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nyrani7870@gmail.com" userId="4324ca80d88fdc75" providerId="LiveId" clId="{16E03B74-6E3F-4B8E-82BA-B9612A1AB1B0}"/>
    <pc:docChg chg="addSld modSld">
      <pc:chgData name="sunnyrani7870@gmail.com" userId="4324ca80d88fdc75" providerId="LiveId" clId="{16E03B74-6E3F-4B8E-82BA-B9612A1AB1B0}" dt="2024-02-28T11:00:06.940" v="8" actId="1076"/>
      <pc:docMkLst>
        <pc:docMk/>
      </pc:docMkLst>
      <pc:sldChg chg="addSp modSp new mod">
        <pc:chgData name="sunnyrani7870@gmail.com" userId="4324ca80d88fdc75" providerId="LiveId" clId="{16E03B74-6E3F-4B8E-82BA-B9612A1AB1B0}" dt="2024-02-28T11:00:06.940" v="8" actId="1076"/>
        <pc:sldMkLst>
          <pc:docMk/>
          <pc:sldMk cId="339761196" sldId="256"/>
        </pc:sldMkLst>
        <pc:spChg chg="mod">
          <ac:chgData name="sunnyrani7870@gmail.com" userId="4324ca80d88fdc75" providerId="LiveId" clId="{16E03B74-6E3F-4B8E-82BA-B9612A1AB1B0}" dt="2024-02-28T11:00:02.087" v="7" actId="20577"/>
          <ac:spMkLst>
            <pc:docMk/>
            <pc:sldMk cId="339761196" sldId="256"/>
            <ac:spMk id="2" creationId="{FF0D77FF-9055-8387-0B48-1D07DED7B511}"/>
          </ac:spMkLst>
        </pc:spChg>
        <pc:spChg chg="add mod">
          <ac:chgData name="sunnyrani7870@gmail.com" userId="4324ca80d88fdc75" providerId="LiveId" clId="{16E03B74-6E3F-4B8E-82BA-B9612A1AB1B0}" dt="2024-02-28T11:00:06.940" v="8" actId="1076"/>
          <ac:spMkLst>
            <pc:docMk/>
            <pc:sldMk cId="339761196" sldId="256"/>
            <ac:spMk id="4" creationId="{3E4B984C-0501-8777-611D-8D536A62D01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2C8B0-3ADA-EEED-7CCC-665FD44EF3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6C7FD-29F5-F649-68E6-7D1CF1406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CD042-D274-1E60-DE01-9E9B21909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D662B-6E20-4E46-BB56-6CA36AC629E5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D15FA-406C-3340-D8AD-0678CB433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D6F78-AEBD-5A1E-BE5C-D68AE268E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9097-F9D7-4A46-A44F-B42EAD20E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279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F48C1-E81E-D27F-B29D-73050BD83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5EBFF5-7376-E6E7-0450-156BEC3CF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BEF75-E053-41E1-4905-8D028B7E3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D662B-6E20-4E46-BB56-6CA36AC629E5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65CFB-C9EC-4ABE-AFAE-6A729EA6B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48C72-411E-5EE1-7DA7-D5CFD2E6E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9097-F9D7-4A46-A44F-B42EAD20E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782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8A5738-BCC8-497A-5F8B-5C42C81709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C2F278-DE7F-C47F-770A-3D3347BC4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3DACB-A062-3F57-0E94-0B7707309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D662B-6E20-4E46-BB56-6CA36AC629E5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22CD5-4AB2-0AF9-642A-70E3D98A6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B0B1C-03CE-7A1A-F836-EFDC4B987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9097-F9D7-4A46-A44F-B42EAD20E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209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4BD71-67EA-AE33-AADE-3391AEC52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A8341-40A9-15A3-01F5-CEE64D24F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A2C32-58CE-BE20-CD7C-659A21E35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D662B-6E20-4E46-BB56-6CA36AC629E5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E32E2-F1F0-1D70-1D61-9ED7399F3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48771-424C-21B7-6A37-0FF2B6E93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9097-F9D7-4A46-A44F-B42EAD20E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691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3D88-1994-19F1-89A1-944EE8445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2EC4F-CB96-AA15-5277-FA574CDAC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9C3B4-CD3D-4027-0256-431EF21E3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D662B-6E20-4E46-BB56-6CA36AC629E5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06358-5817-36D1-B595-37F13F8CF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F59AA-A1F4-FE73-6BB6-974FEC82A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9097-F9D7-4A46-A44F-B42EAD20E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21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FC54C-2D86-4C18-4995-159D58560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5DB14-A366-9CD3-7F69-ED2A1B90BF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2D1884-7D72-8FD4-10C3-7EEC31EB3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84BEF-AFC3-6708-C978-E00F8497B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D662B-6E20-4E46-BB56-6CA36AC629E5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32308-794D-8A93-EA3A-47975F3F9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F1220-8F96-67F1-FA91-6CC7F8D55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9097-F9D7-4A46-A44F-B42EAD20E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08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5F706-97B2-5BDD-9034-BA6BE2D4F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0454E-E8BD-4363-970E-F90925DD8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6B660-9C04-9127-0A14-9054CCFB0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00DC7-ECB9-0880-5C3E-9E1B638D1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897F63-B0A4-8AD1-77C4-D1F71A10C4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FE414C-9A80-366D-365A-B21FAA834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D662B-6E20-4E46-BB56-6CA36AC629E5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249F35-8CC2-FE10-216D-FF58AE731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BCE95B-3249-0373-0786-36E13045C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9097-F9D7-4A46-A44F-B42EAD20E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4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4A6FE-2AA4-AC2D-9E28-AB49D4ACB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D3EFA2-5D7A-F994-7FFE-D9FE5D2F4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D662B-6E20-4E46-BB56-6CA36AC629E5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868C80-70E7-61C7-7D60-1D962D82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2202E-CA06-0BE0-F8DD-AE905640C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9097-F9D7-4A46-A44F-B42EAD20E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983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7D885A-C89F-F2E7-2C74-95A309CC3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D662B-6E20-4E46-BB56-6CA36AC629E5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6360BF-AEA2-062C-7749-498AC5BFF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12397B-A92C-0DB7-3190-2C93AF38E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9097-F9D7-4A46-A44F-B42EAD20E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707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96151-5963-2083-2BF2-20DF0A979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5D2A6-102F-8675-3AB5-3CD0C6E55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D2A87-6FD8-1D99-7D94-79B4BAB13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E6F60-4AE6-B621-EE2E-32846ACD6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D662B-6E20-4E46-BB56-6CA36AC629E5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1D540-BB7E-FE7F-0F6E-3179A2F13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6D615-F162-F454-F738-9D9FE7E53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9097-F9D7-4A46-A44F-B42EAD20E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627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F38B1-7994-F0B7-67C3-C8DB04DD6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2D9959-EBB6-2772-CFE5-1957A33ACA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976DE-C5E2-A467-597D-56AF8AF68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7DBE61-DD51-0A7F-B3FC-BFA264F4D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D662B-6E20-4E46-BB56-6CA36AC629E5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9828C-290C-45CF-00AC-87DD9B654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F4416-C1DE-CBBB-3927-136B7FD5E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79097-F9D7-4A46-A44F-B42EAD20E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70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73BC1F-33DA-CF02-DD7E-5447D7789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9EF36-237E-AA1C-057F-58B5B2FB3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C32C6-A05F-0C7F-3B48-1F06718C70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D662B-6E20-4E46-BB56-6CA36AC629E5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AE4DD-BF23-3046-4CE5-56FC5FD8A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10CB5-6BE1-2AB4-1D46-ED392784E1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79097-F9D7-4A46-A44F-B42EAD20E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470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D77FF-9055-8387-0B48-1D07DED7B5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saa</a:t>
            </a:r>
            <a:endParaRPr lang="en-IN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5DE837-510C-E32F-46F2-D4D594B2DF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4B984C-0501-8777-611D-8D536A62D01D}"/>
              </a:ext>
            </a:extLst>
          </p:cNvPr>
          <p:cNvSpPr/>
          <p:nvPr/>
        </p:nvSpPr>
        <p:spPr>
          <a:xfrm>
            <a:off x="1524000" y="1066801"/>
            <a:ext cx="3529781" cy="36217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61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saa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saa</dc:title>
  <dc:creator>sunnyrani7870@gmail.com</dc:creator>
  <cp:lastModifiedBy>sunnyrani7870@gmail.com</cp:lastModifiedBy>
  <cp:revision>1</cp:revision>
  <dcterms:created xsi:type="dcterms:W3CDTF">2024-02-28T10:59:22Z</dcterms:created>
  <dcterms:modified xsi:type="dcterms:W3CDTF">2024-02-28T11:00:08Z</dcterms:modified>
</cp:coreProperties>
</file>