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57" r:id="rId4"/>
    <p:sldId id="259" r:id="rId5"/>
    <p:sldId id="262" r:id="rId6"/>
    <p:sldId id="265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16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22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8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5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5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6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14130"/>
            <a:ext cx="7766936" cy="2636706"/>
          </a:xfrm>
        </p:spPr>
        <p:txBody>
          <a:bodyPr/>
          <a:lstStyle/>
          <a:p>
            <a:pPr algn="ctr"/>
            <a:r>
              <a:rPr lang="en-CA" dirty="0"/>
              <a:t>Ontario Patient Information System (OPIS)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29734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By: JustGetStarted –</a:t>
            </a:r>
            <a:br>
              <a:rPr lang="en-CA" dirty="0"/>
            </a:br>
            <a:r>
              <a:rPr lang="en-CA" dirty="0" err="1"/>
              <a:t>Gagandip</a:t>
            </a:r>
            <a:r>
              <a:rPr lang="en-CA" dirty="0"/>
              <a:t> Chane</a:t>
            </a:r>
            <a:br>
              <a:rPr lang="en-CA" dirty="0"/>
            </a:br>
            <a:r>
              <a:rPr lang="en-CA" dirty="0"/>
              <a:t>Joash Colaco</a:t>
            </a:r>
            <a:br>
              <a:rPr lang="en-CA" dirty="0"/>
            </a:br>
            <a:r>
              <a:rPr lang="en-CA" dirty="0"/>
              <a:t>Shikhar Gaur</a:t>
            </a:r>
          </a:p>
        </p:txBody>
      </p:sp>
    </p:spTree>
    <p:extLst>
      <p:ext uri="{BB962C8B-B14F-4D97-AF65-F5344CB8AC3E}">
        <p14:creationId xmlns:p14="http://schemas.microsoft.com/office/powerpoint/2010/main" val="381574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39433"/>
            <a:ext cx="7766936" cy="1244010"/>
          </a:xfrm>
        </p:spPr>
        <p:txBody>
          <a:bodyPr/>
          <a:lstStyle/>
          <a:p>
            <a:pPr algn="ctr"/>
            <a:r>
              <a:rPr lang="en-CA" dirty="0"/>
              <a:t>Current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99959"/>
            <a:ext cx="7766936" cy="53179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Scenario 1 – Emergency Situation! </a:t>
            </a:r>
          </a:p>
        </p:txBody>
      </p:sp>
    </p:spTree>
    <p:extLst>
      <p:ext uri="{BB962C8B-B14F-4D97-AF65-F5344CB8AC3E}">
        <p14:creationId xmlns:p14="http://schemas.microsoft.com/office/powerpoint/2010/main" val="24457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pPr algn="ctr"/>
            <a:r>
              <a:rPr lang="en-CA" dirty="0"/>
              <a:t>Need for a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4627232"/>
          </a:xfrm>
        </p:spPr>
        <p:txBody>
          <a:bodyPr/>
          <a:lstStyle/>
          <a:p>
            <a:r>
              <a:rPr lang="en-CA" dirty="0"/>
              <a:t>Problem: Limited access to patient health information</a:t>
            </a:r>
          </a:p>
          <a:p>
            <a:pPr lvl="1"/>
            <a:r>
              <a:rPr lang="en-CA" dirty="0"/>
              <a:t>Only certain doctors have hard copy of health records (no soft copy) </a:t>
            </a:r>
          </a:p>
          <a:p>
            <a:pPr lvl="1"/>
            <a:r>
              <a:rPr lang="en-CA" dirty="0"/>
              <a:t>Not possible for patient to view records</a:t>
            </a:r>
          </a:p>
          <a:p>
            <a:pPr lvl="1"/>
            <a:r>
              <a:rPr lang="en-CA" dirty="0"/>
              <a:t>Current system does not communicate between health professional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Proposed Solution: Web-based </a:t>
            </a:r>
            <a:r>
              <a:rPr lang="en-CA" dirty="0"/>
              <a:t>centralized health record system</a:t>
            </a:r>
          </a:p>
          <a:p>
            <a:pPr lvl="1"/>
            <a:r>
              <a:rPr lang="en-CA" dirty="0"/>
              <a:t>Health Card to store and update information</a:t>
            </a:r>
          </a:p>
          <a:p>
            <a:pPr lvl="1"/>
            <a:r>
              <a:rPr lang="en-CA" dirty="0"/>
              <a:t>Updated by all relevant health professionals</a:t>
            </a:r>
          </a:p>
          <a:p>
            <a:pPr lvl="1"/>
            <a:r>
              <a:rPr lang="en-CA" dirty="0"/>
              <a:t>Customized view for each professional (Doctor-Patient Confidentiality)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2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39433"/>
            <a:ext cx="7766936" cy="1244010"/>
          </a:xfrm>
        </p:spPr>
        <p:txBody>
          <a:bodyPr/>
          <a:lstStyle/>
          <a:p>
            <a:pPr algn="ctr"/>
            <a:r>
              <a:rPr lang="en-CA" dirty="0"/>
              <a:t>Proposed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99959"/>
            <a:ext cx="7766936" cy="53179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Scenario 2 – Emergency Situation! </a:t>
            </a:r>
          </a:p>
        </p:txBody>
      </p:sp>
    </p:spTree>
    <p:extLst>
      <p:ext uri="{BB962C8B-B14F-4D97-AF65-F5344CB8AC3E}">
        <p14:creationId xmlns:p14="http://schemas.microsoft.com/office/powerpoint/2010/main" val="298523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pPr algn="ctr"/>
            <a:r>
              <a:rPr lang="en-CA" dirty="0"/>
              <a:t>Medium Fidelity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4199860"/>
          </a:xfrm>
        </p:spPr>
        <p:txBody>
          <a:bodyPr>
            <a:normAutofit/>
          </a:bodyPr>
          <a:lstStyle/>
          <a:p>
            <a:r>
              <a:rPr lang="en-CA" dirty="0"/>
              <a:t>Login page</a:t>
            </a:r>
          </a:p>
          <a:p>
            <a:pPr lvl="1"/>
            <a:r>
              <a:rPr lang="en-CA" dirty="0"/>
              <a:t>Must have: secure login, forgot my password</a:t>
            </a:r>
          </a:p>
          <a:p>
            <a:r>
              <a:rPr lang="en-CA" dirty="0"/>
              <a:t>View records</a:t>
            </a:r>
          </a:p>
          <a:p>
            <a:pPr lvl="1"/>
            <a:r>
              <a:rPr lang="en-CA" dirty="0"/>
              <a:t>Must have: Visual summary, all relevant information stored, customized landing page</a:t>
            </a:r>
            <a:endParaRPr lang="en-CA" dirty="0"/>
          </a:p>
          <a:p>
            <a:r>
              <a:rPr lang="en-CA" dirty="0"/>
              <a:t>Add records</a:t>
            </a:r>
          </a:p>
          <a:p>
            <a:pPr lvl="1"/>
            <a:r>
              <a:rPr lang="en-CA" dirty="0"/>
              <a:t>Must have: Add patient information </a:t>
            </a:r>
          </a:p>
          <a:p>
            <a:r>
              <a:rPr lang="en-CA" dirty="0"/>
              <a:t>Edit records </a:t>
            </a:r>
          </a:p>
          <a:p>
            <a:pPr lvl="1"/>
            <a:r>
              <a:rPr lang="en-CA" dirty="0"/>
              <a:t>Must have: Edit entries already existing in the system</a:t>
            </a:r>
          </a:p>
        </p:txBody>
      </p:sp>
      <p:pic>
        <p:nvPicPr>
          <p:cNvPr id="6" name="Picture 5" descr="File:Check-green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30" y="4351117"/>
            <a:ext cx="1898248" cy="18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pPr algn="ctr"/>
            <a:r>
              <a:rPr lang="en-CA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130"/>
            <a:ext cx="8596668" cy="4869711"/>
          </a:xfrm>
        </p:spPr>
        <p:txBody>
          <a:bodyPr>
            <a:normAutofit/>
          </a:bodyPr>
          <a:lstStyle/>
          <a:p>
            <a:r>
              <a:rPr lang="en-CA" dirty="0"/>
              <a:t>Pharmacist view page</a:t>
            </a:r>
          </a:p>
          <a:p>
            <a:endParaRPr lang="en-CA" dirty="0"/>
          </a:p>
          <a:p>
            <a:r>
              <a:rPr lang="en-CA" dirty="0"/>
              <a:t>Technician view page</a:t>
            </a:r>
          </a:p>
          <a:p>
            <a:endParaRPr lang="en-CA" dirty="0"/>
          </a:p>
          <a:p>
            <a:r>
              <a:rPr lang="en-CA" dirty="0"/>
              <a:t>Less cluttered “Medical History” page</a:t>
            </a:r>
          </a:p>
          <a:p>
            <a:pPr lvl="1"/>
            <a:r>
              <a:rPr lang="en-CA" dirty="0"/>
              <a:t>Break down tables of the left tab</a:t>
            </a:r>
          </a:p>
          <a:p>
            <a:endParaRPr lang="en-CA" dirty="0"/>
          </a:p>
          <a:p>
            <a:r>
              <a:rPr lang="en-CA" dirty="0"/>
              <a:t>Provide legends on graph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Edit profile page</a:t>
            </a:r>
          </a:p>
        </p:txBody>
      </p:sp>
    </p:spTree>
    <p:extLst>
      <p:ext uri="{BB962C8B-B14F-4D97-AF65-F5344CB8AC3E}">
        <p14:creationId xmlns:p14="http://schemas.microsoft.com/office/powerpoint/2010/main" val="1621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pPr algn="ctr"/>
            <a:r>
              <a:rPr lang="en-CA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130"/>
            <a:ext cx="8596668" cy="4678325"/>
          </a:xfrm>
        </p:spPr>
        <p:txBody>
          <a:bodyPr>
            <a:normAutofit/>
          </a:bodyPr>
          <a:lstStyle/>
          <a:p>
            <a:r>
              <a:rPr lang="en-CA" dirty="0"/>
              <a:t>Each customer has different requirements</a:t>
            </a:r>
          </a:p>
          <a:p>
            <a:pPr lvl="1"/>
            <a:r>
              <a:rPr lang="en-CA" dirty="0"/>
              <a:t>Discovered from user testing a doctor, nurse and pharmacist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Eight golden rules very important!</a:t>
            </a:r>
          </a:p>
          <a:p>
            <a:pPr lvl="1"/>
            <a:r>
              <a:rPr lang="en-CA" dirty="0"/>
              <a:t>Users did not like when we didn’t have action reversals </a:t>
            </a:r>
          </a:p>
          <a:p>
            <a:pPr lvl="1"/>
            <a:r>
              <a:rPr lang="en-CA" dirty="0"/>
              <a:t>Very pleased when we had feedback such as dialogue boxes</a:t>
            </a:r>
          </a:p>
          <a:p>
            <a:endParaRPr lang="en-CA" dirty="0"/>
          </a:p>
          <a:p>
            <a:r>
              <a:rPr lang="en-CA" dirty="0"/>
              <a:t>Users enjoyed colours and icons</a:t>
            </a:r>
          </a:p>
          <a:p>
            <a:pPr lvl="1"/>
            <a:r>
              <a:rPr lang="en-CA" dirty="0"/>
              <a:t>Urgent records</a:t>
            </a:r>
          </a:p>
          <a:p>
            <a:pPr lvl="1"/>
            <a:r>
              <a:rPr lang="en-CA" dirty="0"/>
              <a:t>Active issues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Health care is a slow, archaic system due to government regulations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16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/>
          <a:lstStyle/>
          <a:p>
            <a:pPr algn="ctr"/>
            <a:r>
              <a:rPr lang="en-CA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2360427"/>
          </a:xfrm>
        </p:spPr>
        <p:txBody>
          <a:bodyPr/>
          <a:lstStyle/>
          <a:p>
            <a:r>
              <a:rPr lang="en-CA" dirty="0"/>
              <a:t>Dr. R. Kothari</a:t>
            </a:r>
          </a:p>
          <a:p>
            <a:endParaRPr lang="en-CA" dirty="0"/>
          </a:p>
          <a:p>
            <a:r>
              <a:rPr lang="en-CA" dirty="0"/>
              <a:t>Nurse P. Chane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Pharmacist-in-Training S. He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 descr="thank you is not enough to express how grateful i am to be with you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44" y="3774558"/>
            <a:ext cx="2938648" cy="20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8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255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Ontario Patient Information System (OPIS)</vt:lpstr>
      <vt:lpstr>Current Process</vt:lpstr>
      <vt:lpstr>Need for a New System</vt:lpstr>
      <vt:lpstr>Proposed Process</vt:lpstr>
      <vt:lpstr>Medium Fidelity Prototype</vt:lpstr>
      <vt:lpstr>Next Steps</vt:lpstr>
      <vt:lpstr>Takeaways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 Patient Information System (OPIS)</dc:title>
  <dc:creator>Shikhar Gaur</dc:creator>
  <cp:lastModifiedBy>Shikhar Gaur</cp:lastModifiedBy>
  <cp:revision>17</cp:revision>
  <dcterms:created xsi:type="dcterms:W3CDTF">2016-11-28T23:28:42Z</dcterms:created>
  <dcterms:modified xsi:type="dcterms:W3CDTF">2016-11-29T02:27:01Z</dcterms:modified>
</cp:coreProperties>
</file>