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olverket.se/skolutveckling" TargetMode="External"/><Relationship Id="rId2" Type="http://schemas.openxmlformats.org/officeDocument/2006/relationships/hyperlink" Target="https://gymnasieantagningen.storsthlm.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DB03-EF89-964E-6CBA-342A1763D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315" y="2579967"/>
            <a:ext cx="10256736" cy="1373070"/>
          </a:xfrm>
        </p:spPr>
        <p:txBody>
          <a:bodyPr/>
          <a:lstStyle/>
          <a:p>
            <a:r>
              <a:rPr lang="sv-SE" sz="4800" b="1" i="0" dirty="0">
                <a:effectLst/>
                <a:latin typeface="system-ui"/>
              </a:rPr>
              <a:t>Vilka gymnasier ska mitt barn ansöka?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0D8CB-0520-C93D-75F9-8A7F3E32E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544164"/>
            <a:ext cx="8144134" cy="1117687"/>
          </a:xfrm>
        </p:spPr>
        <p:txBody>
          <a:bodyPr>
            <a:normAutofit/>
          </a:bodyPr>
          <a:lstStyle/>
          <a:p>
            <a:r>
              <a:rPr lang="sv-SE" sz="2400" b="1" dirty="0"/>
              <a:t>För alla vårdnadshavare som har sina barn i Åk 9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06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FF5-70D8-E381-F554-1BE44262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—— Data </a:t>
            </a:r>
            <a:r>
              <a:rPr lang="en-US" b="1" i="0" dirty="0" err="1">
                <a:effectLst/>
                <a:latin typeface="system-ui"/>
              </a:rPr>
              <a:t>källor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7DCE-D4D4-BF5A-2564-8D29A1BF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1" i="0" u="sng" dirty="0">
              <a:effectLst/>
              <a:latin typeface="system-ui"/>
              <a:hlinkClick r:id="rId2"/>
            </a:endParaRPr>
          </a:p>
          <a:p>
            <a:pPr algn="l"/>
            <a:endParaRPr lang="en-US" b="1" u="sng" dirty="0">
              <a:latin typeface="system-ui"/>
              <a:hlinkClick r:id="rId2"/>
            </a:endParaRPr>
          </a:p>
          <a:p>
            <a:pPr algn="l"/>
            <a:r>
              <a:rPr lang="en-US" b="1" i="0" u="sng" dirty="0">
                <a:effectLst/>
                <a:latin typeface="system-ui"/>
                <a:hlinkClick r:id="rId2"/>
              </a:rPr>
              <a:t>https://gymnasieantagningen.storsthlm.se</a:t>
            </a:r>
            <a:endParaRPr lang="en-US" b="1" i="0" u="sng" dirty="0">
              <a:effectLst/>
              <a:latin typeface="system-ui"/>
            </a:endParaRPr>
          </a:p>
          <a:p>
            <a:pPr algn="l"/>
            <a:endParaRPr lang="en-US" b="1" u="sng" dirty="0"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r>
              <a:rPr lang="en-US" b="1" i="0" u="none" strike="noStrike" dirty="0">
                <a:effectLst/>
                <a:latin typeface="system-ui"/>
                <a:hlinkClick r:id="rId3"/>
              </a:rPr>
              <a:t>https://www.skolverket.se/skolutveckling</a:t>
            </a:r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7502-C710-023A-282B-F5425C2A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—— </a:t>
            </a:r>
            <a:r>
              <a:rPr lang="en-US" b="1" i="0" dirty="0" err="1">
                <a:effectLst/>
                <a:latin typeface="system-ui"/>
              </a:rPr>
              <a:t>Frågor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0BA5-B763-70EF-1542-4F9E7956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sv-SE" b="1" i="0" dirty="0">
                <a:effectLst/>
                <a:latin typeface="system-ui"/>
              </a:rPr>
              <a:t>Vilka gymnasier är bra gymnasier?</a:t>
            </a:r>
          </a:p>
          <a:p>
            <a:pPr algn="l"/>
            <a:endParaRPr lang="sv-SE" b="1" i="0" dirty="0">
              <a:effectLst/>
              <a:latin typeface="system-ui"/>
            </a:endParaRPr>
          </a:p>
          <a:p>
            <a:pPr algn="l"/>
            <a:r>
              <a:rPr lang="sv-SE" b="1" i="0" dirty="0">
                <a:effectLst/>
                <a:latin typeface="system-ui"/>
              </a:rPr>
              <a:t>Vilka gymnasier har lägre antagningspoäng men ger högre slutbetyg?</a:t>
            </a:r>
          </a:p>
          <a:p>
            <a:pPr algn="l"/>
            <a:endParaRPr lang="sv-SE" b="1" i="0" dirty="0">
              <a:effectLst/>
              <a:latin typeface="system-ui"/>
            </a:endParaRPr>
          </a:p>
          <a:p>
            <a:pPr algn="l"/>
            <a:r>
              <a:rPr lang="sv-SE" b="1" i="0" dirty="0">
                <a:effectLst/>
                <a:latin typeface="system-ui"/>
              </a:rPr>
              <a:t>Vilka gymnasiers öppet hus bör jag lägga in i mitt schema?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5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5104-CAC9-4E3D-7135-317F1D66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——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142E-F02A-D01E-D77D-F89600A0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97948" cy="3599316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years</a:t>
            </a:r>
            <a:r>
              <a:rPr lang="en-US" i="0" dirty="0">
                <a:effectLst/>
                <a:latin typeface="system-ui"/>
              </a:rPr>
              <a:t> = range(2020, 2025)</a:t>
            </a:r>
          </a:p>
          <a:p>
            <a:pPr algn="l"/>
            <a:r>
              <a:rPr lang="en-US" b="1" i="0" dirty="0" err="1">
                <a:effectLst/>
                <a:latin typeface="system-ui"/>
              </a:rPr>
              <a:t>kommuner</a:t>
            </a:r>
            <a:r>
              <a:rPr lang="en-US" i="0" dirty="0">
                <a:effectLst/>
                <a:latin typeface="system-ui"/>
              </a:rPr>
              <a:t> = [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 "</a:t>
            </a:r>
            <a:r>
              <a:rPr lang="en-US" i="0" dirty="0" err="1">
                <a:effectLst/>
                <a:latin typeface="system-ui"/>
              </a:rPr>
              <a:t>Botkyrka</a:t>
            </a:r>
            <a:r>
              <a:rPr lang="en-US" i="0" dirty="0">
                <a:effectLst/>
                <a:latin typeface="system-ui"/>
              </a:rPr>
              <a:t>", "</a:t>
            </a:r>
            <a:r>
              <a:rPr lang="en-US" i="0" dirty="0" err="1">
                <a:effectLst/>
                <a:latin typeface="system-ui"/>
              </a:rPr>
              <a:t>Danderyd</a:t>
            </a:r>
            <a:r>
              <a:rPr lang="en-US" i="0" dirty="0">
                <a:effectLst/>
                <a:latin typeface="system-ui"/>
              </a:rPr>
              <a:t>", "</a:t>
            </a:r>
            <a:r>
              <a:rPr lang="en-US" i="0" dirty="0" err="1">
                <a:effectLst/>
                <a:latin typeface="system-ui"/>
              </a:rPr>
              <a:t>Haninge</a:t>
            </a:r>
            <a:r>
              <a:rPr lang="en-US" i="0" dirty="0">
                <a:effectLst/>
                <a:latin typeface="system-ui"/>
              </a:rPr>
              <a:t>", "Huddinge", "</a:t>
            </a:r>
            <a:r>
              <a:rPr lang="en-US" i="0" dirty="0" err="1">
                <a:effectLst/>
                <a:latin typeface="system-ui"/>
              </a:rPr>
              <a:t>Järfälla</a:t>
            </a:r>
            <a:r>
              <a:rPr lang="en-US" i="0" dirty="0">
                <a:effectLst/>
                <a:latin typeface="system-ui"/>
              </a:rPr>
              <a:t>", "</a:t>
            </a:r>
            <a:r>
              <a:rPr lang="en-US" i="0" dirty="0" err="1">
                <a:effectLst/>
                <a:latin typeface="system-ui"/>
              </a:rPr>
              <a:t>Lidingö</a:t>
            </a:r>
            <a:r>
              <a:rPr lang="en-US" i="0" dirty="0">
                <a:effectLst/>
                <a:latin typeface="system-ui"/>
              </a:rPr>
              <a:t>", "Nacka",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 "</a:t>
            </a:r>
            <a:r>
              <a:rPr lang="en-US" i="0" dirty="0" err="1">
                <a:effectLst/>
                <a:latin typeface="system-ui"/>
              </a:rPr>
              <a:t>Sollentuna</a:t>
            </a:r>
            <a:r>
              <a:rPr lang="en-US" i="0" dirty="0">
                <a:effectLst/>
                <a:latin typeface="system-ui"/>
              </a:rPr>
              <a:t>", "Solna", "Stockholm", "Sundbyberg", "Södertälje",    "Tyresö", "</a:t>
            </a:r>
            <a:r>
              <a:rPr lang="en-US" i="0" dirty="0" err="1">
                <a:effectLst/>
                <a:latin typeface="system-ui"/>
              </a:rPr>
              <a:t>Täby</a:t>
            </a:r>
            <a:r>
              <a:rPr lang="en-US" i="0" dirty="0">
                <a:effectLst/>
                <a:latin typeface="system-ui"/>
              </a:rPr>
              <a:t>",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"</a:t>
            </a:r>
            <a:r>
              <a:rPr lang="en-US" i="0" dirty="0" err="1">
                <a:effectLst/>
                <a:latin typeface="system-ui"/>
              </a:rPr>
              <a:t>Upplands</a:t>
            </a:r>
            <a:r>
              <a:rPr lang="en-US" i="0" dirty="0">
                <a:effectLst/>
                <a:latin typeface="system-ui"/>
              </a:rPr>
              <a:t> </a:t>
            </a:r>
            <a:r>
              <a:rPr lang="en-US" i="0" dirty="0" err="1">
                <a:effectLst/>
                <a:latin typeface="system-ui"/>
              </a:rPr>
              <a:t>Väsby</a:t>
            </a:r>
            <a:r>
              <a:rPr lang="en-US" i="0" dirty="0">
                <a:effectLst/>
                <a:latin typeface="system-ui"/>
              </a:rPr>
              <a:t>", "</a:t>
            </a:r>
            <a:r>
              <a:rPr lang="en-US" i="0" dirty="0" err="1">
                <a:effectLst/>
                <a:latin typeface="system-ui"/>
              </a:rPr>
              <a:t>Vallentuna</a:t>
            </a:r>
            <a:r>
              <a:rPr lang="en-US" i="0" dirty="0">
                <a:effectLst/>
                <a:latin typeface="system-ui"/>
              </a:rPr>
              <a:t>", "Vaxholm", "</a:t>
            </a:r>
            <a:r>
              <a:rPr lang="en-US" i="0" dirty="0" err="1">
                <a:effectLst/>
                <a:latin typeface="system-ui"/>
              </a:rPr>
              <a:t>Värmdö</a:t>
            </a:r>
            <a:r>
              <a:rPr lang="en-US" i="0" dirty="0">
                <a:effectLst/>
                <a:latin typeface="system-ui"/>
              </a:rPr>
              <a:t>"]</a:t>
            </a:r>
          </a:p>
          <a:p>
            <a:pPr algn="l"/>
            <a:r>
              <a:rPr lang="en-US" b="1" i="0" dirty="0" err="1">
                <a:effectLst/>
                <a:latin typeface="system-ui"/>
              </a:rPr>
              <a:t>program</a:t>
            </a:r>
            <a:r>
              <a:rPr lang="en-US" i="0" dirty="0" err="1">
                <a:effectLst/>
                <a:latin typeface="system-ui"/>
              </a:rPr>
              <a:t>_keyword</a:t>
            </a:r>
            <a:r>
              <a:rPr lang="en-US" i="0" dirty="0">
                <a:effectLst/>
                <a:latin typeface="system-ui"/>
              </a:rPr>
              <a:t> = "</a:t>
            </a:r>
            <a:r>
              <a:rPr lang="en-US" i="0" dirty="0" err="1">
                <a:effectLst/>
                <a:latin typeface="system-ui"/>
              </a:rPr>
              <a:t>Naturvetenskapsprogrammet</a:t>
            </a:r>
            <a:r>
              <a:rPr lang="en-US" i="0" dirty="0">
                <a:effectLst/>
                <a:latin typeface="system-ui"/>
              </a:rPr>
              <a:t>"</a:t>
            </a:r>
          </a:p>
          <a:p>
            <a:pPr algn="l"/>
            <a:r>
              <a:rPr lang="en-US" i="0" dirty="0">
                <a:effectLst/>
                <a:latin typeface="system-ui"/>
              </a:rPr>
              <a:t>average of </a:t>
            </a:r>
            <a:r>
              <a:rPr lang="en-US" b="1" i="0" dirty="0">
                <a:effectLst/>
                <a:latin typeface="system-ui"/>
              </a:rPr>
              <a:t>Median</a:t>
            </a:r>
            <a:r>
              <a:rPr lang="en-US" i="0" dirty="0">
                <a:effectLst/>
                <a:latin typeface="system-ui"/>
              </a:rPr>
              <a:t> &gt;= 300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3382-C691-8BFF-19B1-7BBC224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—— Den </a:t>
            </a:r>
            <a:r>
              <a:rPr lang="en-US" b="1" i="0" dirty="0" err="1">
                <a:effectLst/>
                <a:latin typeface="system-ui"/>
              </a:rPr>
              <a:t>stora</a:t>
            </a:r>
            <a:r>
              <a:rPr lang="en-US" b="1" i="0" dirty="0">
                <a:effectLst/>
                <a:latin typeface="system-ui"/>
              </a:rPr>
              <a:t> </a:t>
            </a:r>
            <a:r>
              <a:rPr lang="en-US" b="1" i="0" dirty="0" err="1">
                <a:effectLst/>
                <a:latin typeface="system-ui"/>
              </a:rPr>
              <a:t>dataframe</a:t>
            </a:r>
            <a:r>
              <a:rPr lang="en-US" b="1" i="0" dirty="0">
                <a:effectLst/>
                <a:latin typeface="system-ui"/>
              </a:rPr>
              <a:t> </a:t>
            </a:r>
            <a:r>
              <a:rPr lang="en-US" b="1" i="0" dirty="0" err="1">
                <a:effectLst/>
                <a:latin typeface="system-ui"/>
              </a:rPr>
              <a:t>gäller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2F28-BDD9-E8DE-46B9-8C7777E6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24" y="2527941"/>
            <a:ext cx="9613861" cy="4063927"/>
          </a:xfrm>
        </p:spPr>
        <p:txBody>
          <a:bodyPr>
            <a:normAutofit/>
          </a:bodyPr>
          <a:lstStyle/>
          <a:p>
            <a:r>
              <a:rPr lang="sv-SE" sz="2800" dirty="0"/>
              <a:t>Studieväg</a:t>
            </a:r>
          </a:p>
          <a:p>
            <a:r>
              <a:rPr lang="sv-SE" sz="2800" dirty="0"/>
              <a:t>Skola</a:t>
            </a:r>
          </a:p>
          <a:p>
            <a:r>
              <a:rPr lang="sv-SE" sz="2800" dirty="0"/>
              <a:t>Kommun</a:t>
            </a:r>
          </a:p>
          <a:p>
            <a:r>
              <a:rPr lang="sv-SE" sz="2800" dirty="0"/>
              <a:t>Antagningsgräns</a:t>
            </a:r>
          </a:p>
          <a:p>
            <a:r>
              <a:rPr lang="sv-SE" sz="2800" dirty="0"/>
              <a:t>Median</a:t>
            </a:r>
          </a:p>
          <a:p>
            <a:r>
              <a:rPr lang="sv-SE" sz="2800" dirty="0"/>
              <a:t>Genomsnittliga betygpoängen vid avgången</a:t>
            </a:r>
          </a:p>
          <a:p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Och……lite till</a:t>
            </a:r>
          </a:p>
        </p:txBody>
      </p:sp>
    </p:spTree>
    <p:extLst>
      <p:ext uri="{BB962C8B-B14F-4D97-AF65-F5344CB8AC3E}">
        <p14:creationId xmlns:p14="http://schemas.microsoft.com/office/powerpoint/2010/main" val="59573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52EE-C937-D4C4-0272-D6C4929D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—— </a:t>
            </a:r>
            <a:r>
              <a:rPr lang="en-US" b="1" i="0" dirty="0" err="1">
                <a:effectLst/>
                <a:latin typeface="system-ui"/>
              </a:rPr>
              <a:t>Dataanalys</a:t>
            </a:r>
            <a:r>
              <a:rPr lang="en-US" b="1" i="0" dirty="0">
                <a:effectLst/>
                <a:latin typeface="system-ui"/>
              </a:rPr>
              <a:t> </a:t>
            </a:r>
            <a:r>
              <a:rPr lang="en-US" b="1" i="0" dirty="0" err="1">
                <a:effectLst/>
                <a:latin typeface="system-ui"/>
              </a:rPr>
              <a:t>och</a:t>
            </a:r>
            <a:r>
              <a:rPr lang="en-US" b="1" i="0" dirty="0">
                <a:effectLst/>
                <a:latin typeface="system-ui"/>
              </a:rPr>
              <a:t> </a:t>
            </a:r>
            <a:r>
              <a:rPr lang="en-US" b="1" i="0" dirty="0" err="1">
                <a:effectLst/>
                <a:latin typeface="system-ui"/>
              </a:rPr>
              <a:t>visualisering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C905D-EECB-3C67-8118-FE1F4EF93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410295" cy="4351799"/>
          </a:xfrm>
        </p:spPr>
        <p:txBody>
          <a:bodyPr>
            <a:normAutofit fontScale="85000" lnSpcReduction="20000"/>
          </a:bodyPr>
          <a:lstStyle/>
          <a:p>
            <a:r>
              <a:rPr lang="sv-SE" b="1" dirty="0">
                <a:solidFill>
                  <a:srgbClr val="C00000"/>
                </a:solidFill>
                <a:latin typeface="system-ui"/>
              </a:rPr>
              <a:t>----</a:t>
            </a:r>
            <a:r>
              <a:rPr lang="sv-SE" b="1" i="0" dirty="0">
                <a:solidFill>
                  <a:srgbClr val="C00000"/>
                </a:solidFill>
                <a:effectLst/>
                <a:latin typeface="system-ui"/>
              </a:rPr>
              <a:t>Hypotes?</a:t>
            </a:r>
          </a:p>
          <a:p>
            <a:r>
              <a:rPr lang="sv-SE" b="1" i="0" dirty="0">
                <a:solidFill>
                  <a:srgbClr val="C00000"/>
                </a:solidFill>
                <a:effectLst/>
                <a:latin typeface="system-ui"/>
              </a:rPr>
              <a:t>Högre betyg vid antagning, högre betyg vid examen?</a:t>
            </a:r>
          </a:p>
          <a:p>
            <a:pPr algn="l"/>
            <a:r>
              <a:rPr lang="en-US" i="0" dirty="0">
                <a:effectLst/>
                <a:latin typeface="system-ui"/>
              </a:rPr>
              <a:t>De </a:t>
            </a:r>
            <a:r>
              <a:rPr lang="en-US" b="1" i="0" dirty="0" err="1">
                <a:effectLst/>
                <a:latin typeface="system-ui"/>
              </a:rPr>
              <a:t>bästa</a:t>
            </a:r>
            <a:r>
              <a:rPr lang="en-US" i="0" dirty="0">
                <a:effectLst/>
                <a:latin typeface="system-ui"/>
              </a:rPr>
              <a:t> </a:t>
            </a:r>
            <a:r>
              <a:rPr lang="en-US" i="0" dirty="0" err="1">
                <a:effectLst/>
                <a:latin typeface="system-ui"/>
              </a:rPr>
              <a:t>gymnasierna</a:t>
            </a:r>
            <a:r>
              <a:rPr lang="en-US" i="0" dirty="0">
                <a:effectLst/>
                <a:latin typeface="system-ui"/>
              </a:rPr>
              <a:t> </a:t>
            </a:r>
            <a:r>
              <a:rPr lang="en-US" i="0" dirty="0" err="1">
                <a:effectLst/>
                <a:latin typeface="system-ui"/>
              </a:rPr>
              <a:t>är</a:t>
            </a:r>
            <a:r>
              <a:rPr lang="en-US" i="0" dirty="0">
                <a:effectLst/>
                <a:latin typeface="system-ui"/>
              </a:rPr>
              <a:t>: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</a:t>
            </a:r>
            <a:r>
              <a:rPr lang="en-US" i="0" dirty="0" err="1">
                <a:effectLst/>
                <a:latin typeface="system-ui"/>
              </a:rPr>
              <a:t>Täby</a:t>
            </a:r>
            <a:r>
              <a:rPr lang="en-US" i="0" dirty="0">
                <a:effectLst/>
                <a:latin typeface="system-ui"/>
              </a:rPr>
              <a:t> Enskilda Gymnasium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Campus Manilla Gymnasium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</a:t>
            </a:r>
            <a:r>
              <a:rPr lang="en-US" i="0" dirty="0" err="1">
                <a:effectLst/>
                <a:latin typeface="system-ui"/>
              </a:rPr>
              <a:t>Kungsholmens</a:t>
            </a:r>
            <a:r>
              <a:rPr lang="en-US" i="0" dirty="0">
                <a:effectLst/>
                <a:latin typeface="system-ui"/>
              </a:rPr>
              <a:t> gymnasium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Enskilda Gymnasium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Viktor Rydberg Gymnasium </a:t>
            </a:r>
            <a:r>
              <a:rPr lang="en-US" i="0" dirty="0" err="1">
                <a:effectLst/>
                <a:latin typeface="system-ui"/>
              </a:rPr>
              <a:t>Odenplan</a:t>
            </a:r>
            <a:endParaRPr lang="en-US" i="0" dirty="0">
              <a:effectLst/>
              <a:latin typeface="system-ui"/>
            </a:endParaRPr>
          </a:p>
          <a:p>
            <a:pPr algn="l"/>
            <a:r>
              <a:rPr lang="en-US" i="0" dirty="0">
                <a:effectLst/>
                <a:latin typeface="system-ui"/>
              </a:rPr>
              <a:t>    </a:t>
            </a:r>
            <a:r>
              <a:rPr lang="en-US" i="0" dirty="0" err="1">
                <a:effectLst/>
                <a:latin typeface="system-ui"/>
              </a:rPr>
              <a:t>Norra</a:t>
            </a:r>
            <a:r>
              <a:rPr lang="en-US" i="0" dirty="0">
                <a:effectLst/>
                <a:latin typeface="system-ui"/>
              </a:rPr>
              <a:t> Reals gymnasium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</a:t>
            </a:r>
            <a:r>
              <a:rPr lang="en-US" i="0" dirty="0" err="1">
                <a:effectLst/>
                <a:latin typeface="system-ui"/>
              </a:rPr>
              <a:t>Södra</a:t>
            </a:r>
            <a:r>
              <a:rPr lang="en-US" i="0" dirty="0">
                <a:effectLst/>
                <a:latin typeface="system-ui"/>
              </a:rPr>
              <a:t> Latins gymnasium</a:t>
            </a:r>
          </a:p>
          <a:p>
            <a:pPr algn="l"/>
            <a:r>
              <a:rPr lang="en-US" i="0" dirty="0">
                <a:effectLst/>
                <a:latin typeface="system-ui"/>
              </a:rPr>
              <a:t>    </a:t>
            </a:r>
            <a:r>
              <a:rPr lang="en-US" i="0" dirty="0" err="1">
                <a:effectLst/>
                <a:latin typeface="system-ui"/>
              </a:rPr>
              <a:t>Östra</a:t>
            </a:r>
            <a:r>
              <a:rPr lang="en-US" i="0" dirty="0">
                <a:effectLst/>
                <a:latin typeface="system-ui"/>
              </a:rPr>
              <a:t> Reals </a:t>
            </a:r>
            <a:r>
              <a:rPr lang="en-US" i="0" dirty="0" err="1">
                <a:effectLst/>
                <a:latin typeface="system-ui"/>
              </a:rPr>
              <a:t>gymnasiumm</a:t>
            </a:r>
            <a:endParaRPr lang="en-US" i="0" dirty="0">
              <a:effectLst/>
              <a:latin typeface="system-ui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2FA71B-26F4-518B-8C38-86455F89E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0911" y="2149188"/>
            <a:ext cx="6733710" cy="4539484"/>
          </a:xfrm>
        </p:spPr>
      </p:pic>
    </p:spTree>
    <p:extLst>
      <p:ext uri="{BB962C8B-B14F-4D97-AF65-F5344CB8AC3E}">
        <p14:creationId xmlns:p14="http://schemas.microsoft.com/office/powerpoint/2010/main" val="119159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774F0F-EDCA-AC99-DAF4-4A6F8CFC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Mycket mer tänkar och inspiration finns!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E965-A180-A668-3937-F72F15CE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I alla fall hjäper metoden mig fatta </a:t>
            </a:r>
            <a:r>
              <a:rPr lang="sv-SE" b="1" dirty="0"/>
              <a:t>beslut</a:t>
            </a:r>
            <a:r>
              <a:rPr lang="sv-SE" dirty="0"/>
              <a:t>.</a:t>
            </a:r>
          </a:p>
          <a:p>
            <a:r>
              <a:rPr lang="sv-SE" b="1" i="0" dirty="0">
                <a:effectLst/>
                <a:latin typeface="system-ui"/>
              </a:rPr>
              <a:t>Dessa gymnasier </a:t>
            </a:r>
            <a:r>
              <a:rPr lang="sv-SE" i="0" dirty="0">
                <a:effectLst/>
                <a:latin typeface="system-ui"/>
              </a:rPr>
              <a:t>bör jag söka tider för öppet hus och lägga in i schemat.</a:t>
            </a:r>
          </a:p>
          <a:p>
            <a:pPr algn="l"/>
            <a:r>
              <a:rPr lang="en-US" i="0" dirty="0">
                <a:effectLst/>
                <a:latin typeface="system-ui"/>
              </a:rPr>
              <a:t>'</a:t>
            </a:r>
            <a:r>
              <a:rPr lang="en-US" i="0" dirty="0" err="1">
                <a:effectLst/>
                <a:latin typeface="system-ui"/>
              </a:rPr>
              <a:t>Rudbeck</a:t>
            </a:r>
            <a:r>
              <a:rPr lang="en-US" i="0" dirty="0">
                <a:effectLst/>
                <a:latin typeface="system-ui"/>
              </a:rPr>
              <a:t>',</a:t>
            </a:r>
          </a:p>
          <a:p>
            <a:pPr algn="l"/>
            <a:r>
              <a:rPr lang="en-US" i="0" dirty="0">
                <a:effectLst/>
                <a:latin typeface="system-ui"/>
              </a:rPr>
              <a:t>'Enskilda Gymnasium',</a:t>
            </a:r>
          </a:p>
          <a:p>
            <a:pPr algn="l"/>
            <a:r>
              <a:rPr lang="en-US" i="0" dirty="0">
                <a:effectLst/>
                <a:latin typeface="system-ui"/>
              </a:rPr>
              <a:t>'</a:t>
            </a:r>
            <a:r>
              <a:rPr lang="en-US" i="0" dirty="0" err="1">
                <a:effectLst/>
                <a:latin typeface="system-ui"/>
              </a:rPr>
              <a:t>Norra</a:t>
            </a:r>
            <a:r>
              <a:rPr lang="en-US" i="0" dirty="0">
                <a:effectLst/>
                <a:latin typeface="system-ui"/>
              </a:rPr>
              <a:t> Reals gymnasium',</a:t>
            </a:r>
          </a:p>
          <a:p>
            <a:pPr algn="l"/>
            <a:r>
              <a:rPr lang="en-US" i="0" dirty="0">
                <a:effectLst/>
                <a:latin typeface="system-ui"/>
              </a:rPr>
              <a:t>'Campus Manilla Gymnasium',</a:t>
            </a:r>
          </a:p>
          <a:p>
            <a:pPr algn="l"/>
            <a:r>
              <a:rPr lang="en-US" i="0" dirty="0">
                <a:effectLst/>
                <a:latin typeface="system-ui"/>
              </a:rPr>
              <a:t>'</a:t>
            </a:r>
            <a:r>
              <a:rPr lang="en-US" i="0" dirty="0" err="1">
                <a:effectLst/>
                <a:latin typeface="system-ui"/>
              </a:rPr>
              <a:t>Stockholms</a:t>
            </a:r>
            <a:r>
              <a:rPr lang="en-US" i="0" dirty="0">
                <a:effectLst/>
                <a:latin typeface="system-ui"/>
              </a:rPr>
              <a:t> </a:t>
            </a:r>
            <a:r>
              <a:rPr lang="en-US" i="0" dirty="0" err="1">
                <a:effectLst/>
                <a:latin typeface="system-ui"/>
              </a:rPr>
              <a:t>Idrottsgymnasium</a:t>
            </a:r>
            <a:r>
              <a:rPr lang="en-US" i="0" dirty="0">
                <a:effectLst/>
                <a:latin typeface="system-ui"/>
              </a:rPr>
              <a:t>',</a:t>
            </a:r>
          </a:p>
          <a:p>
            <a:pPr algn="l"/>
            <a:r>
              <a:rPr lang="en-US" i="0" dirty="0">
                <a:effectLst/>
                <a:latin typeface="system-ui"/>
              </a:rPr>
              <a:t>'Viktor Rydberg Gymnasium </a:t>
            </a:r>
            <a:r>
              <a:rPr lang="en-US" i="0" dirty="0" err="1">
                <a:effectLst/>
                <a:latin typeface="system-ui"/>
              </a:rPr>
              <a:t>Djursholm</a:t>
            </a:r>
            <a:r>
              <a:rPr lang="en-US" i="0" dirty="0">
                <a:effectLst/>
                <a:latin typeface="system-ui"/>
              </a:rPr>
              <a:t>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4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3172-D926-5B9D-C7A8-13122D4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Kontakta mig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974D-5CE8-ABD6-305D-8D1A622B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225" y="3135267"/>
            <a:ext cx="9613861" cy="1375318"/>
          </a:xfrm>
        </p:spPr>
        <p:txBody>
          <a:bodyPr/>
          <a:lstStyle/>
          <a:p>
            <a:r>
              <a:rPr lang="sv-SE" b="1" dirty="0"/>
              <a:t>Yovela Zhang</a:t>
            </a:r>
          </a:p>
          <a:p>
            <a:endParaRPr lang="sv-SE" b="1" dirty="0"/>
          </a:p>
          <a:p>
            <a:r>
              <a:rPr lang="sv-SE" b="1" dirty="0"/>
              <a:t>sunnystare@gmail.com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99321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281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system-ui</vt:lpstr>
      <vt:lpstr>Arial</vt:lpstr>
      <vt:lpstr>Trebuchet MS</vt:lpstr>
      <vt:lpstr>Berlin</vt:lpstr>
      <vt:lpstr>Vilka gymnasier ska mitt barn ansöka?</vt:lpstr>
      <vt:lpstr>—— Data källor</vt:lpstr>
      <vt:lpstr>—— Frågor</vt:lpstr>
      <vt:lpstr>—— Parameter</vt:lpstr>
      <vt:lpstr>—— Den stora dataframe gäller</vt:lpstr>
      <vt:lpstr>—— Dataanalys och visualisering</vt:lpstr>
      <vt:lpstr>Mycket mer tänkar och inspiration finns!</vt:lpstr>
      <vt:lpstr>Kontakta mig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Yovela Zhang</dc:creator>
  <cp:lastModifiedBy>Yovela Zhang</cp:lastModifiedBy>
  <cp:revision>2</cp:revision>
  <dcterms:created xsi:type="dcterms:W3CDTF">2025-01-10T20:00:54Z</dcterms:created>
  <dcterms:modified xsi:type="dcterms:W3CDTF">2025-01-10T21:16:10Z</dcterms:modified>
</cp:coreProperties>
</file>