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diatrics.aappublications.org/content/112/Supplement_4/15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88" y="365125"/>
            <a:ext cx="95055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Data Simulation on Relation of Prenatal Phenylalanine Exposure to Infant and Childhood </a:t>
            </a:r>
            <a:r>
              <a:rPr lang="en-US" sz="3600" b="1" dirty="0"/>
              <a:t>C</a:t>
            </a:r>
            <a:r>
              <a:rPr lang="en-US" sz="3600" b="1" dirty="0" smtClean="0"/>
              <a:t>ognitive Outcomes</a:t>
            </a:r>
            <a:br>
              <a:rPr lang="en-US" sz="3600" b="1" dirty="0" smtClean="0"/>
            </a:br>
            <a:r>
              <a:rPr lang="en-US" sz="3600" b="1" dirty="0" smtClean="0"/>
              <a:t>--Siyang Zeng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480" y="1807535"/>
            <a:ext cx="9085521" cy="472030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Simulate data according to the given statistics.</a:t>
            </a:r>
          </a:p>
          <a:p>
            <a:r>
              <a:rPr lang="en-US" sz="2400" dirty="0" smtClean="0"/>
              <a:t>Analyze the variables.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odel the </a:t>
            </a:r>
            <a:r>
              <a:rPr lang="en-US" sz="2400" dirty="0"/>
              <a:t>relation between prenatal exposure to phenylalanine (</a:t>
            </a:r>
            <a:r>
              <a:rPr lang="en-US" sz="2400" dirty="0" err="1"/>
              <a:t>Phe</a:t>
            </a:r>
            <a:r>
              <a:rPr lang="en-US" sz="2400" dirty="0"/>
              <a:t>) and measures of offspring intellectual </a:t>
            </a:r>
            <a:r>
              <a:rPr lang="en-US" sz="2400" dirty="0" smtClean="0"/>
              <a:t>development.</a:t>
            </a:r>
          </a:p>
          <a:p>
            <a:r>
              <a:rPr lang="en-US" sz="2400" dirty="0" smtClean="0"/>
              <a:t>Estimate </a:t>
            </a:r>
            <a:r>
              <a:rPr lang="en-US" sz="2400" dirty="0"/>
              <a:t>the developmental relations of maternal demographic, pregnancy-related, and perinatal variables on offspring </a:t>
            </a:r>
            <a:r>
              <a:rPr lang="en-US" sz="2400" dirty="0" smtClean="0"/>
              <a:t>intelligence. </a:t>
            </a:r>
          </a:p>
          <a:p>
            <a:pPr marL="0" indent="0">
              <a:buNone/>
            </a:pPr>
            <a:r>
              <a:rPr lang="en-US" sz="2400" dirty="0" smtClean="0"/>
              <a:t>Reference:</a:t>
            </a:r>
          </a:p>
          <a:p>
            <a:r>
              <a:rPr lang="en-US" sz="2400" dirty="0" err="1" smtClean="0"/>
              <a:t>Widaman</a:t>
            </a:r>
            <a:r>
              <a:rPr lang="en-US" sz="2400" dirty="0" smtClean="0"/>
              <a:t>, K. &amp; </a:t>
            </a:r>
            <a:r>
              <a:rPr lang="en-US" sz="2400" dirty="0" err="1" smtClean="0"/>
              <a:t>Azen</a:t>
            </a:r>
            <a:r>
              <a:rPr lang="en-US" sz="2400" dirty="0" smtClean="0"/>
              <a:t>, C. (2003). Relation of Prenatal Phenylalanine Exposure to Infant and Childhood Cognitive Outcomes: Results From the International Maternal PKU Collaborative Study. </a:t>
            </a:r>
            <a:r>
              <a:rPr lang="en-US" sz="2400" i="1" dirty="0" smtClean="0"/>
              <a:t>Pediatrics</a:t>
            </a:r>
            <a:r>
              <a:rPr lang="en-US" sz="2400" dirty="0" smtClean="0"/>
              <a:t>, </a:t>
            </a:r>
            <a:r>
              <a:rPr lang="en-US" sz="2400" i="1" dirty="0" smtClean="0"/>
              <a:t>112</a:t>
            </a:r>
            <a:r>
              <a:rPr lang="en-US" sz="2400" dirty="0" smtClean="0"/>
              <a:t>(Supplement 4), 1537-1543. Retrieved from </a:t>
            </a:r>
            <a:r>
              <a:rPr lang="en-US" sz="2400" dirty="0" smtClean="0">
                <a:hlinkClick r:id="rId2"/>
              </a:rPr>
              <a:t>http://pediatrics.aappublications.org/content/112/Supplement_4/1537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17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18"/>
            <a:ext cx="1974112" cy="7193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  <a:endParaRPr lang="en-US" sz="2800" b="1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39578"/>
              </p:ext>
            </p:extLst>
          </p:nvPr>
        </p:nvGraphicFramePr>
        <p:xfrm>
          <a:off x="838200" y="896914"/>
          <a:ext cx="10432314" cy="3461052"/>
        </p:xfrm>
        <a:graphic>
          <a:graphicData uri="http://schemas.openxmlformats.org/drawingml/2006/table">
            <a:tbl>
              <a:tblPr/>
              <a:tblGrid>
                <a:gridCol w="2186763"/>
                <a:gridCol w="1472609"/>
                <a:gridCol w="1556785"/>
                <a:gridCol w="1738719"/>
                <a:gridCol w="1738719"/>
                <a:gridCol w="1738719"/>
              </a:tblGrid>
              <a:tr h="983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400" b="1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Mean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Minimum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Maximum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1368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age (y)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Verbal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Performance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88.5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Full-scale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0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Weight gain (</a:t>
                      </a:r>
                      <a:r>
                        <a:rPr lang="en-US" sz="14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lb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−13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 of </a:t>
                      </a:r>
                      <a:r>
                        <a:rPr lang="en-US" sz="14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Phe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el-GR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4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5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Average Phe exposure (</a:t>
                      </a:r>
                      <a:r>
                        <a:rPr lang="el-GR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1698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Weeks’ gestation at term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43.3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8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length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0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weight (g)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3068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4886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0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head circumference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38.0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MDI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100.1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20.3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151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PDI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98.1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18.3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0860" y="4598581"/>
            <a:ext cx="10552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smtClean="0"/>
              <a:t>the given </a:t>
            </a:r>
            <a:r>
              <a:rPr lang="en-US" dirty="0"/>
              <a:t>summary statistics of each variable, </a:t>
            </a:r>
            <a:r>
              <a:rPr lang="en-US" dirty="0" smtClean="0"/>
              <a:t>determine its </a:t>
            </a:r>
            <a:r>
              <a:rPr lang="en-US" dirty="0"/>
              <a:t>distribution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the summary statistics of the variables to see whether they match with what’s proposed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ostruct</a:t>
            </a:r>
            <a:r>
              <a:rPr lang="en-US" dirty="0" smtClean="0"/>
              <a:t> </a:t>
            </a:r>
            <a:r>
              <a:rPr lang="en-US" dirty="0"/>
              <a:t>linear </a:t>
            </a:r>
            <a:r>
              <a:rPr lang="en-US" dirty="0" smtClean="0"/>
              <a:t>regression model to </a:t>
            </a:r>
            <a:r>
              <a:rPr lang="en-US" dirty="0"/>
              <a:t>predict interested variables from the others.</a:t>
            </a:r>
          </a:p>
          <a:p>
            <a:pPr lvl="1"/>
            <a:r>
              <a:rPr lang="en-US" dirty="0"/>
              <a:t>Bayley MDI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lvl="1"/>
            <a:r>
              <a:rPr lang="en-US" dirty="0"/>
              <a:t>Bayley PDI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lvl="1"/>
            <a:r>
              <a:rPr lang="en-US" dirty="0"/>
              <a:t>Birth weight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1052089"/>
            <a:ext cx="5709683" cy="46097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62579"/>
            <a:ext cx="1974112" cy="7193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5522" r="55603" b="10491"/>
          <a:stretch/>
        </p:blipFill>
        <p:spPr>
          <a:xfrm>
            <a:off x="6273210" y="1094619"/>
            <a:ext cx="4595488" cy="43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315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inherit</vt:lpstr>
      <vt:lpstr>Arial</vt:lpstr>
      <vt:lpstr>Calibri</vt:lpstr>
      <vt:lpstr>Calibri Light</vt:lpstr>
      <vt:lpstr>Office Theme</vt:lpstr>
      <vt:lpstr>Data Simulation on Relation of Prenatal Phenylalanine Exposure to Infant and Childhood Cognitive Outcomes --Siyang Zeng</vt:lpstr>
      <vt:lpstr>Method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Siyang Zeng</dc:creator>
  <cp:lastModifiedBy>Siyang Zeng</cp:lastModifiedBy>
  <cp:revision>6</cp:revision>
  <dcterms:created xsi:type="dcterms:W3CDTF">2016-05-12T09:45:02Z</dcterms:created>
  <dcterms:modified xsi:type="dcterms:W3CDTF">2016-05-12T10:36:11Z</dcterms:modified>
</cp:coreProperties>
</file>