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24F9CB"/>
    <a:srgbClr val="D64E31"/>
    <a:srgbClr val="E17079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651401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615126" y="2826857"/>
            <a:ext cx="179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React</a:t>
            </a: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Router</a:t>
            </a:r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5015385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979110" y="2826857"/>
            <a:ext cx="119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882220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845945" y="2826857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每周阅读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10" y="2458686"/>
            <a:ext cx="645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React Router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https://github.com/ReactTraining/react-router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25076B-8DB1-4EFE-9B8E-7509346723F5}"/>
              </a:ext>
            </a:extLst>
          </p:cNvPr>
          <p:cNvSpPr/>
          <p:nvPr/>
        </p:nvSpPr>
        <p:spPr>
          <a:xfrm>
            <a:off x="2832810" y="4032811"/>
            <a:ext cx="424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https://github.com/axios/axios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BE1D6-F7B1-45FD-8552-9C4FFEC9461A}"/>
              </a:ext>
            </a:extLst>
          </p:cNvPr>
          <p:cNvSpPr/>
          <p:nvPr/>
        </p:nvSpPr>
        <p:spPr>
          <a:xfrm>
            <a:off x="2878529" y="3107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MDN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https://developer.mozilla.org/zh-CN/docs/Web/JavaScript/Reference/Global_Objects/Promise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082F028-A8FD-42DB-8C8E-6F12E1420F42}"/>
              </a:ext>
            </a:extLst>
          </p:cNvPr>
          <p:cNvSpPr/>
          <p:nvPr/>
        </p:nvSpPr>
        <p:spPr>
          <a:xfrm rot="10800000">
            <a:off x="2787090" y="2973214"/>
            <a:ext cx="45719" cy="9144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8A01EC4-49C2-4E39-B10A-8D8582E0F8A4}"/>
              </a:ext>
            </a:extLst>
          </p:cNvPr>
          <p:cNvSpPr/>
          <p:nvPr/>
        </p:nvSpPr>
        <p:spPr>
          <a:xfrm rot="10800000">
            <a:off x="2787091" y="398887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其它材料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9" y="2189682"/>
            <a:ext cx="741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服务器端代码地址：</a:t>
            </a:r>
            <a:r>
              <a:rPr lang="en-US" altLang="zh-CN" dirty="0">
                <a:solidFill>
                  <a:prstClr val="white"/>
                </a:solidFill>
              </a:rPr>
              <a:t>https://github.com/luqiuyuan/reactjs_course_backend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0" y="2145748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7BE41-1544-4A4C-9760-FF5C3C2FEC7D}"/>
              </a:ext>
            </a:extLst>
          </p:cNvPr>
          <p:cNvSpPr/>
          <p:nvPr/>
        </p:nvSpPr>
        <p:spPr>
          <a:xfrm>
            <a:off x="2832809" y="2848772"/>
            <a:ext cx="741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服务器端的</a:t>
            </a:r>
            <a:r>
              <a:rPr lang="en-US" dirty="0">
                <a:solidFill>
                  <a:schemeClr val="bg1"/>
                </a:solidFill>
              </a:rPr>
              <a:t>Heroku</a:t>
            </a:r>
            <a:r>
              <a:rPr lang="ja-JP" altLang="en-US" dirty="0">
                <a:solidFill>
                  <a:schemeClr val="bg1"/>
                </a:solidFill>
              </a:rPr>
              <a:t>布署指南</a:t>
            </a:r>
          </a:p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https://github.com/luqiuyuan/reactjs_course/wiki/%E6%9C%8D%E5%8A%A1%E5%99%A8%E7%AB%AF%E7%9A%84Heroku%E5%B8%83%E7%BD%B2%E6%8C%87%E5%8D%97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DC293CE-0FAC-43D2-B510-5E6C44E34DB6}"/>
              </a:ext>
            </a:extLst>
          </p:cNvPr>
          <p:cNvSpPr/>
          <p:nvPr/>
        </p:nvSpPr>
        <p:spPr>
          <a:xfrm rot="10800000">
            <a:off x="2787090" y="2673036"/>
            <a:ext cx="45719" cy="18288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本周作业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8" y="1820350"/>
            <a:ext cx="393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Router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实现如下的多页面结构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89" y="1776416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3F0AB4-581B-4E1A-95C1-514D472ADB99}"/>
              </a:ext>
            </a:extLst>
          </p:cNvPr>
          <p:cNvSpPr/>
          <p:nvPr/>
        </p:nvSpPr>
        <p:spPr>
          <a:xfrm>
            <a:off x="2832808" y="2233616"/>
            <a:ext cx="3745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ocalhost:3000/ 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登陆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localhost:3000/login –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登陆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ocalhost:3000/signup –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注册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localhost:3000/questions –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问题列表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AAC26F-1B6B-44BB-A50E-3305BBF9CC6B}"/>
              </a:ext>
            </a:extLst>
          </p:cNvPr>
          <p:cNvSpPr/>
          <p:nvPr/>
        </p:nvSpPr>
        <p:spPr>
          <a:xfrm>
            <a:off x="2832808" y="3476179"/>
            <a:ext cx="786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本次作业内容较多，因些建议可以从示例代码中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&amp; paste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一些基础组件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C4941A-5C2E-4AAA-BDB7-D6C8B3ACB43A}"/>
              </a:ext>
            </a:extLst>
          </p:cNvPr>
          <p:cNvSpPr/>
          <p:nvPr/>
        </p:nvSpPr>
        <p:spPr>
          <a:xfrm rot="10800000">
            <a:off x="2787089" y="3432245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20A8B5-4FB2-4D7D-89E2-7505C5C18F5E}"/>
              </a:ext>
            </a:extLst>
          </p:cNvPr>
          <p:cNvSpPr/>
          <p:nvPr/>
        </p:nvSpPr>
        <p:spPr>
          <a:xfrm>
            <a:off x="2833770" y="3889445"/>
            <a:ext cx="2907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/components/Question.js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/components/Seperator.js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src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/components/Header.js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33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236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72</cp:revision>
  <dcterms:created xsi:type="dcterms:W3CDTF">2019-02-07T21:35:04Z</dcterms:created>
  <dcterms:modified xsi:type="dcterms:W3CDTF">2019-03-02T16:04:58Z</dcterms:modified>
</cp:coreProperties>
</file>