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BDE"/>
    <a:srgbClr val="D64E31"/>
    <a:srgbClr val="E17079"/>
    <a:srgbClr val="24F9CB"/>
    <a:srgbClr val="FFA400"/>
    <a:srgbClr val="E38365"/>
    <a:srgbClr val="181720"/>
    <a:srgbClr val="0E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93B-ABCE-7E41-BD7B-F6E7B482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DE05-D00F-1A49-A6EA-F222AD598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B2F5-96B3-EB45-9930-87E8575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F86E-C03C-1046-BA08-38E9FB8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BA9-D3CA-1A44-80F3-2E95B2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4D66-6495-C348-98AC-7D648322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C783-42A0-D443-961C-905C73B1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1AD9-3F6C-854F-B40C-1CB213E3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983E-2BEF-9843-9738-8ED9A265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7D0F-89C4-6044-AA38-F0FDFC5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18F55-7900-A54F-954E-3B24F959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4404-05C6-A547-BA9A-F42A593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7928-19D6-244F-A9EF-3DE82D0F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45C6-D41E-CD4A-94C6-8AB712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988D-0E27-2840-989D-8ED29E5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0CE-EEEA-FE4D-8848-39B8605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3E4E-A7DE-0A4D-9294-511B5633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E28-4C2B-1747-A86E-6DF61D6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25C4-AA84-DE40-85F5-88436959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DD98-90F6-C74D-880C-581743D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E092-9644-444A-8404-5B8A79E5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587B-19F1-6946-B832-218E39BD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61-8E26-3F4D-A965-D0AB39D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FCC2-A2E3-D94F-A7A9-E35A4AE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571-CE4A-434C-82CF-96929E1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635-0EEC-5443-9062-C1292985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E938-909B-3F40-BBF1-B66687729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EDC6-A2A8-D540-978E-71651520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F4197-EC7A-7241-AE35-F75072C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94EF-84F1-E941-8D1E-F7BE66E0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E424-B42E-114A-906E-F525BD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9A2-C9D0-E54D-849B-43740AF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318A-8F9A-E84F-A805-A4C6DC42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A11-8E69-EF40-A35A-6B8A82E6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5258-1AA1-2945-84D7-D1E5E636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A6BE3-9ACC-B94B-A66D-A41A9669A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45242-C9D0-1F4B-8F9A-625E9136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4EC50-DB9F-5748-9A68-CC69DF03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88C7-96F5-A745-85E6-D2AC84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96E-D1F8-7F4E-9219-8191C8F0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8455-2150-954E-B310-1428CED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CD23F-4030-8A46-B9A0-15D8B32B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40850-B364-384B-98FF-4020AD4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19B8-7853-5C40-AFE7-13B351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CA71-21AB-1746-B7DF-D64B3D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A527B-48F3-304B-AAA9-A19FAA14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C520-108A-3A4C-98EA-63BCD30D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7830-8B85-A244-B1C0-2E602538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0217-291C-1A44-908B-AA36851F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72D6-9636-DA41-8E84-40200EB9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864A-899A-F645-B7FF-60DB17B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55D8-D4CD-3047-9DF8-97B99A29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5A92-A984-4A45-9593-DE7223AD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2E409-3665-9B47-A8D1-57FC841F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A33FA-0CB3-9E44-BBB8-3CAE5438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19BD-1C72-254A-A6DE-A14C46CB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4064-F244-2D41-B737-EB9871B5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E900-891B-BA46-AA34-6C621AC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50E0D-E13A-0540-8A04-A7907F84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1F29-085A-D74F-BA88-232636CC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8AD0-A61E-BB4F-BDBC-D3F334D3F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8AD-F0F7-AE4B-B667-A82446B580D0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D1B-6FFF-7443-B0EF-E736C59F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595E-BB75-DB42-A528-C2356124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E2FD-AF49-1F4B-A603-56398E84F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0A13DE-C531-4419-9B7A-5DC49C839CA6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016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ReactJS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E49BCBE-7306-457B-AD54-6D5870070B7F}"/>
              </a:ext>
            </a:extLst>
          </p:cNvPr>
          <p:cNvSpPr txBox="1">
            <a:spLocks/>
          </p:cNvSpPr>
          <p:nvPr/>
        </p:nvSpPr>
        <p:spPr>
          <a:xfrm>
            <a:off x="1349828" y="2601020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 05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DC62DA-483E-4DC6-A687-A281165E96BB}"/>
              </a:ext>
            </a:extLst>
          </p:cNvPr>
          <p:cNvSpPr/>
          <p:nvPr/>
        </p:nvSpPr>
        <p:spPr>
          <a:xfrm>
            <a:off x="2680460" y="2180809"/>
            <a:ext cx="1238865" cy="45719"/>
          </a:xfrm>
          <a:prstGeom prst="rect">
            <a:avLst/>
          </a:prstGeom>
          <a:solidFill>
            <a:srgbClr val="2CCB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7E97C81-6420-4A3B-8DE2-5EFB6B368493}"/>
              </a:ext>
            </a:extLst>
          </p:cNvPr>
          <p:cNvSpPr/>
          <p:nvPr/>
        </p:nvSpPr>
        <p:spPr>
          <a:xfrm>
            <a:off x="4077343" y="2180807"/>
            <a:ext cx="1238865" cy="45719"/>
          </a:xfrm>
          <a:prstGeom prst="rect">
            <a:avLst/>
          </a:prstGeom>
          <a:solidFill>
            <a:srgbClr val="24F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A9EEEAA-3366-45C9-898A-D162C3921591}"/>
              </a:ext>
            </a:extLst>
          </p:cNvPr>
          <p:cNvSpPr/>
          <p:nvPr/>
        </p:nvSpPr>
        <p:spPr>
          <a:xfrm>
            <a:off x="5476567" y="2182300"/>
            <a:ext cx="1238865" cy="45719"/>
          </a:xfrm>
          <a:prstGeom prst="rect">
            <a:avLst/>
          </a:prstGeom>
          <a:solidFill>
            <a:srgbClr val="FFA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E30D0C9-0C7B-43DE-9B8A-F19029827094}"/>
              </a:ext>
            </a:extLst>
          </p:cNvPr>
          <p:cNvSpPr/>
          <p:nvPr/>
        </p:nvSpPr>
        <p:spPr>
          <a:xfrm>
            <a:off x="6868767" y="2182300"/>
            <a:ext cx="1238865" cy="45719"/>
          </a:xfrm>
          <a:prstGeom prst="rect">
            <a:avLst/>
          </a:prstGeom>
          <a:solidFill>
            <a:srgbClr val="D64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1BB94F7-9EB1-4AEC-BFA0-39A099537E88}"/>
              </a:ext>
            </a:extLst>
          </p:cNvPr>
          <p:cNvSpPr/>
          <p:nvPr/>
        </p:nvSpPr>
        <p:spPr>
          <a:xfrm>
            <a:off x="8272675" y="2180805"/>
            <a:ext cx="1238865" cy="45719"/>
          </a:xfrm>
          <a:prstGeom prst="rect">
            <a:avLst/>
          </a:prstGeom>
          <a:solidFill>
            <a:srgbClr val="E17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F13155-B3FF-483D-958B-EA8A7C81BDDC}"/>
              </a:ext>
            </a:extLst>
          </p:cNvPr>
          <p:cNvSpPr/>
          <p:nvPr/>
        </p:nvSpPr>
        <p:spPr>
          <a:xfrm>
            <a:off x="0" y="4281715"/>
            <a:ext cx="12192000" cy="2576286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2F13A9-9BC9-42D8-90B1-260C2D5C4A28}"/>
              </a:ext>
            </a:extLst>
          </p:cNvPr>
          <p:cNvSpPr txBox="1">
            <a:spLocks/>
          </p:cNvSpPr>
          <p:nvPr/>
        </p:nvSpPr>
        <p:spPr>
          <a:xfrm>
            <a:off x="1349828" y="4896411"/>
            <a:ext cx="9144000" cy="42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讲师：徐哲 </a:t>
            </a:r>
            <a:r>
              <a:rPr lang="en-US" altLang="zh-CN" sz="1800" dirty="0">
                <a:solidFill>
                  <a:schemeClr val="bg1"/>
                </a:solidFill>
              </a:rPr>
              <a:t>&amp; </a:t>
            </a:r>
            <a:r>
              <a:rPr lang="zh-CN" altLang="en-US" sz="1800" dirty="0">
                <a:solidFill>
                  <a:schemeClr val="bg1"/>
                </a:solidFill>
              </a:rPr>
              <a:t>孙路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F0139D65-E0C5-4E2F-B01A-88D22A1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28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Rematch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149B8C-546A-4C1E-8770-22AB65549C77}"/>
              </a:ext>
            </a:extLst>
          </p:cNvPr>
          <p:cNvSpPr/>
          <p:nvPr/>
        </p:nvSpPr>
        <p:spPr>
          <a:xfrm>
            <a:off x="2832810" y="2458686"/>
            <a:ext cx="506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主页：</a:t>
            </a:r>
            <a:r>
              <a:rPr lang="en-US" altLang="zh-CN" dirty="0">
                <a:solidFill>
                  <a:schemeClr val="bg1"/>
                </a:solidFill>
              </a:rPr>
              <a:t>https://github.com/rematch/rematch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7E89F44-C5F1-41D4-9D21-AD02F4FADAF6}"/>
              </a:ext>
            </a:extLst>
          </p:cNvPr>
          <p:cNvSpPr/>
          <p:nvPr/>
        </p:nvSpPr>
        <p:spPr>
          <a:xfrm rot="10800000">
            <a:off x="2787091" y="2414752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ADE777-9B1E-4ADA-8D7B-5632125F1E35}"/>
              </a:ext>
            </a:extLst>
          </p:cNvPr>
          <p:cNvSpPr/>
          <p:nvPr/>
        </p:nvSpPr>
        <p:spPr>
          <a:xfrm>
            <a:off x="2832809" y="3012995"/>
            <a:ext cx="188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写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的步骤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BD3ADC9-7097-471F-BD54-7FF0FD8AFCCB}"/>
              </a:ext>
            </a:extLst>
          </p:cNvPr>
          <p:cNvSpPr/>
          <p:nvPr/>
        </p:nvSpPr>
        <p:spPr>
          <a:xfrm rot="10800000">
            <a:off x="2787090" y="296906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1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Create A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Model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A2521E-563E-47D0-9AC2-2C559DCC2E08}"/>
              </a:ext>
            </a:extLst>
          </p:cNvPr>
          <p:cNvSpPr/>
          <p:nvPr/>
        </p:nvSpPr>
        <p:spPr>
          <a:xfrm>
            <a:off x="2787090" y="234969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null,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E7C553-A3A3-444B-B4CE-BB6B9C5B9BC1}"/>
              </a:ext>
            </a:extLst>
          </p:cNvPr>
          <p:cNvSpPr/>
          <p:nvPr/>
        </p:nvSpPr>
        <p:spPr>
          <a:xfrm>
            <a:off x="2787090" y="3828625"/>
            <a:ext cx="7037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会在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中生成一个键值对，键名是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，初始值为</a:t>
            </a:r>
            <a:r>
              <a:rPr lang="en-US" altLang="zh-CN" dirty="0">
                <a:solidFill>
                  <a:schemeClr val="bg1"/>
                </a:solidFill>
              </a:rPr>
              <a:t>null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6CA20FA-DE4C-42E9-99FC-BBCDA96F2C6D}"/>
              </a:ext>
            </a:extLst>
          </p:cNvPr>
          <p:cNvSpPr/>
          <p:nvPr/>
        </p:nvSpPr>
        <p:spPr>
          <a:xfrm rot="10800000">
            <a:off x="2741371" y="3784691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8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Reducers</a:t>
            </a:r>
            <a:r>
              <a:rPr lang="en-US" altLang="zh-CN" sz="2400" dirty="0">
                <a:solidFill>
                  <a:prstClr val="white"/>
                </a:solidFill>
                <a:latin typeface="Calibri" panose="020F0502020204030204"/>
              </a:rPr>
              <a:t> in the Model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FC8815-CAE3-4D1B-A137-03270E75D742}"/>
              </a:ext>
            </a:extLst>
          </p:cNvPr>
          <p:cNvSpPr/>
          <p:nvPr/>
        </p:nvSpPr>
        <p:spPr>
          <a:xfrm>
            <a:off x="2787090" y="159050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E22B8E-F1DA-43FD-8978-B2F593528294}"/>
              </a:ext>
            </a:extLst>
          </p:cNvPr>
          <p:cNvSpPr/>
          <p:nvPr/>
        </p:nvSpPr>
        <p:spPr>
          <a:xfrm>
            <a:off x="2832809" y="4235118"/>
            <a:ext cx="7003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E5DE49E-6804-45C4-8726-9FBF345765F3}"/>
              </a:ext>
            </a:extLst>
          </p:cNvPr>
          <p:cNvSpPr/>
          <p:nvPr/>
        </p:nvSpPr>
        <p:spPr>
          <a:xfrm rot="10800000">
            <a:off x="2787090" y="419118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29A1CC-617F-4EAE-9844-21C532C2A229}"/>
              </a:ext>
            </a:extLst>
          </p:cNvPr>
          <p:cNvSpPr/>
          <p:nvPr/>
        </p:nvSpPr>
        <p:spPr>
          <a:xfrm>
            <a:off x="2832809" y="4780472"/>
            <a:ext cx="5808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reducer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BD9C473-75DA-4585-BB98-C08665EADF12}"/>
              </a:ext>
            </a:extLst>
          </p:cNvPr>
          <p:cNvSpPr/>
          <p:nvPr/>
        </p:nvSpPr>
        <p:spPr>
          <a:xfrm rot="10800000">
            <a:off x="2787090" y="47365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F5D67-81FC-49B7-93DA-6AA27839AB9F}"/>
              </a:ext>
            </a:extLst>
          </p:cNvPr>
          <p:cNvSpPr/>
          <p:nvPr/>
        </p:nvSpPr>
        <p:spPr>
          <a:xfrm>
            <a:off x="2832809" y="38217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18015-5ED7-4981-A271-668BCB6BF0B0}"/>
              </a:ext>
            </a:extLst>
          </p:cNvPr>
          <p:cNvSpPr/>
          <p:nvPr/>
        </p:nvSpPr>
        <p:spPr>
          <a:xfrm>
            <a:off x="0" y="0"/>
            <a:ext cx="2441359" cy="6858000"/>
          </a:xfrm>
          <a:prstGeom prst="rect">
            <a:avLst/>
          </a:prstGeom>
          <a:solidFill>
            <a:srgbClr val="0E0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E1321D-BD42-455D-A6E9-7D926506191E}"/>
              </a:ext>
            </a:extLst>
          </p:cNvPr>
          <p:cNvSpPr txBox="1"/>
          <p:nvPr/>
        </p:nvSpPr>
        <p:spPr>
          <a:xfrm>
            <a:off x="345731" y="1580251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4F9C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CB999-F3EE-4A2C-AFA2-381782F1CCA1}"/>
              </a:ext>
            </a:extLst>
          </p:cNvPr>
          <p:cNvSpPr txBox="1"/>
          <p:nvPr/>
        </p:nvSpPr>
        <p:spPr>
          <a:xfrm>
            <a:off x="345731" y="2595914"/>
            <a:ext cx="177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Create Effects in the Model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FA1FBE0-585E-4A7A-8D54-08D1C4C2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25" y="6493296"/>
            <a:ext cx="1514139" cy="182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C962CE-5082-4F55-B45C-A53823A22B08}"/>
              </a:ext>
            </a:extLst>
          </p:cNvPr>
          <p:cNvSpPr/>
          <p:nvPr/>
        </p:nvSpPr>
        <p:spPr>
          <a:xfrm>
            <a:off x="2787091" y="65404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// In file /models.js</a:t>
            </a:r>
            <a:endParaRPr lang="en-US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user_token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state: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  reducers: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effects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create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  // networking stuff here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}),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AFEF6A-7534-48AB-B1CD-C1BDF2A56746}"/>
              </a:ext>
            </a:extLst>
          </p:cNvPr>
          <p:cNvSpPr/>
          <p:nvPr/>
        </p:nvSpPr>
        <p:spPr>
          <a:xfrm>
            <a:off x="2832811" y="4526907"/>
            <a:ext cx="8884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中的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对象，它是对</a:t>
            </a:r>
            <a:r>
              <a:rPr lang="en-US" altLang="zh-CN" dirty="0">
                <a:solidFill>
                  <a:schemeClr val="bg1"/>
                </a:solidFill>
              </a:rPr>
              <a:t>redux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dispatch</a:t>
            </a:r>
            <a:r>
              <a:rPr lang="zh-CN" altLang="en-US" dirty="0">
                <a:solidFill>
                  <a:schemeClr val="bg1"/>
                </a:solidFill>
              </a:rPr>
              <a:t>方法的再封装，由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C988EF2-0004-4DCE-84C5-8AB5C6AEB5EC}"/>
              </a:ext>
            </a:extLst>
          </p:cNvPr>
          <p:cNvSpPr/>
          <p:nvPr/>
        </p:nvSpPr>
        <p:spPr>
          <a:xfrm rot="10800000">
            <a:off x="2787092" y="4482973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6506E9-315C-49E9-8504-1F9D2B336A34}"/>
              </a:ext>
            </a:extLst>
          </p:cNvPr>
          <p:cNvSpPr/>
          <p:nvPr/>
        </p:nvSpPr>
        <p:spPr>
          <a:xfrm>
            <a:off x="2832811" y="5217172"/>
            <a:ext cx="7127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create</a:t>
            </a:r>
            <a:r>
              <a:rPr lang="zh-CN" altLang="en-US" dirty="0">
                <a:solidFill>
                  <a:schemeClr val="bg1"/>
                </a:solidFill>
              </a:rPr>
              <a:t>函数中的</a:t>
            </a:r>
            <a:r>
              <a:rPr lang="en-US" altLang="zh-CN" dirty="0">
                <a:solidFill>
                  <a:schemeClr val="bg1"/>
                </a:solidFill>
              </a:rPr>
              <a:t>payload</a:t>
            </a:r>
            <a:r>
              <a:rPr lang="zh-CN" altLang="en-US" dirty="0">
                <a:solidFill>
                  <a:schemeClr val="bg1"/>
                </a:solidFill>
              </a:rPr>
              <a:t>的值是程序员调用这个</a:t>
            </a:r>
            <a:r>
              <a:rPr lang="en-US" altLang="zh-CN" dirty="0">
                <a:solidFill>
                  <a:schemeClr val="bg1"/>
                </a:solidFill>
              </a:rPr>
              <a:t>effect</a:t>
            </a:r>
            <a:r>
              <a:rPr lang="zh-CN" altLang="en-US" dirty="0">
                <a:solidFill>
                  <a:schemeClr val="bg1"/>
                </a:solidFill>
              </a:rPr>
              <a:t>时，自己填充的值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E4CA3C-B359-4331-B74A-D958180E8AD2}"/>
              </a:ext>
            </a:extLst>
          </p:cNvPr>
          <p:cNvSpPr/>
          <p:nvPr/>
        </p:nvSpPr>
        <p:spPr>
          <a:xfrm rot="10800000">
            <a:off x="2787092" y="5173238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A74A6F-0AFF-4871-AAC7-BD3F8AD67B72}"/>
              </a:ext>
            </a:extLst>
          </p:cNvPr>
          <p:cNvSpPr/>
          <p:nvPr/>
        </p:nvSpPr>
        <p:spPr>
          <a:xfrm>
            <a:off x="2832811" y="41134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其中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F748FF6-DC14-4814-A63B-F6D524679188}"/>
              </a:ext>
            </a:extLst>
          </p:cNvPr>
          <p:cNvSpPr/>
          <p:nvPr/>
        </p:nvSpPr>
        <p:spPr>
          <a:xfrm>
            <a:off x="2832812" y="5749928"/>
            <a:ext cx="677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state</a:t>
            </a:r>
            <a:r>
              <a:rPr lang="zh-CN" altLang="en-US" dirty="0">
                <a:solidFill>
                  <a:schemeClr val="bg1"/>
                </a:solidFill>
              </a:rPr>
              <a:t>的值是当前</a:t>
            </a:r>
            <a:r>
              <a:rPr lang="en-US" altLang="zh-CN" dirty="0">
                <a:solidFill>
                  <a:schemeClr val="bg1"/>
                </a:solidFill>
              </a:rPr>
              <a:t>redux store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user_token</a:t>
            </a:r>
            <a:r>
              <a:rPr lang="zh-CN" altLang="en-US" dirty="0">
                <a:solidFill>
                  <a:schemeClr val="bg1"/>
                </a:solidFill>
              </a:rPr>
              <a:t>的值，由</a:t>
            </a:r>
            <a:r>
              <a:rPr lang="en-US" altLang="zh-CN" dirty="0">
                <a:solidFill>
                  <a:schemeClr val="bg1"/>
                </a:solidFill>
              </a:rPr>
              <a:t>rematch</a:t>
            </a:r>
            <a:r>
              <a:rPr lang="zh-CN" altLang="en-US" dirty="0">
                <a:solidFill>
                  <a:schemeClr val="bg1"/>
                </a:solidFill>
              </a:rPr>
              <a:t>自动填充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58AED10-2C52-4B89-A192-761DD0005FDA}"/>
              </a:ext>
            </a:extLst>
          </p:cNvPr>
          <p:cNvSpPr/>
          <p:nvPr/>
        </p:nvSpPr>
        <p:spPr>
          <a:xfrm rot="10800000">
            <a:off x="2787093" y="5705994"/>
            <a:ext cx="45719" cy="4572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4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281</Words>
  <Application>Microsoft Office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Sun</dc:creator>
  <cp:lastModifiedBy>孙 路</cp:lastModifiedBy>
  <cp:revision>68</cp:revision>
  <dcterms:created xsi:type="dcterms:W3CDTF">2019-02-07T21:35:04Z</dcterms:created>
  <dcterms:modified xsi:type="dcterms:W3CDTF">2019-03-16T00:29:52Z</dcterms:modified>
</cp:coreProperties>
</file>