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9CB"/>
    <a:srgbClr val="D64E31"/>
    <a:srgbClr val="E17079"/>
    <a:srgbClr val="2CCBDE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149B8C-546A-4C1E-8770-22AB65549C77}"/>
              </a:ext>
            </a:extLst>
          </p:cNvPr>
          <p:cNvSpPr/>
          <p:nvPr/>
        </p:nvSpPr>
        <p:spPr>
          <a:xfrm>
            <a:off x="2832809" y="2687287"/>
            <a:ext cx="50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主页：</a:t>
            </a:r>
            <a:r>
              <a:rPr lang="en-US" altLang="zh-CN" dirty="0">
                <a:solidFill>
                  <a:schemeClr val="bg1"/>
                </a:solidFill>
              </a:rPr>
              <a:t>https://github.com/rematch/rematch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E89F44-C5F1-41D4-9D21-AD02F4FADAF6}"/>
              </a:ext>
            </a:extLst>
          </p:cNvPr>
          <p:cNvSpPr/>
          <p:nvPr/>
        </p:nvSpPr>
        <p:spPr>
          <a:xfrm rot="10800000">
            <a:off x="2787090" y="264335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3ABE3F-A7EC-4E64-AD51-1DB501E431AD}"/>
              </a:ext>
            </a:extLst>
          </p:cNvPr>
          <p:cNvSpPr/>
          <p:nvPr/>
        </p:nvSpPr>
        <p:spPr>
          <a:xfrm>
            <a:off x="2832809" y="3252954"/>
            <a:ext cx="646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的再封装，它可以使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的使用变得更加简单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DE5AD52-795C-46C4-9375-0D80ABA922B6}"/>
              </a:ext>
            </a:extLst>
          </p:cNvPr>
          <p:cNvSpPr/>
          <p:nvPr/>
        </p:nvSpPr>
        <p:spPr>
          <a:xfrm rot="10800000">
            <a:off x="2787090" y="320902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4" name="Rounded Rectangle 1">
            <a:extLst>
              <a:ext uri="{FF2B5EF4-FFF2-40B4-BE49-F238E27FC236}">
                <a16:creationId xmlns:a16="http://schemas.microsoft.com/office/drawing/2014/main" id="{0AA84F1E-15BC-47F5-9804-C56B2CC53A7E}"/>
              </a:ext>
            </a:extLst>
          </p:cNvPr>
          <p:cNvSpPr/>
          <p:nvPr/>
        </p:nvSpPr>
        <p:spPr>
          <a:xfrm>
            <a:off x="3206208" y="1027485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0A522A76-A9AC-41F7-B881-8653A5BF785E}"/>
              </a:ext>
            </a:extLst>
          </p:cNvPr>
          <p:cNvSpPr/>
          <p:nvPr/>
        </p:nvSpPr>
        <p:spPr>
          <a:xfrm>
            <a:off x="9743139" y="1027485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ACB0124A-8FB8-4A13-B3CC-31F855677FB2}"/>
              </a:ext>
            </a:extLst>
          </p:cNvPr>
          <p:cNvCxnSpPr/>
          <p:nvPr/>
        </p:nvCxnSpPr>
        <p:spPr>
          <a:xfrm flipH="1">
            <a:off x="4803629" y="1703205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1303A6E3-C3B6-46A4-934F-B8502118AF6D}"/>
              </a:ext>
            </a:extLst>
          </p:cNvPr>
          <p:cNvSpPr txBox="1"/>
          <p:nvPr/>
        </p:nvSpPr>
        <p:spPr>
          <a:xfrm>
            <a:off x="5724105" y="127271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CC03B6B-0F4C-4C23-8892-4B86014325E0}"/>
              </a:ext>
            </a:extLst>
          </p:cNvPr>
          <p:cNvSpPr txBox="1"/>
          <p:nvPr/>
        </p:nvSpPr>
        <p:spPr>
          <a:xfrm>
            <a:off x="5014841" y="27012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数据闭环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1" name="Curved Connector 10">
            <a:extLst>
              <a:ext uri="{FF2B5EF4-FFF2-40B4-BE49-F238E27FC236}">
                <a16:creationId xmlns:a16="http://schemas.microsoft.com/office/drawing/2014/main" id="{04579C9D-AF79-4C84-8553-A68E8710A003}"/>
              </a:ext>
            </a:extLst>
          </p:cNvPr>
          <p:cNvCxnSpPr>
            <a:cxnSpLocks/>
            <a:stCxn id="14" idx="1"/>
            <a:endCxn id="22" idx="1"/>
          </p:cNvCxnSpPr>
          <p:nvPr/>
        </p:nvCxnSpPr>
        <p:spPr>
          <a:xfrm rot="10800000" flipH="1" flipV="1">
            <a:off x="3206208" y="1703204"/>
            <a:ext cx="98754" cy="3191365"/>
          </a:xfrm>
          <a:prstGeom prst="curvedConnector3">
            <a:avLst>
              <a:gd name="adj1" fmla="val -23148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0">
            <a:extLst>
              <a:ext uri="{FF2B5EF4-FFF2-40B4-BE49-F238E27FC236}">
                <a16:creationId xmlns:a16="http://schemas.microsoft.com/office/drawing/2014/main" id="{CFB2E96B-40B7-40A9-A516-4DD2053E1058}"/>
              </a:ext>
            </a:extLst>
          </p:cNvPr>
          <p:cNvSpPr/>
          <p:nvPr/>
        </p:nvSpPr>
        <p:spPr>
          <a:xfrm>
            <a:off x="3304962" y="4663737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cxnSp>
        <p:nvCxnSpPr>
          <p:cNvPr id="23" name="Curved Connector 26">
            <a:extLst>
              <a:ext uri="{FF2B5EF4-FFF2-40B4-BE49-F238E27FC236}">
                <a16:creationId xmlns:a16="http://schemas.microsoft.com/office/drawing/2014/main" id="{7CB49C33-3C62-438D-BA0D-00384FA14A2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316777" y="4894570"/>
            <a:ext cx="985848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40BECEAD-6299-487F-954A-F5DE762996A9}"/>
              </a:ext>
            </a:extLst>
          </p:cNvPr>
          <p:cNvSpPr/>
          <p:nvPr/>
        </p:nvSpPr>
        <p:spPr>
          <a:xfrm>
            <a:off x="5302625" y="4571405"/>
            <a:ext cx="4406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Reducer(</a:t>
            </a:r>
            <a:r>
              <a:rPr lang="en-CA" sz="3600" b="1" dirty="0">
                <a:solidFill>
                  <a:schemeClr val="accent4"/>
                </a:solidFill>
                <a:latin typeface="-apple-system"/>
              </a:rPr>
              <a:t>state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, </a:t>
            </a:r>
            <a:r>
              <a:rPr lang="en-CA" sz="3600" b="1" dirty="0">
                <a:solidFill>
                  <a:schemeClr val="accent5"/>
                </a:solidFill>
                <a:latin typeface="-apple-system"/>
              </a:rPr>
              <a:t>action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cxnSp>
        <p:nvCxnSpPr>
          <p:cNvPr id="25" name="Curved Connector 22">
            <a:extLst>
              <a:ext uri="{FF2B5EF4-FFF2-40B4-BE49-F238E27FC236}">
                <a16:creationId xmlns:a16="http://schemas.microsoft.com/office/drawing/2014/main" id="{6A4A215F-5CFC-46BE-B550-76AD25E60B12}"/>
              </a:ext>
            </a:extLst>
          </p:cNvPr>
          <p:cNvCxnSpPr>
            <a:cxnSpLocks/>
            <a:stCxn id="24" idx="3"/>
            <a:endCxn id="15" idx="4"/>
          </p:cNvCxnSpPr>
          <p:nvPr/>
        </p:nvCxnSpPr>
        <p:spPr>
          <a:xfrm flipV="1">
            <a:off x="9708896" y="2527250"/>
            <a:ext cx="784126" cy="2367321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E95CF7D1-D336-4932-8C65-171ED94DDB95}"/>
              </a:ext>
            </a:extLst>
          </p:cNvPr>
          <p:cNvSpPr txBox="1"/>
          <p:nvPr/>
        </p:nvSpPr>
        <p:spPr>
          <a:xfrm>
            <a:off x="5167613" y="56228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74897BF-7D35-4C71-BBB6-D4B2301498BB}"/>
              </a:ext>
            </a:extLst>
          </p:cNvPr>
          <p:cNvSpPr/>
          <p:nvPr/>
        </p:nvSpPr>
        <p:spPr>
          <a:xfrm>
            <a:off x="2966959" y="5102319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'ADD’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0D96B4A-F145-407B-8C17-047682296ECA}"/>
              </a:ext>
            </a:extLst>
          </p:cNvPr>
          <p:cNvSpPr/>
          <p:nvPr/>
        </p:nvSpPr>
        <p:spPr>
          <a:xfrm>
            <a:off x="6915105" y="52177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ED9F79F-9121-4AE0-A89D-302005AE22E0}"/>
              </a:ext>
            </a:extLst>
          </p:cNvPr>
          <p:cNvSpPr/>
          <p:nvPr/>
        </p:nvSpPr>
        <p:spPr>
          <a:xfrm>
            <a:off x="10452091" y="390841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4C3F5504-3555-4CCD-B547-CF5E6E82FAD1}"/>
              </a:ext>
            </a:extLst>
          </p:cNvPr>
          <p:cNvSpPr txBox="1"/>
          <p:nvPr/>
        </p:nvSpPr>
        <p:spPr>
          <a:xfrm>
            <a:off x="6844939" y="123190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更新！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6B02A7FD-52D0-4950-9794-AC8398C238E1}"/>
              </a:ext>
            </a:extLst>
          </p:cNvPr>
          <p:cNvSpPr txBox="1"/>
          <p:nvPr/>
        </p:nvSpPr>
        <p:spPr>
          <a:xfrm>
            <a:off x="2966959" y="3186624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0526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形 3">
            <a:extLst>
              <a:ext uri="{FF2B5EF4-FFF2-40B4-BE49-F238E27FC236}">
                <a16:creationId xmlns:a16="http://schemas.microsoft.com/office/drawing/2014/main" id="{B5039FA2-6885-42F8-92A6-9AC370EB6545}"/>
              </a:ext>
            </a:extLst>
          </p:cNvPr>
          <p:cNvSpPr/>
          <p:nvPr/>
        </p:nvSpPr>
        <p:spPr>
          <a:xfrm rot="16200000">
            <a:off x="4367814" y="-976543"/>
            <a:ext cx="5406500" cy="8655728"/>
          </a:xfrm>
          <a:prstGeom prst="corner">
            <a:avLst>
              <a:gd name="adj1" fmla="val 33580"/>
              <a:gd name="adj2" fmla="val 36720"/>
            </a:avLst>
          </a:prstGeom>
          <a:solidFill>
            <a:schemeClr val="bg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1F913A36-5C7C-4B04-B334-E2FBE5BC0D5C}"/>
              </a:ext>
            </a:extLst>
          </p:cNvPr>
          <p:cNvSpPr/>
          <p:nvPr/>
        </p:nvSpPr>
        <p:spPr>
          <a:xfrm>
            <a:off x="3206208" y="1027485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0DCC9C9D-C462-43F5-ACA3-E74A61B7A864}"/>
              </a:ext>
            </a:extLst>
          </p:cNvPr>
          <p:cNvSpPr/>
          <p:nvPr/>
        </p:nvSpPr>
        <p:spPr>
          <a:xfrm>
            <a:off x="9743139" y="1027485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DD21EEF5-BFC2-47BA-8BBB-21D3378444A8}"/>
              </a:ext>
            </a:extLst>
          </p:cNvPr>
          <p:cNvCxnSpPr/>
          <p:nvPr/>
        </p:nvCxnSpPr>
        <p:spPr>
          <a:xfrm flipH="1">
            <a:off x="4803629" y="1703205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7">
            <a:extLst>
              <a:ext uri="{FF2B5EF4-FFF2-40B4-BE49-F238E27FC236}">
                <a16:creationId xmlns:a16="http://schemas.microsoft.com/office/drawing/2014/main" id="{25DBA07D-D0AD-428E-A157-B0180A58116F}"/>
              </a:ext>
            </a:extLst>
          </p:cNvPr>
          <p:cNvSpPr txBox="1"/>
          <p:nvPr/>
        </p:nvSpPr>
        <p:spPr>
          <a:xfrm>
            <a:off x="5724105" y="127271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71408574-A435-4A8C-9401-2757CDC40A6F}"/>
              </a:ext>
            </a:extLst>
          </p:cNvPr>
          <p:cNvSpPr txBox="1"/>
          <p:nvPr/>
        </p:nvSpPr>
        <p:spPr>
          <a:xfrm>
            <a:off x="5014841" y="27012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数据闭环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7" name="Curved Connector 22">
            <a:extLst>
              <a:ext uri="{FF2B5EF4-FFF2-40B4-BE49-F238E27FC236}">
                <a16:creationId xmlns:a16="http://schemas.microsoft.com/office/drawing/2014/main" id="{32F2A184-43A0-4668-BD43-D285795592BF}"/>
              </a:ext>
            </a:extLst>
          </p:cNvPr>
          <p:cNvCxnSpPr>
            <a:cxnSpLocks/>
            <a:stCxn id="43" idx="3"/>
            <a:endCxn id="33" idx="4"/>
          </p:cNvCxnSpPr>
          <p:nvPr/>
        </p:nvCxnSpPr>
        <p:spPr>
          <a:xfrm flipV="1">
            <a:off x="9965188" y="2527250"/>
            <a:ext cx="527834" cy="2459654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7">
            <a:extLst>
              <a:ext uri="{FF2B5EF4-FFF2-40B4-BE49-F238E27FC236}">
                <a16:creationId xmlns:a16="http://schemas.microsoft.com/office/drawing/2014/main" id="{2FAC385A-0F72-4DF2-9017-B7AB6BB62EE9}"/>
              </a:ext>
            </a:extLst>
          </p:cNvPr>
          <p:cNvSpPr/>
          <p:nvPr/>
        </p:nvSpPr>
        <p:spPr>
          <a:xfrm>
            <a:off x="10452091" y="390841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7EF83BF6-144C-426C-A58B-AE6737379A47}"/>
              </a:ext>
            </a:extLst>
          </p:cNvPr>
          <p:cNvSpPr txBox="1"/>
          <p:nvPr/>
        </p:nvSpPr>
        <p:spPr>
          <a:xfrm>
            <a:off x="6844939" y="123190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更新！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0" name="Curved Connector 10">
            <a:extLst>
              <a:ext uri="{FF2B5EF4-FFF2-40B4-BE49-F238E27FC236}">
                <a16:creationId xmlns:a16="http://schemas.microsoft.com/office/drawing/2014/main" id="{DDBF1A39-05FE-438D-BDD1-B4872FAEC70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2331727" y="3253408"/>
            <a:ext cx="2365151" cy="61618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0">
            <a:extLst>
              <a:ext uri="{FF2B5EF4-FFF2-40B4-BE49-F238E27FC236}">
                <a16:creationId xmlns:a16="http://schemas.microsoft.com/office/drawing/2014/main" id="{8F1BFFB3-E80A-4C14-A66D-182952882A1E}"/>
              </a:ext>
            </a:extLst>
          </p:cNvPr>
          <p:cNvSpPr/>
          <p:nvPr/>
        </p:nvSpPr>
        <p:spPr>
          <a:xfrm>
            <a:off x="2815039" y="4744075"/>
            <a:ext cx="2909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-apple-system"/>
              </a:rPr>
              <a:t>effect(payload, state)</a:t>
            </a:r>
            <a:endParaRPr lang="en-CA" sz="2400" b="1" dirty="0">
              <a:solidFill>
                <a:schemeClr val="accent5"/>
              </a:solidFill>
              <a:latin typeface="-apple-system"/>
            </a:endParaRPr>
          </a:p>
        </p:txBody>
      </p:sp>
      <p:cxnSp>
        <p:nvCxnSpPr>
          <p:cNvPr id="42" name="Curved Connector 26">
            <a:extLst>
              <a:ext uri="{FF2B5EF4-FFF2-40B4-BE49-F238E27FC236}">
                <a16:creationId xmlns:a16="http://schemas.microsoft.com/office/drawing/2014/main" id="{C082E398-C1CE-4001-BED3-179BA1BF8FA4}"/>
              </a:ext>
            </a:extLst>
          </p:cNvPr>
          <p:cNvCxnSpPr>
            <a:cxnSpLocks/>
          </p:cNvCxnSpPr>
          <p:nvPr/>
        </p:nvCxnSpPr>
        <p:spPr>
          <a:xfrm>
            <a:off x="5724105" y="4986903"/>
            <a:ext cx="985848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">
            <a:extLst>
              <a:ext uri="{FF2B5EF4-FFF2-40B4-BE49-F238E27FC236}">
                <a16:creationId xmlns:a16="http://schemas.microsoft.com/office/drawing/2014/main" id="{B89D20DE-EADB-4A95-93AC-B47F9A2BDBA6}"/>
              </a:ext>
            </a:extLst>
          </p:cNvPr>
          <p:cNvSpPr/>
          <p:nvPr/>
        </p:nvSpPr>
        <p:spPr>
          <a:xfrm>
            <a:off x="6743600" y="4756071"/>
            <a:ext cx="3221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Reducer(</a:t>
            </a:r>
            <a:r>
              <a:rPr lang="en-CA" sz="2400" b="1" dirty="0">
                <a:solidFill>
                  <a:schemeClr val="accent4"/>
                </a:solidFill>
                <a:latin typeface="-apple-system"/>
              </a:rPr>
              <a:t>state</a:t>
            </a:r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, </a:t>
            </a:r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payload</a:t>
            </a:r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D3D890E2-0194-4324-B9F3-EEEECC34DF57}"/>
              </a:ext>
            </a:extLst>
          </p:cNvPr>
          <p:cNvSpPr/>
          <p:nvPr/>
        </p:nvSpPr>
        <p:spPr>
          <a:xfrm>
            <a:off x="7593191" y="51547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9B5318-AAE8-45C9-9722-C31C269A8458}"/>
              </a:ext>
            </a:extLst>
          </p:cNvPr>
          <p:cNvSpPr txBox="1"/>
          <p:nvPr/>
        </p:nvSpPr>
        <p:spPr>
          <a:xfrm>
            <a:off x="10216790" y="551746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4F9CB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549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43" grpId="0"/>
      <p:bldP spid="4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检查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初始化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4438D2-456A-4129-A7B2-E42280525A67}"/>
              </a:ext>
            </a:extLst>
          </p:cNvPr>
          <p:cNvSpPr/>
          <p:nvPr/>
        </p:nvSpPr>
        <p:spPr>
          <a:xfrm>
            <a:off x="2787090" y="1710534"/>
            <a:ext cx="87060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"@rematch/core"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"react-redux"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'./models'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generate Redux store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Create A </a:t>
            </a:r>
            <a:r>
              <a:rPr lang="en-US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Model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A2521E-563E-47D0-9AC2-2C559DCC2E08}"/>
              </a:ext>
            </a:extLst>
          </p:cNvPr>
          <p:cNvSpPr/>
          <p:nvPr/>
        </p:nvSpPr>
        <p:spPr>
          <a:xfrm>
            <a:off x="2787090" y="23496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null,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7C553-A3A3-444B-B4CE-BB6B9C5B9BC1}"/>
              </a:ext>
            </a:extLst>
          </p:cNvPr>
          <p:cNvSpPr/>
          <p:nvPr/>
        </p:nvSpPr>
        <p:spPr>
          <a:xfrm>
            <a:off x="2787090" y="3828625"/>
            <a:ext cx="703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中生成一个键值对，键名是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，初始值为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6CA20FA-DE4C-42E9-99FC-BBCDA96F2C6D}"/>
              </a:ext>
            </a:extLst>
          </p:cNvPr>
          <p:cNvSpPr/>
          <p:nvPr/>
        </p:nvSpPr>
        <p:spPr>
          <a:xfrm rot="10800000">
            <a:off x="2741371" y="378469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9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Reducers</a:t>
            </a:r>
            <a:r>
              <a:rPr lang="en-US" altLang="zh-CN" dirty="0">
                <a:solidFill>
                  <a:srgbClr val="24F9CB"/>
                </a:solidFill>
                <a:latin typeface="Calibri" panose="020F0502020204030204"/>
              </a:rPr>
              <a:t> in the Model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C8815-CAE3-4D1B-A137-03270E75D742}"/>
              </a:ext>
            </a:extLst>
          </p:cNvPr>
          <p:cNvSpPr/>
          <p:nvPr/>
        </p:nvSpPr>
        <p:spPr>
          <a:xfrm>
            <a:off x="2787090" y="15905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22B8E-F1DA-43FD-8978-B2F593528294}"/>
              </a:ext>
            </a:extLst>
          </p:cNvPr>
          <p:cNvSpPr/>
          <p:nvPr/>
        </p:nvSpPr>
        <p:spPr>
          <a:xfrm>
            <a:off x="2832809" y="4235118"/>
            <a:ext cx="700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5DE49E-6804-45C4-8726-9FBF345765F3}"/>
              </a:ext>
            </a:extLst>
          </p:cNvPr>
          <p:cNvSpPr/>
          <p:nvPr/>
        </p:nvSpPr>
        <p:spPr>
          <a:xfrm rot="10800000">
            <a:off x="2787090" y="419118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9A1CC-617F-4EAE-9844-21C532C2A229}"/>
              </a:ext>
            </a:extLst>
          </p:cNvPr>
          <p:cNvSpPr/>
          <p:nvPr/>
        </p:nvSpPr>
        <p:spPr>
          <a:xfrm>
            <a:off x="2832809" y="4780472"/>
            <a:ext cx="58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9C473-75DA-4585-BB98-C08665EADF12}"/>
              </a:ext>
            </a:extLst>
          </p:cNvPr>
          <p:cNvSpPr/>
          <p:nvPr/>
        </p:nvSpPr>
        <p:spPr>
          <a:xfrm rot="10800000">
            <a:off x="2787090" y="47365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F5D67-81FC-49B7-93DA-6AA27839AB9F}"/>
              </a:ext>
            </a:extLst>
          </p:cNvPr>
          <p:cNvSpPr/>
          <p:nvPr/>
        </p:nvSpPr>
        <p:spPr>
          <a:xfrm>
            <a:off x="2832809" y="3821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Effects in the Model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C962CE-5082-4F55-B45C-A53823A22B08}"/>
              </a:ext>
            </a:extLst>
          </p:cNvPr>
          <p:cNvSpPr/>
          <p:nvPr/>
        </p:nvSpPr>
        <p:spPr>
          <a:xfrm>
            <a:off x="2787091" y="6540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effects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  // networking stuff here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AFEF6A-7534-48AB-B1CD-C1BDF2A56746}"/>
              </a:ext>
            </a:extLst>
          </p:cNvPr>
          <p:cNvSpPr/>
          <p:nvPr/>
        </p:nvSpPr>
        <p:spPr>
          <a:xfrm>
            <a:off x="2832811" y="4526907"/>
            <a:ext cx="8884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对象，它是对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方法的再封装，由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C988EF2-0004-4DCE-84C5-8AB5C6AEB5EC}"/>
              </a:ext>
            </a:extLst>
          </p:cNvPr>
          <p:cNvSpPr/>
          <p:nvPr/>
        </p:nvSpPr>
        <p:spPr>
          <a:xfrm rot="10800000">
            <a:off x="2787092" y="448297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6506E9-315C-49E9-8504-1F9D2B336A34}"/>
              </a:ext>
            </a:extLst>
          </p:cNvPr>
          <p:cNvSpPr/>
          <p:nvPr/>
        </p:nvSpPr>
        <p:spPr>
          <a:xfrm>
            <a:off x="2832811" y="5217172"/>
            <a:ext cx="712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</a:t>
            </a:r>
            <a:r>
              <a:rPr lang="zh-CN" altLang="en-US" dirty="0">
                <a:solidFill>
                  <a:schemeClr val="bg1"/>
                </a:solidFill>
              </a:rPr>
              <a:t>函数中的</a:t>
            </a:r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E4CA3C-B359-4331-B74A-D958180E8AD2}"/>
              </a:ext>
            </a:extLst>
          </p:cNvPr>
          <p:cNvSpPr/>
          <p:nvPr/>
        </p:nvSpPr>
        <p:spPr>
          <a:xfrm rot="10800000">
            <a:off x="2787092" y="51732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74A6F-0AFF-4871-AAC7-BD3F8AD67B72}"/>
              </a:ext>
            </a:extLst>
          </p:cNvPr>
          <p:cNvSpPr/>
          <p:nvPr/>
        </p:nvSpPr>
        <p:spPr>
          <a:xfrm>
            <a:off x="2832811" y="4113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48FF6-DC14-4814-A63B-F6D524679188}"/>
              </a:ext>
            </a:extLst>
          </p:cNvPr>
          <p:cNvSpPr/>
          <p:nvPr/>
        </p:nvSpPr>
        <p:spPr>
          <a:xfrm>
            <a:off x="2832812" y="5749928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8AED10-2C52-4B89-A192-761DD0005FDA}"/>
              </a:ext>
            </a:extLst>
          </p:cNvPr>
          <p:cNvSpPr/>
          <p:nvPr/>
        </p:nvSpPr>
        <p:spPr>
          <a:xfrm rot="10800000">
            <a:off x="2787093" y="570599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Wrap the Component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AFF192F-5F5E-40EF-87A7-99EDC5E2E771}"/>
              </a:ext>
            </a:extLst>
          </p:cNvPr>
          <p:cNvSpPr/>
          <p:nvPr/>
        </p:nvSpPr>
        <p:spPr>
          <a:xfrm>
            <a:off x="2832808" y="3865786"/>
            <a:ext cx="675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函数，将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中的数据映射为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3631C87-9668-451A-BE69-C05A2E6CB58B}"/>
              </a:ext>
            </a:extLst>
          </p:cNvPr>
          <p:cNvSpPr/>
          <p:nvPr/>
        </p:nvSpPr>
        <p:spPr>
          <a:xfrm rot="10800000">
            <a:off x="2787089" y="38218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92A700-A48E-4B97-BE11-41665EC7787E}"/>
              </a:ext>
            </a:extLst>
          </p:cNvPr>
          <p:cNvSpPr/>
          <p:nvPr/>
        </p:nvSpPr>
        <p:spPr>
          <a:xfrm>
            <a:off x="2832808" y="4411140"/>
            <a:ext cx="761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函数将我们在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中定义的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C8C562F-DA0C-4BC7-BF05-0605B690EF6E}"/>
              </a:ext>
            </a:extLst>
          </p:cNvPr>
          <p:cNvSpPr/>
          <p:nvPr/>
        </p:nvSpPr>
        <p:spPr>
          <a:xfrm rot="10800000">
            <a:off x="2787089" y="4367206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14EE61-B1B6-4360-93A4-EBF51CEDE9BA}"/>
              </a:ext>
            </a:extLst>
          </p:cNvPr>
          <p:cNvSpPr/>
          <p:nvPr/>
        </p:nvSpPr>
        <p:spPr>
          <a:xfrm>
            <a:off x="2832808" y="34523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A674-616B-43C3-B7AA-44A60C999EC7}"/>
              </a:ext>
            </a:extLst>
          </p:cNvPr>
          <p:cNvSpPr/>
          <p:nvPr/>
        </p:nvSpPr>
        <p:spPr>
          <a:xfrm>
            <a:off x="2832809" y="4953382"/>
            <a:ext cx="619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函数执行上述两条映射，并返回一个新的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E338DDC-C786-4CCB-A4CD-6C4E7D8493CD}"/>
              </a:ext>
            </a:extLst>
          </p:cNvPr>
          <p:cNvSpPr/>
          <p:nvPr/>
        </p:nvSpPr>
        <p:spPr>
          <a:xfrm rot="10800000">
            <a:off x="2787090" y="490944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A23149-21BA-4B0F-A5EF-F944BD32FB8F}"/>
              </a:ext>
            </a:extLst>
          </p:cNvPr>
          <p:cNvSpPr/>
          <p:nvPr/>
        </p:nvSpPr>
        <p:spPr>
          <a:xfrm>
            <a:off x="2787088" y="1390274"/>
            <a:ext cx="7662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questions: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})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558470-0D55-4E58-9C04-971B1F088077}"/>
              </a:ext>
            </a:extLst>
          </p:cNvPr>
          <p:cNvSpPr/>
          <p:nvPr/>
        </p:nvSpPr>
        <p:spPr>
          <a:xfrm>
            <a:off x="2832809" y="5517094"/>
            <a:ext cx="92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如果不需要</a:t>
            </a:r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，那么在</a:t>
            </a:r>
            <a:r>
              <a:rPr lang="en-US" altLang="zh-CN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函数中，可以给相应的参数设置为空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9F41A80-B4E2-43E1-8D95-38A59C587081}"/>
              </a:ext>
            </a:extLst>
          </p:cNvPr>
          <p:cNvSpPr/>
          <p:nvPr/>
        </p:nvSpPr>
        <p:spPr>
          <a:xfrm rot="10800000">
            <a:off x="2787090" y="54731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1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534</Words>
  <Application>Microsoft Office PowerPoint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Menlo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82</cp:revision>
  <dcterms:created xsi:type="dcterms:W3CDTF">2019-02-07T21:35:04Z</dcterms:created>
  <dcterms:modified xsi:type="dcterms:W3CDTF">2019-03-16T14:44:42Z</dcterms:modified>
</cp:coreProperties>
</file>