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079"/>
    <a:srgbClr val="D64E31"/>
    <a:srgbClr val="FFA400"/>
    <a:srgbClr val="2CCBDE"/>
    <a:srgbClr val="24F9CB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651401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615126" y="2826857"/>
            <a:ext cx="1793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React</a:t>
            </a:r>
            <a:r>
              <a:rPr lang="zh-CN" alt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Router</a:t>
            </a:r>
            <a:endParaRPr 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5015385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CCB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979110" y="2826857"/>
            <a:ext cx="119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Promise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4882220" y="25498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4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5845945" y="2826857"/>
            <a:ext cx="159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64E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每周阅读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10" y="2458686"/>
            <a:ext cx="645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React Router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https://github.com/ReactTraining/react-router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25076B-8DB1-4EFE-9B8E-7509346723F5}"/>
              </a:ext>
            </a:extLst>
          </p:cNvPr>
          <p:cNvSpPr/>
          <p:nvPr/>
        </p:nvSpPr>
        <p:spPr>
          <a:xfrm>
            <a:off x="2832810" y="4032811"/>
            <a:ext cx="424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https://github.com/axios/axios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0BE1D6-F7B1-45FD-8552-9C4FFEC9461A}"/>
              </a:ext>
            </a:extLst>
          </p:cNvPr>
          <p:cNvSpPr/>
          <p:nvPr/>
        </p:nvSpPr>
        <p:spPr>
          <a:xfrm>
            <a:off x="2878529" y="31072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MDN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Promise</a:t>
            </a:r>
            <a:r>
              <a:rPr lang="zh-CN" altLang="en-US" dirty="0">
                <a:solidFill>
                  <a:schemeClr val="bg1"/>
                </a:solidFill>
              </a:rPr>
              <a:t>文档：</a:t>
            </a:r>
            <a:r>
              <a:rPr lang="en-US" dirty="0">
                <a:solidFill>
                  <a:schemeClr val="bg1"/>
                </a:solidFill>
              </a:rPr>
              <a:t>https://developer.mozilla.org/zh-CN/docs/Web/JavaScript/Reference/Global_Objects/Promise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082F028-A8FD-42DB-8C8E-6F12E1420F42}"/>
              </a:ext>
            </a:extLst>
          </p:cNvPr>
          <p:cNvSpPr/>
          <p:nvPr/>
        </p:nvSpPr>
        <p:spPr>
          <a:xfrm rot="10800000">
            <a:off x="2787090" y="2973214"/>
            <a:ext cx="45719" cy="9144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8A01EC4-49C2-4E39-B10A-8D8582E0F8A4}"/>
              </a:ext>
            </a:extLst>
          </p:cNvPr>
          <p:cNvSpPr/>
          <p:nvPr/>
        </p:nvSpPr>
        <p:spPr>
          <a:xfrm rot="10800000">
            <a:off x="2787091" y="3988877"/>
            <a:ext cx="45719" cy="457200"/>
          </a:xfrm>
          <a:prstGeom prst="rect">
            <a:avLst/>
          </a:prstGeom>
          <a:solidFill>
            <a:srgbClr val="D64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5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B6EEC6-B2D7-4183-80F6-7120F6F111EA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625CDB-5309-4008-8F16-919E49635058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E1707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603992-81BB-4BD3-BB8E-141077956FC5}"/>
              </a:ext>
            </a:extLst>
          </p:cNvPr>
          <p:cNvSpPr txBox="1"/>
          <p:nvPr/>
        </p:nvSpPr>
        <p:spPr>
          <a:xfrm>
            <a:off x="345731" y="25959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其它材料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16062DAF-E411-42E2-B988-70C25316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ABCA56-BAF0-4A36-9A1D-B78635821277}"/>
              </a:ext>
            </a:extLst>
          </p:cNvPr>
          <p:cNvSpPr/>
          <p:nvPr/>
        </p:nvSpPr>
        <p:spPr>
          <a:xfrm>
            <a:off x="2832809" y="2189682"/>
            <a:ext cx="741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服务器端代码地址：</a:t>
            </a:r>
            <a:r>
              <a:rPr lang="en-US" altLang="zh-CN" dirty="0">
                <a:solidFill>
                  <a:prstClr val="white"/>
                </a:solidFill>
              </a:rPr>
              <a:t>https://github.com/luqiuyuan/reactjs_course_backend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2675FF7-5D45-4DB6-B35A-DEE678711AFF}"/>
              </a:ext>
            </a:extLst>
          </p:cNvPr>
          <p:cNvSpPr/>
          <p:nvPr/>
        </p:nvSpPr>
        <p:spPr>
          <a:xfrm rot="10800000">
            <a:off x="2787090" y="2145748"/>
            <a:ext cx="45719" cy="457200"/>
          </a:xfrm>
          <a:prstGeom prst="rect">
            <a:avLst/>
          </a:prstGeom>
          <a:solidFill>
            <a:srgbClr val="E17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7BE41-1544-4A4C-9760-FF5C3C2FEC7D}"/>
              </a:ext>
            </a:extLst>
          </p:cNvPr>
          <p:cNvSpPr/>
          <p:nvPr/>
        </p:nvSpPr>
        <p:spPr>
          <a:xfrm>
            <a:off x="2832809" y="2848772"/>
            <a:ext cx="741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服务器端的</a:t>
            </a:r>
            <a:r>
              <a:rPr lang="en-US" dirty="0">
                <a:solidFill>
                  <a:schemeClr val="bg1"/>
                </a:solidFill>
              </a:rPr>
              <a:t>Heroku</a:t>
            </a:r>
            <a:r>
              <a:rPr lang="ja-JP" altLang="en-US" dirty="0">
                <a:solidFill>
                  <a:schemeClr val="bg1"/>
                </a:solidFill>
              </a:rPr>
              <a:t>布署指南</a:t>
            </a:r>
          </a:p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https://github.com/luqiuyuan/reactjs_course/wiki/%E6%9C%8D%E5%8A%A1%E5%99%A8%E7%AB%AF%E7%9A%84Heroku%E5%B8%83%E7%BD%B2%E6%8C%87%E5%8D%97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DC293CE-0FAC-43D2-B510-5E6C44E34DB6}"/>
              </a:ext>
            </a:extLst>
          </p:cNvPr>
          <p:cNvSpPr/>
          <p:nvPr/>
        </p:nvSpPr>
        <p:spPr>
          <a:xfrm rot="10800000">
            <a:off x="2787090" y="2673036"/>
            <a:ext cx="45719" cy="1828800"/>
          </a:xfrm>
          <a:prstGeom prst="rect">
            <a:avLst/>
          </a:prstGeom>
          <a:solidFill>
            <a:srgbClr val="24F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7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156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70</cp:revision>
  <dcterms:created xsi:type="dcterms:W3CDTF">2019-02-07T21:35:04Z</dcterms:created>
  <dcterms:modified xsi:type="dcterms:W3CDTF">2019-03-02T15:45:55Z</dcterms:modified>
</cp:coreProperties>
</file>