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F9CB"/>
    <a:srgbClr val="FFA400"/>
    <a:srgbClr val="2CCBDE"/>
    <a:srgbClr val="D64E31"/>
    <a:srgbClr val="E17079"/>
    <a:srgbClr val="E38365"/>
    <a:srgbClr val="181720"/>
    <a:srgbClr val="0E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9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4101B8-FDFC-FD47-B4A6-94C51225843D}"/>
              </a:ext>
            </a:extLst>
          </p:cNvPr>
          <p:cNvSpPr/>
          <p:nvPr userDrawn="1"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C8C20-CDE9-0942-965E-F16A082B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E42-9A41-D74B-A5DB-9FE835169B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CB888-C81F-BC40-B1E6-EB5CCCEA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B521F-8E28-9147-B502-2F2B441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D04B-24EE-3144-8914-0411AB8802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A7DE48-77D7-DD4D-A461-50D0EDA0EE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19DAE8D-CF8B-F249-8E02-56C2D69D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第一个</a:t>
            </a:r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程序与</a:t>
            </a:r>
            <a:r>
              <a:rPr lang="en-US" altLang="zh-CN" dirty="0" err="1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基础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1E35E-5A2C-004F-A426-920FC10A6F99}"/>
              </a:ext>
            </a:extLst>
          </p:cNvPr>
          <p:cNvSpPr/>
          <p:nvPr userDrawn="1"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A214F2-24C1-C040-89B7-A9AF9AF7A4BD}"/>
              </a:ext>
            </a:extLst>
          </p:cNvPr>
          <p:cNvSpPr/>
          <p:nvPr userDrawn="1"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9D4C2-674C-3744-A754-B764859FBD2C}"/>
              </a:ext>
            </a:extLst>
          </p:cNvPr>
          <p:cNvSpPr/>
          <p:nvPr userDrawn="1"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ADC085-F767-4B45-ACD9-A845AEAF0412}"/>
              </a:ext>
            </a:extLst>
          </p:cNvPr>
          <p:cNvSpPr/>
          <p:nvPr userDrawn="1"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A431B2-70F1-AB4B-8B53-365272DEC2DE}"/>
              </a:ext>
            </a:extLst>
          </p:cNvPr>
          <p:cNvSpPr/>
          <p:nvPr userDrawn="1"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73BF68-52B3-D046-AE49-7BFD823D75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06888" y="4946650"/>
            <a:ext cx="4176712" cy="53975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pic>
        <p:nvPicPr>
          <p:cNvPr id="16" name="图形 11">
            <a:extLst>
              <a:ext uri="{FF2B5EF4-FFF2-40B4-BE49-F238E27FC236}">
                <a16:creationId xmlns:a16="http://schemas.microsoft.com/office/drawing/2014/main" id="{779EB85F-E129-6442-973E-C9934F0E5E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14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>
            <a:extLst>
              <a:ext uri="{FF2B5EF4-FFF2-40B4-BE49-F238E27FC236}">
                <a16:creationId xmlns:a16="http://schemas.microsoft.com/office/drawing/2014/main" id="{CA71D0BB-57F2-8449-9BC2-E27F44562CC9}"/>
              </a:ext>
            </a:extLst>
          </p:cNvPr>
          <p:cNvSpPr/>
          <p:nvPr userDrawn="1"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CD8D6-A99B-2F48-AAFA-85EE9A2A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E42-9A41-D74B-A5DB-9FE835169B98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C8791-E3BA-A245-A79E-CB4297F2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4A3F1-427E-6C4F-A762-98CDB8F2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D04B-24EE-3144-8914-0411AB8802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形 11">
            <a:extLst>
              <a:ext uri="{FF2B5EF4-FFF2-40B4-BE49-F238E27FC236}">
                <a16:creationId xmlns:a16="http://schemas.microsoft.com/office/drawing/2014/main" id="{FAE426E3-9A5B-8F45-BCAD-C1472B4810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5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E84FB-08FC-3A47-9702-AFD856BC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EE42-9A41-D74B-A5DB-9FE835169B98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6B24-401F-AE47-90F9-32AFF882E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32D04B-24EE-3144-8914-0411AB8802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EAA27-1F4C-8D4C-BD8D-2063EE867B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DCB2-3776-9B46-A860-7ACCD28B1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EE42-9A41-D74B-A5DB-9FE835169B98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AE5EC-B569-4049-AE5C-47B54A321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D04B-24EE-3144-8914-0411AB88028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图形 11">
            <a:extLst>
              <a:ext uri="{FF2B5EF4-FFF2-40B4-BE49-F238E27FC236}">
                <a16:creationId xmlns:a16="http://schemas.microsoft.com/office/drawing/2014/main" id="{D48B5062-6761-E746-B647-96C4AD0BFE8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C39AAF-806C-FB44-BC44-C02BE5461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2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training.com/web/api/BrowserRouter" TargetMode="External"/><Relationship Id="rId2" Type="http://schemas.openxmlformats.org/officeDocument/2006/relationships/hyperlink" Target="https://reacttraining.com/web/api/Link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eacttraining.com/web/api/Route" TargetMode="External"/><Relationship Id="rId4" Type="http://schemas.openxmlformats.org/officeDocument/2006/relationships/hyperlink" Target="https://reacttraining.com/web/api/Redire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50A13DE-C531-4419-9B7A-5DC49C839CA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ReactJS</a:t>
            </a:r>
            <a:r>
              <a:rPr lang="zh-CN" altLang="en-US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E49BCBE-7306-457B-AD54-6D5870070B7F}"/>
              </a:ext>
            </a:extLst>
          </p:cNvPr>
          <p:cNvSpPr txBox="1">
            <a:spLocks/>
          </p:cNvSpPr>
          <p:nvPr/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React Router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BDC62DA-483E-4DC6-A687-A281165E96BB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7E97C81-6420-4A3B-8DE2-5EFB6B368493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A9EEEAA-3366-45C9-898A-D162C392159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E30D0C9-0C7B-43DE-9B8A-F1902982709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1BB94F7-9EB1-4AEC-BFA0-39A099537E88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BF13155-B3FF-483D-958B-EA8A7C81BDDC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32F13A9-9BC9-42D8-90B1-260C2D5C4A28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F0139D65-E0C5-4E2F-B01A-88D22A1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70E15C21-54E0-6241-9D03-E43CBAE494AE}"/>
              </a:ext>
            </a:extLst>
          </p:cNvPr>
          <p:cNvSpPr txBox="1"/>
          <p:nvPr/>
        </p:nvSpPr>
        <p:spPr>
          <a:xfrm>
            <a:off x="5099496" y="2683387"/>
            <a:ext cx="99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0DD7B31E-EE38-BB44-9550-F4A7975CE8FA}"/>
              </a:ext>
            </a:extLst>
          </p:cNvPr>
          <p:cNvSpPr txBox="1"/>
          <p:nvPr/>
        </p:nvSpPr>
        <p:spPr>
          <a:xfrm>
            <a:off x="6095999" y="2951403"/>
            <a:ext cx="181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 Router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C09B2F-62F0-034D-99DC-8BF04E2C31CF}"/>
              </a:ext>
            </a:extLst>
          </p:cNvPr>
          <p:cNvSpPr/>
          <p:nvPr/>
        </p:nvSpPr>
        <p:spPr>
          <a:xfrm>
            <a:off x="4155105" y="4033748"/>
            <a:ext cx="455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F8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F8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F8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F8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ReactTraining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F8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/react-router</a:t>
            </a:r>
          </a:p>
        </p:txBody>
      </p:sp>
    </p:spTree>
    <p:extLst>
      <p:ext uri="{BB962C8B-B14F-4D97-AF65-F5344CB8AC3E}">
        <p14:creationId xmlns:p14="http://schemas.microsoft.com/office/powerpoint/2010/main" val="360018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5F7A93-ABDE-A640-8D3E-61B554860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29" y="686880"/>
            <a:ext cx="8852981" cy="15729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1A612C-4CCE-3D4F-9EF4-E0214CB93BC0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lang="en-US" sz="6000" dirty="0">
                <a:solidFill>
                  <a:srgbClr val="E17079"/>
                </a:solidFill>
                <a:latin typeface="Calibri" panose="020F0502020204030204"/>
                <a:ea typeface="等线" panose="02010600030101010101" pitchFamily="2" charset="-122"/>
              </a:rPr>
              <a:t>0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D40DF2-93ED-E843-82E6-F22C7A754DFC}"/>
              </a:ext>
            </a:extLst>
          </p:cNvPr>
          <p:cNvSpPr txBox="1"/>
          <p:nvPr/>
        </p:nvSpPr>
        <p:spPr>
          <a:xfrm>
            <a:off x="345732" y="2595914"/>
            <a:ext cx="183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 Router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7EB3D-8603-6242-84DC-6A4A6D4BC947}"/>
              </a:ext>
            </a:extLst>
          </p:cNvPr>
          <p:cNvSpPr txBox="1"/>
          <p:nvPr/>
        </p:nvSpPr>
        <p:spPr>
          <a:xfrm>
            <a:off x="4059109" y="4781530"/>
            <a:ext cx="5785879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React-router(core)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61D9B-EC59-DC4C-B13B-13DC500D2A0A}"/>
              </a:ext>
            </a:extLst>
          </p:cNvPr>
          <p:cNvSpPr txBox="1"/>
          <p:nvPr/>
        </p:nvSpPr>
        <p:spPr>
          <a:xfrm>
            <a:off x="4059110" y="4258310"/>
            <a:ext cx="2777748" cy="52322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React-router-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0B53E-F80E-4E42-AE6E-B105C9691C3C}"/>
              </a:ext>
            </a:extLst>
          </p:cNvPr>
          <p:cNvSpPr txBox="1"/>
          <p:nvPr/>
        </p:nvSpPr>
        <p:spPr>
          <a:xfrm>
            <a:off x="6836858" y="4258310"/>
            <a:ext cx="3008131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React-router-native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FA3C5-05B3-344A-AE47-66136F51D82F}"/>
              </a:ext>
            </a:extLst>
          </p:cNvPr>
          <p:cNvSpPr txBox="1"/>
          <p:nvPr/>
        </p:nvSpPr>
        <p:spPr>
          <a:xfrm>
            <a:off x="5035138" y="3627368"/>
            <a:ext cx="75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76B7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830E4-10A7-024B-947A-EB680677844B}"/>
              </a:ext>
            </a:extLst>
          </p:cNvPr>
          <p:cNvSpPr txBox="1"/>
          <p:nvPr/>
        </p:nvSpPr>
        <p:spPr>
          <a:xfrm>
            <a:off x="7632427" y="3627368"/>
            <a:ext cx="141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F8CB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 Native </a:t>
            </a:r>
          </a:p>
        </p:txBody>
      </p:sp>
    </p:spTree>
    <p:extLst>
      <p:ext uri="{BB962C8B-B14F-4D97-AF65-F5344CB8AC3E}">
        <p14:creationId xmlns:p14="http://schemas.microsoft.com/office/powerpoint/2010/main" val="280998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3922235C-63B7-0A45-8B5C-9266B9454A49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46B19FA2-377E-BF4C-A453-887271B8E87C}"/>
              </a:ext>
            </a:extLst>
          </p:cNvPr>
          <p:cNvSpPr txBox="1"/>
          <p:nvPr/>
        </p:nvSpPr>
        <p:spPr>
          <a:xfrm>
            <a:off x="345732" y="2595914"/>
            <a:ext cx="183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常用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20CC4-6CB8-A645-AF71-ADCC27A0FB66}"/>
              </a:ext>
            </a:extLst>
          </p:cNvPr>
          <p:cNvSpPr/>
          <p:nvPr/>
        </p:nvSpPr>
        <p:spPr>
          <a:xfrm>
            <a:off x="3075150" y="3956620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D76B7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&lt;Link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76B74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76B74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to=“/signup”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D76B7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D76B74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CCA97-12AF-BF48-9CD0-EEEE186DFABE}"/>
              </a:ext>
            </a:extLst>
          </p:cNvPr>
          <p:cNvSpPr/>
          <p:nvPr/>
        </p:nvSpPr>
        <p:spPr>
          <a:xfrm>
            <a:off x="3069235" y="653600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2BF8C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&lt;BrowserRouter&gt;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2BF8CB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132BA-E364-C843-99B4-E30A713AE025}"/>
              </a:ext>
            </a:extLst>
          </p:cNvPr>
          <p:cNvSpPr txBox="1"/>
          <p:nvPr/>
        </p:nvSpPr>
        <p:spPr>
          <a:xfrm>
            <a:off x="3069235" y="5207118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2ECBD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&lt;Redirect to=“/login”&gt;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2ECBDE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E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FBF9F1-7D36-8D40-8F18-D06C01E8725D}"/>
              </a:ext>
            </a:extLst>
          </p:cNvPr>
          <p:cNvSpPr/>
          <p:nvPr/>
        </p:nvSpPr>
        <p:spPr>
          <a:xfrm>
            <a:off x="3069235" y="2230556"/>
            <a:ext cx="562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AA3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&lt;Route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AA3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AA3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path=“/login” component={Login}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AA3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FAA3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6DBE3-0F71-BF41-9619-E0A0A592EAA9}"/>
              </a:ext>
            </a:extLst>
          </p:cNvPr>
          <p:cNvSpPr txBox="1"/>
          <p:nvPr/>
        </p:nvSpPr>
        <p:spPr>
          <a:xfrm>
            <a:off x="3579951" y="1209276"/>
            <a:ext cx="744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必须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：初始化并维护浏览器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history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 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context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将导航信息传给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AA3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Route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A3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</a:t>
            </a:r>
            <a:endParaRPr kumimoji="0" lang="en-CA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AA3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A3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一般在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APP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顶层使用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AA3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31035-D626-4540-B31D-25D97EC53704}"/>
              </a:ext>
            </a:extLst>
          </p:cNvPr>
          <p:cNvSpPr txBox="1"/>
          <p:nvPr/>
        </p:nvSpPr>
        <p:spPr>
          <a:xfrm>
            <a:off x="3649682" y="2916185"/>
            <a:ext cx="7405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必须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zh-CN" alt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可以根据</a:t>
            </a:r>
            <a:r>
              <a:rPr kumimoji="0" lang="en-CA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path </a:t>
            </a:r>
            <a:r>
              <a:rPr kumimoji="0" lang="zh-CN" alt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进行条件渲染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e.g.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浏览器地址为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F8CB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http://your-domain/login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时则加载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F8CB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&lt;Login /&gt;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组件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AA3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173F0-7770-C942-A272-BD57723B9EF8}"/>
              </a:ext>
            </a:extLst>
          </p:cNvPr>
          <p:cNvSpPr txBox="1"/>
          <p:nvPr/>
        </p:nvSpPr>
        <p:spPr>
          <a:xfrm>
            <a:off x="3768945" y="5853449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一旦这个组件被加载，则会触发重定向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A20B9-512D-B946-88E7-7BD079DB8E0A}"/>
              </a:ext>
            </a:extLst>
          </p:cNvPr>
          <p:cNvSpPr txBox="1"/>
          <p:nvPr/>
        </p:nvSpPr>
        <p:spPr>
          <a:xfrm>
            <a:off x="3653377" y="4366192"/>
            <a:ext cx="4929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相当于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HTML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中的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ECBD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标签，但是具有更多功能，</a:t>
            </a:r>
            <a:endParaRPr kumimoji="0" lang="en-CA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React-Router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时，应使用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76B7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Link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而非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ECBD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E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CB18B17-66FC-1B4F-A007-E65C3477C705}"/>
              </a:ext>
            </a:extLst>
          </p:cNvPr>
          <p:cNvSpPr/>
          <p:nvPr/>
        </p:nvSpPr>
        <p:spPr>
          <a:xfrm rot="10800000">
            <a:off x="2917718" y="646855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42F59C4-CE9A-AB46-BB8A-17B048CAFBA3}"/>
              </a:ext>
            </a:extLst>
          </p:cNvPr>
          <p:cNvSpPr/>
          <p:nvPr/>
        </p:nvSpPr>
        <p:spPr>
          <a:xfrm rot="10800000">
            <a:off x="2940577" y="2230556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0A1B21E-8470-CE42-A4BE-0E559DE1AD8F}"/>
              </a:ext>
            </a:extLst>
          </p:cNvPr>
          <p:cNvSpPr/>
          <p:nvPr/>
        </p:nvSpPr>
        <p:spPr>
          <a:xfrm rot="10800000">
            <a:off x="2936964" y="3956620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C61E406-7C70-864B-B0F3-ABC743C98CAB}"/>
              </a:ext>
            </a:extLst>
          </p:cNvPr>
          <p:cNvSpPr/>
          <p:nvPr/>
        </p:nvSpPr>
        <p:spPr>
          <a:xfrm rot="10800000">
            <a:off x="2917718" y="5204202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10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3922235C-63B7-0A45-8B5C-9266B9454A49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46B19FA2-377E-BF4C-A453-887271B8E87C}"/>
              </a:ext>
            </a:extLst>
          </p:cNvPr>
          <p:cNvSpPr txBox="1"/>
          <p:nvPr/>
        </p:nvSpPr>
        <p:spPr>
          <a:xfrm>
            <a:off x="345732" y="2595914"/>
            <a:ext cx="183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规则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对角圆角 10">
            <a:extLst>
              <a:ext uri="{FF2B5EF4-FFF2-40B4-BE49-F238E27FC236}">
                <a16:creationId xmlns:a16="http://schemas.microsoft.com/office/drawing/2014/main" id="{CEBA194E-03B7-B64D-8FE3-25C75B488882}"/>
              </a:ext>
            </a:extLst>
          </p:cNvPr>
          <p:cNvSpPr/>
          <p:nvPr/>
        </p:nvSpPr>
        <p:spPr>
          <a:xfrm>
            <a:off x="9816685" y="414075"/>
            <a:ext cx="2075689" cy="1307847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图形 18">
            <a:extLst>
              <a:ext uri="{FF2B5EF4-FFF2-40B4-BE49-F238E27FC236}">
                <a16:creationId xmlns:a16="http://schemas.microsoft.com/office/drawing/2014/main" id="{5802A16D-48C0-2949-BB86-599614BF0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4055" y="515675"/>
            <a:ext cx="457200" cy="457200"/>
          </a:xfrm>
          <a:prstGeom prst="rect">
            <a:avLst/>
          </a:prstGeom>
        </p:spPr>
      </p:pic>
      <p:sp>
        <p:nvSpPr>
          <p:cNvPr id="22" name="文本框 20">
            <a:extLst>
              <a:ext uri="{FF2B5EF4-FFF2-40B4-BE49-F238E27FC236}">
                <a16:creationId xmlns:a16="http://schemas.microsoft.com/office/drawing/2014/main" id="{E66C2A56-96DB-BA49-A8D5-55780C7F5B5A}"/>
              </a:ext>
            </a:extLst>
          </p:cNvPr>
          <p:cNvSpPr txBox="1"/>
          <p:nvPr/>
        </p:nvSpPr>
        <p:spPr>
          <a:xfrm>
            <a:off x="10351255" y="55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文本框 21">
            <a:extLst>
              <a:ext uri="{FF2B5EF4-FFF2-40B4-BE49-F238E27FC236}">
                <a16:creationId xmlns:a16="http://schemas.microsoft.com/office/drawing/2014/main" id="{2CB59B2B-7BEB-5343-85A8-0978CB1D0DF1}"/>
              </a:ext>
            </a:extLst>
          </p:cNvPr>
          <p:cNvSpPr txBox="1"/>
          <p:nvPr/>
        </p:nvSpPr>
        <p:spPr>
          <a:xfrm>
            <a:off x="9894055" y="1073923"/>
            <a:ext cx="207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Routes without a path 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2BF8CB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always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match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A7FE4-A9CC-4A42-B190-3C1031AA031F}"/>
              </a:ext>
            </a:extLst>
          </p:cNvPr>
          <p:cNvSpPr txBox="1"/>
          <p:nvPr/>
        </p:nvSpPr>
        <p:spPr>
          <a:xfrm>
            <a:off x="3158826" y="843090"/>
            <a:ext cx="4286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EE1363-4B63-9E4F-AA30-13FCCFD4CC37}"/>
              </a:ext>
            </a:extLst>
          </p:cNvPr>
          <p:cNvSpPr txBox="1"/>
          <p:nvPr/>
        </p:nvSpPr>
        <p:spPr>
          <a:xfrm>
            <a:off x="2860341" y="13509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匹配：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80CBAF-B0A5-134F-881F-15A9B93CF42F}"/>
              </a:ext>
            </a:extLst>
          </p:cNvPr>
          <p:cNvSpPr/>
          <p:nvPr/>
        </p:nvSpPr>
        <p:spPr>
          <a:xfrm>
            <a:off x="3906363" y="1397088"/>
            <a:ext cx="2994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/login/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/login/xxx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A28FE-5BD8-3D40-A315-3BB27578A935}"/>
              </a:ext>
            </a:extLst>
          </p:cNvPr>
          <p:cNvSpPr txBox="1"/>
          <p:nvPr/>
        </p:nvSpPr>
        <p:spPr>
          <a:xfrm>
            <a:off x="3141960" y="2759751"/>
            <a:ext cx="5572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 </a:t>
            </a:r>
            <a:r>
              <a:rPr kumimoji="0" lang="en-CA" sz="1800" b="1" i="0" u="sng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exact={</a:t>
            </a:r>
            <a:r>
              <a:rPr kumimoji="0" lang="en-CA" sz="1800" b="1" i="0" u="sng" strike="noStrike" kern="1200" cap="none" spc="0" normalizeH="0" baseline="0" noProof="0" dirty="0">
                <a:ln>
                  <a:noFill/>
                </a:ln>
                <a:solidFill>
                  <a:srgbClr val="2E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  <a:r>
              <a:rPr kumimoji="0" lang="en-CA" sz="1800" b="1" i="0" u="sng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729FE6-1A30-9F4F-AC99-5655B7AC684D}"/>
              </a:ext>
            </a:extLst>
          </p:cNvPr>
          <p:cNvSpPr txBox="1"/>
          <p:nvPr/>
        </p:nvSpPr>
        <p:spPr>
          <a:xfrm>
            <a:off x="2860341" y="3365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匹配：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4BDF9A-4180-5E4B-8A00-8A19AC11CD83}"/>
              </a:ext>
            </a:extLst>
          </p:cNvPr>
          <p:cNvSpPr/>
          <p:nvPr/>
        </p:nvSpPr>
        <p:spPr>
          <a:xfrm>
            <a:off x="3906362" y="3359916"/>
            <a:ext cx="2994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/login/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/login/xxx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A44AFEB-BDD6-2147-8372-7009142BE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286" y="1421332"/>
            <a:ext cx="317838" cy="3178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CF0599F-89A1-834D-AAE3-3AE6155C5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336" y="4024708"/>
            <a:ext cx="329788" cy="3297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43C9759-BCF0-4B45-899C-D62FD5AC7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286" y="1816548"/>
            <a:ext cx="317838" cy="31783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209E251-2592-7A47-A32D-1C4DF916A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286" y="2168466"/>
            <a:ext cx="317838" cy="3178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5CB3A54-5198-3749-8894-D5895F376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286" y="3679529"/>
            <a:ext cx="317838" cy="31783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4853305-3D97-6D4A-8F95-AC6A207AE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286" y="3359916"/>
            <a:ext cx="317838" cy="31783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B2EAB50-F7E0-C641-A28C-16519AAEC979}"/>
              </a:ext>
            </a:extLst>
          </p:cNvPr>
          <p:cNvSpPr/>
          <p:nvPr/>
        </p:nvSpPr>
        <p:spPr>
          <a:xfrm>
            <a:off x="3141960" y="4598378"/>
            <a:ext cx="466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/login/:id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C5BD8-AF7E-904C-8901-F80F21ABF437}"/>
              </a:ext>
            </a:extLst>
          </p:cNvPr>
          <p:cNvSpPr txBox="1"/>
          <p:nvPr/>
        </p:nvSpPr>
        <p:spPr>
          <a:xfrm>
            <a:off x="2860341" y="51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匹配：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6C7B1F-D905-F24B-89AA-2315A072A4FB}"/>
              </a:ext>
            </a:extLst>
          </p:cNvPr>
          <p:cNvSpPr/>
          <p:nvPr/>
        </p:nvSpPr>
        <p:spPr>
          <a:xfrm>
            <a:off x="3906362" y="5144959"/>
            <a:ext cx="2994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/login/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/login/xxx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7C1905A-253C-FF41-91C0-1F18F22EF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336" y="5119646"/>
            <a:ext cx="329788" cy="3297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2C92D0D-7C0F-1A4E-9A83-45B447131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286" y="5816765"/>
            <a:ext cx="317838" cy="31783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EF634B-78F9-FA4F-91CD-D05A4EE0B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336" y="5474321"/>
            <a:ext cx="329788" cy="3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6216F455-8738-5C45-BE0D-A7B0563EE96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FD57F-A473-7F48-AFCB-101677514C77}"/>
              </a:ext>
            </a:extLst>
          </p:cNvPr>
          <p:cNvSpPr txBox="1"/>
          <p:nvPr/>
        </p:nvSpPr>
        <p:spPr>
          <a:xfrm>
            <a:off x="3461657" y="43021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思考，下列代码在不同情况下的运行结果是？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BBFF9-3A5A-5446-8D47-E88B6C56C785}"/>
              </a:ext>
            </a:extLst>
          </p:cNvPr>
          <p:cNvSpPr/>
          <p:nvPr/>
        </p:nvSpPr>
        <p:spPr>
          <a:xfrm>
            <a:off x="3004457" y="1322768"/>
            <a:ext cx="5628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 () =&gt;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/signup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Signup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&lt;/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114FEA-B1A5-4F40-9BB1-0E7055B3EC0C}"/>
              </a:ext>
            </a:extLst>
          </p:cNvPr>
          <p:cNvSpPr/>
          <p:nvPr/>
        </p:nvSpPr>
        <p:spPr>
          <a:xfrm>
            <a:off x="3099460" y="3552544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06B16-2FEA-C746-8B48-398694195727}"/>
              </a:ext>
            </a:extLst>
          </p:cNvPr>
          <p:cNvSpPr/>
          <p:nvPr/>
        </p:nvSpPr>
        <p:spPr>
          <a:xfrm>
            <a:off x="3772748" y="3596478"/>
            <a:ext cx="214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browser_path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===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'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35219-D6EF-1849-ADD1-2BE1F5B408D6}"/>
              </a:ext>
            </a:extLst>
          </p:cNvPr>
          <p:cNvSpPr/>
          <p:nvPr/>
        </p:nvSpPr>
        <p:spPr>
          <a:xfrm>
            <a:off x="3772748" y="4761564"/>
            <a:ext cx="2599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browser_path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===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'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B90326-BCF5-8444-8F29-FAA64EDD7E2E}"/>
              </a:ext>
            </a:extLst>
          </p:cNvPr>
          <p:cNvSpPr/>
          <p:nvPr/>
        </p:nvSpPr>
        <p:spPr>
          <a:xfrm>
            <a:off x="3099460" y="4717630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矩形: 对角圆角 10">
            <a:extLst>
              <a:ext uri="{FF2B5EF4-FFF2-40B4-BE49-F238E27FC236}">
                <a16:creationId xmlns:a16="http://schemas.microsoft.com/office/drawing/2014/main" id="{5BC19DBA-D612-8342-A215-C33F93845587}"/>
              </a:ext>
            </a:extLst>
          </p:cNvPr>
          <p:cNvSpPr/>
          <p:nvPr/>
        </p:nvSpPr>
        <p:spPr>
          <a:xfrm>
            <a:off x="9567553" y="763968"/>
            <a:ext cx="2075689" cy="1307847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图形 18">
            <a:extLst>
              <a:ext uri="{FF2B5EF4-FFF2-40B4-BE49-F238E27FC236}">
                <a16:creationId xmlns:a16="http://schemas.microsoft.com/office/drawing/2014/main" id="{08639AB8-AD45-5B4A-931D-C8F62AE59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4923" y="865568"/>
            <a:ext cx="457200" cy="457200"/>
          </a:xfrm>
          <a:prstGeom prst="rect">
            <a:avLst/>
          </a:prstGeom>
        </p:spPr>
      </p:pic>
      <p:sp>
        <p:nvSpPr>
          <p:cNvPr id="14" name="文本框 20">
            <a:extLst>
              <a:ext uri="{FF2B5EF4-FFF2-40B4-BE49-F238E27FC236}">
                <a16:creationId xmlns:a16="http://schemas.microsoft.com/office/drawing/2014/main" id="{4FBE4FE3-F5B0-A444-9FF5-8E5C9BB51F0F}"/>
              </a:ext>
            </a:extLst>
          </p:cNvPr>
          <p:cNvSpPr txBox="1"/>
          <p:nvPr/>
        </p:nvSpPr>
        <p:spPr>
          <a:xfrm>
            <a:off x="10102123" y="9095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文本框 21">
            <a:extLst>
              <a:ext uri="{FF2B5EF4-FFF2-40B4-BE49-F238E27FC236}">
                <a16:creationId xmlns:a16="http://schemas.microsoft.com/office/drawing/2014/main" id="{A7336AFA-67BB-724E-839E-314EA0BDA8FC}"/>
              </a:ext>
            </a:extLst>
          </p:cNvPr>
          <p:cNvSpPr txBox="1"/>
          <p:nvPr/>
        </p:nvSpPr>
        <p:spPr>
          <a:xfrm>
            <a:off x="9644923" y="1423816"/>
            <a:ext cx="207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zh-CN" alt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2ECBD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将会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ECBD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匹配所有路径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2E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E64BDA-D460-C049-962C-F737005F6FE9}"/>
              </a:ext>
            </a:extLst>
          </p:cNvPr>
          <p:cNvSpPr/>
          <p:nvPr/>
        </p:nvSpPr>
        <p:spPr>
          <a:xfrm>
            <a:off x="3772748" y="6014518"/>
            <a:ext cx="2760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browser_path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===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‘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/signup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EAD3EE-E963-5947-BE9E-EE50722F547A}"/>
              </a:ext>
            </a:extLst>
          </p:cNvPr>
          <p:cNvSpPr/>
          <p:nvPr/>
        </p:nvSpPr>
        <p:spPr>
          <a:xfrm>
            <a:off x="3099460" y="5970584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图形 18">
            <a:extLst>
              <a:ext uri="{FF2B5EF4-FFF2-40B4-BE49-F238E27FC236}">
                <a16:creationId xmlns:a16="http://schemas.microsoft.com/office/drawing/2014/main" id="{2B6F440F-A649-5D42-8707-8EDFC4F7F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4666" y="54425"/>
            <a:ext cx="914400" cy="914400"/>
          </a:xfrm>
          <a:prstGeom prst="rect">
            <a:avLst/>
          </a:prstGeom>
        </p:spPr>
      </p:pic>
      <p:sp>
        <p:nvSpPr>
          <p:cNvPr id="20" name="矩形: 对角圆角 20">
            <a:extLst>
              <a:ext uri="{FF2B5EF4-FFF2-40B4-BE49-F238E27FC236}">
                <a16:creationId xmlns:a16="http://schemas.microsoft.com/office/drawing/2014/main" id="{3E1B60BF-55BC-3349-BECB-4C3DB7896AB1}"/>
              </a:ext>
            </a:extLst>
          </p:cNvPr>
          <p:cNvSpPr/>
          <p:nvPr/>
        </p:nvSpPr>
        <p:spPr>
          <a:xfrm>
            <a:off x="7702066" y="3758736"/>
            <a:ext cx="3941176" cy="2335296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图形 18">
            <a:extLst>
              <a:ext uri="{FF2B5EF4-FFF2-40B4-BE49-F238E27FC236}">
                <a16:creationId xmlns:a16="http://schemas.microsoft.com/office/drawing/2014/main" id="{9FA9345C-F0B3-9849-BD2C-61E0F7470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273" y="3965321"/>
            <a:ext cx="677395" cy="6773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38BA11-0785-994A-83AB-FA38F1B497D1}"/>
              </a:ext>
            </a:extLst>
          </p:cNvPr>
          <p:cNvSpPr txBox="1"/>
          <p:nvPr/>
        </p:nvSpPr>
        <p:spPr>
          <a:xfrm>
            <a:off x="8667740" y="41253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如果我现在的需求是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4B69E5-F5E8-0246-B808-EBD9539763F1}"/>
              </a:ext>
            </a:extLst>
          </p:cNvPr>
          <p:cNvSpPr/>
          <p:nvPr/>
        </p:nvSpPr>
        <p:spPr>
          <a:xfrm>
            <a:off x="7811490" y="4949249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57A622-BE2B-034C-A669-BE334C772CEC}"/>
              </a:ext>
            </a:extLst>
          </p:cNvPr>
          <p:cNvSpPr/>
          <p:nvPr/>
        </p:nvSpPr>
        <p:spPr>
          <a:xfrm>
            <a:off x="8486595" y="4949249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FF58C5-9E6D-6148-86A1-02F7FDB4E30C}"/>
              </a:ext>
            </a:extLst>
          </p:cNvPr>
          <p:cNvSpPr txBox="1"/>
          <p:nvPr/>
        </p:nvSpPr>
        <p:spPr>
          <a:xfrm>
            <a:off x="8931082" y="4990164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情况下均可只加载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Login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组件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E7355C-4814-C548-B0D8-7AC526DC93DF}"/>
              </a:ext>
            </a:extLst>
          </p:cNvPr>
          <p:cNvSpPr/>
          <p:nvPr/>
        </p:nvSpPr>
        <p:spPr>
          <a:xfrm>
            <a:off x="8159279" y="6272542"/>
            <a:ext cx="375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codesandbox.io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/s/n5o0273q4l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id="{DA73D4CF-CD7B-497B-A7C5-07E3EE39BF7D}"/>
              </a:ext>
            </a:extLst>
          </p:cNvPr>
          <p:cNvSpPr txBox="1"/>
          <p:nvPr/>
        </p:nvSpPr>
        <p:spPr>
          <a:xfrm>
            <a:off x="345732" y="2595914"/>
            <a:ext cx="183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规则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1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6B1B0CE6-628C-424D-8827-753E6F632217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79A57-DB47-0848-B45B-CB72C68FC154}"/>
              </a:ext>
            </a:extLst>
          </p:cNvPr>
          <p:cNvSpPr/>
          <p:nvPr/>
        </p:nvSpPr>
        <p:spPr>
          <a:xfrm>
            <a:off x="8159279" y="6272542"/>
            <a:ext cx="375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codesandbox.io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/s/n5o0273q4l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21145-1E04-1046-A56D-BE9B7A3D014D}"/>
              </a:ext>
            </a:extLst>
          </p:cNvPr>
          <p:cNvSpPr txBox="1"/>
          <p:nvPr/>
        </p:nvSpPr>
        <p:spPr>
          <a:xfrm>
            <a:off x="2755076" y="368134"/>
            <a:ext cx="10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63877F-0A02-6248-BC62-275EFBC1A302}"/>
              </a:ext>
            </a:extLst>
          </p:cNvPr>
          <p:cNvSpPr/>
          <p:nvPr/>
        </p:nvSpPr>
        <p:spPr>
          <a:xfrm>
            <a:off x="3048000" y="10075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exact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exact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/signup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Signup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552A3-63D0-FD44-8223-965793742FCA}"/>
              </a:ext>
            </a:extLst>
          </p:cNvPr>
          <p:cNvSpPr txBox="1"/>
          <p:nvPr/>
        </p:nvSpPr>
        <p:spPr>
          <a:xfrm>
            <a:off x="2755076" y="2697153"/>
            <a:ext cx="1501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F8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&lt;Switch&gt;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72A1B-2774-D440-B61B-EEE0F74700B8}"/>
              </a:ext>
            </a:extLst>
          </p:cNvPr>
          <p:cNvSpPr/>
          <p:nvPr/>
        </p:nvSpPr>
        <p:spPr>
          <a:xfrm>
            <a:off x="3048000" y="33630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&lt;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/signup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Signup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&lt;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&lt;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&lt;/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E88E950-188D-684D-B600-49E050D58D1A}"/>
              </a:ext>
            </a:extLst>
          </p:cNvPr>
          <p:cNvSpPr/>
          <p:nvPr/>
        </p:nvSpPr>
        <p:spPr>
          <a:xfrm rot="14371559">
            <a:off x="2276019" y="2041419"/>
            <a:ext cx="2223188" cy="1565531"/>
          </a:xfrm>
          <a:prstGeom prst="arc">
            <a:avLst>
              <a:gd name="adj1" fmla="val 13112489"/>
              <a:gd name="adj2" fmla="val 666252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矩形: 对角圆角 13">
            <a:extLst>
              <a:ext uri="{FF2B5EF4-FFF2-40B4-BE49-F238E27FC236}">
                <a16:creationId xmlns:a16="http://schemas.microsoft.com/office/drawing/2014/main" id="{5BE578E4-C15C-1A45-9180-DFF58045F37A}"/>
              </a:ext>
            </a:extLst>
          </p:cNvPr>
          <p:cNvSpPr/>
          <p:nvPr/>
        </p:nvSpPr>
        <p:spPr>
          <a:xfrm>
            <a:off x="8159279" y="1593857"/>
            <a:ext cx="3686989" cy="1968740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15">
            <a:extLst>
              <a:ext uri="{FF2B5EF4-FFF2-40B4-BE49-F238E27FC236}">
                <a16:creationId xmlns:a16="http://schemas.microsoft.com/office/drawing/2014/main" id="{941C8D1A-FE08-2D4E-9B0E-6E925BA09812}"/>
              </a:ext>
            </a:extLst>
          </p:cNvPr>
          <p:cNvSpPr txBox="1"/>
          <p:nvPr/>
        </p:nvSpPr>
        <p:spPr>
          <a:xfrm>
            <a:off x="8812861" y="17441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小知识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4956CD65-FEEB-2C4A-B69A-9B354303897F}"/>
              </a:ext>
            </a:extLst>
          </p:cNvPr>
          <p:cNvSpPr txBox="1"/>
          <p:nvPr/>
        </p:nvSpPr>
        <p:spPr>
          <a:xfrm>
            <a:off x="8302333" y="2263853"/>
            <a:ext cx="277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多地址匹配可以简写成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1" name="图形 17">
            <a:extLst>
              <a:ext uri="{FF2B5EF4-FFF2-40B4-BE49-F238E27FC236}">
                <a16:creationId xmlns:a16="http://schemas.microsoft.com/office/drawing/2014/main" id="{F93D0121-9002-D240-A389-FB9E5EFF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661" y="1700255"/>
            <a:ext cx="457200" cy="4572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DFE692D-320A-994A-992C-2610DA89074D}"/>
              </a:ext>
            </a:extLst>
          </p:cNvPr>
          <p:cNvSpPr/>
          <p:nvPr/>
        </p:nvSpPr>
        <p:spPr>
          <a:xfrm>
            <a:off x="8206023" y="2914495"/>
            <a:ext cx="3711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D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exact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'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/login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BE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…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/&gt;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文本框 3">
            <a:extLst>
              <a:ext uri="{FF2B5EF4-FFF2-40B4-BE49-F238E27FC236}">
                <a16:creationId xmlns:a16="http://schemas.microsoft.com/office/drawing/2014/main" id="{00FD0AB7-E542-4F3D-875E-1E9A79F2F461}"/>
              </a:ext>
            </a:extLst>
          </p:cNvPr>
          <p:cNvSpPr txBox="1"/>
          <p:nvPr/>
        </p:nvSpPr>
        <p:spPr>
          <a:xfrm>
            <a:off x="345732" y="2595914"/>
            <a:ext cx="183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规则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62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6B1B0CE6-628C-424D-8827-753E6F632217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79A57-DB47-0848-B45B-CB72C68FC154}"/>
              </a:ext>
            </a:extLst>
          </p:cNvPr>
          <p:cNvSpPr/>
          <p:nvPr/>
        </p:nvSpPr>
        <p:spPr>
          <a:xfrm>
            <a:off x="8159279" y="6272542"/>
            <a:ext cx="375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codesandbox.io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/s/n5o0273q4l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41E542-8CE7-F44E-87A7-992FB5B1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15" y="3355762"/>
            <a:ext cx="2913524" cy="29584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7BEB97-C232-CA42-95F9-84BDA86B4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84" y="3355763"/>
            <a:ext cx="2913524" cy="295849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F695233-989F-3443-8843-54CD5F24FB5C}"/>
              </a:ext>
            </a:extLst>
          </p:cNvPr>
          <p:cNvSpPr/>
          <p:nvPr/>
        </p:nvSpPr>
        <p:spPr>
          <a:xfrm>
            <a:off x="5692239" y="343038"/>
            <a:ext cx="807522" cy="80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EA7631-EAEA-6947-8B83-0DC9C1341610}"/>
              </a:ext>
            </a:extLst>
          </p:cNvPr>
          <p:cNvSpPr/>
          <p:nvPr/>
        </p:nvSpPr>
        <p:spPr>
          <a:xfrm>
            <a:off x="3939796" y="1786772"/>
            <a:ext cx="1270807" cy="127080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50ED23-9E2D-0049-B559-9409D0D51DA6}"/>
              </a:ext>
            </a:extLst>
          </p:cNvPr>
          <p:cNvSpPr/>
          <p:nvPr/>
        </p:nvSpPr>
        <p:spPr>
          <a:xfrm>
            <a:off x="7591845" y="1869496"/>
            <a:ext cx="1270806" cy="12708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Signup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E2075D-5C10-A548-950C-BCE3583A64F1}"/>
              </a:ext>
            </a:extLst>
          </p:cNvPr>
          <p:cNvSpPr/>
          <p:nvPr/>
        </p:nvSpPr>
        <p:spPr>
          <a:xfrm>
            <a:off x="10617388" y="1944388"/>
            <a:ext cx="535550" cy="50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B15CEC-6956-384C-AF13-B8C0F3509A6A}"/>
              </a:ext>
            </a:extLst>
          </p:cNvPr>
          <p:cNvSpPr/>
          <p:nvPr/>
        </p:nvSpPr>
        <p:spPr>
          <a:xfrm>
            <a:off x="11310719" y="1930529"/>
            <a:ext cx="535550" cy="535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F19794-04C9-9A46-886B-409154B2953C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 flipH="1">
            <a:off x="4575200" y="1150560"/>
            <a:ext cx="1520800" cy="63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579796-81AA-2C43-9B82-B734FF4511C2}"/>
              </a:ext>
            </a:extLst>
          </p:cNvPr>
          <p:cNvCxnSpPr>
            <a:cxnSpLocks/>
            <a:stCxn id="20" idx="4"/>
            <a:endCxn id="23" idx="0"/>
          </p:cNvCxnSpPr>
          <p:nvPr/>
        </p:nvCxnSpPr>
        <p:spPr>
          <a:xfrm>
            <a:off x="6096000" y="1150560"/>
            <a:ext cx="2131248" cy="71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74C216-3F52-6542-9B99-04332996C327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6096000" y="1150560"/>
            <a:ext cx="4789163" cy="79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CAA4A2-8AC8-8743-B890-C9B34550B204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>
            <a:off x="6096000" y="1150560"/>
            <a:ext cx="5482494" cy="77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3">
            <a:extLst>
              <a:ext uri="{FF2B5EF4-FFF2-40B4-BE49-F238E27FC236}">
                <a16:creationId xmlns:a16="http://schemas.microsoft.com/office/drawing/2014/main" id="{2D6B9F53-F313-4E82-AECD-B0F4BE7F498A}"/>
              </a:ext>
            </a:extLst>
          </p:cNvPr>
          <p:cNvSpPr txBox="1"/>
          <p:nvPr/>
        </p:nvSpPr>
        <p:spPr>
          <a:xfrm>
            <a:off x="345732" y="2595914"/>
            <a:ext cx="183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规则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48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6B1B0CE6-628C-424D-8827-753E6F632217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E73D6C4E-05C1-7549-9217-FDE5F0ABE6B6}"/>
              </a:ext>
            </a:extLst>
          </p:cNvPr>
          <p:cNvSpPr txBox="1"/>
          <p:nvPr/>
        </p:nvSpPr>
        <p:spPr>
          <a:xfrm>
            <a:off x="345732" y="2595914"/>
            <a:ext cx="183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路由可以嵌套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79A57-DB47-0848-B45B-CB72C68FC154}"/>
              </a:ext>
            </a:extLst>
          </p:cNvPr>
          <p:cNvSpPr/>
          <p:nvPr/>
        </p:nvSpPr>
        <p:spPr>
          <a:xfrm>
            <a:off x="8159279" y="6272542"/>
            <a:ext cx="375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codesandbox.io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/s/n5o0273q4l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695233-989F-3443-8843-54CD5F24FB5C}"/>
              </a:ext>
            </a:extLst>
          </p:cNvPr>
          <p:cNvSpPr/>
          <p:nvPr/>
        </p:nvSpPr>
        <p:spPr>
          <a:xfrm>
            <a:off x="7755518" y="280705"/>
            <a:ext cx="807522" cy="80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EA7631-EAEA-6947-8B83-0DC9C1341610}"/>
              </a:ext>
            </a:extLst>
          </p:cNvPr>
          <p:cNvSpPr/>
          <p:nvPr/>
        </p:nvSpPr>
        <p:spPr>
          <a:xfrm>
            <a:off x="5664451" y="1135555"/>
            <a:ext cx="1712195" cy="17121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50ED23-9E2D-0049-B559-9409D0D51DA6}"/>
              </a:ext>
            </a:extLst>
          </p:cNvPr>
          <p:cNvSpPr/>
          <p:nvPr/>
        </p:nvSpPr>
        <p:spPr>
          <a:xfrm>
            <a:off x="8309763" y="3365356"/>
            <a:ext cx="1270806" cy="127080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Signup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E2075D-5C10-A548-950C-BCE3583A64F1}"/>
              </a:ext>
            </a:extLst>
          </p:cNvPr>
          <p:cNvSpPr/>
          <p:nvPr/>
        </p:nvSpPr>
        <p:spPr>
          <a:xfrm>
            <a:off x="10617388" y="1944388"/>
            <a:ext cx="535550" cy="507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B15CEC-6956-384C-AF13-B8C0F3509A6A}"/>
              </a:ext>
            </a:extLst>
          </p:cNvPr>
          <p:cNvSpPr/>
          <p:nvPr/>
        </p:nvSpPr>
        <p:spPr>
          <a:xfrm>
            <a:off x="11310719" y="1930529"/>
            <a:ext cx="535550" cy="535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F19794-04C9-9A46-886B-409154B2953C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 flipH="1">
            <a:off x="6520549" y="1088227"/>
            <a:ext cx="1638730" cy="4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579796-81AA-2C43-9B82-B734FF4511C2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6520549" y="2847750"/>
            <a:ext cx="2424617" cy="51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74C216-3F52-6542-9B99-04332996C327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8159279" y="1088227"/>
            <a:ext cx="2725884" cy="85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CAA4A2-8AC8-8743-B890-C9B34550B204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>
            <a:off x="8159279" y="1088227"/>
            <a:ext cx="3419215" cy="84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4C9578-DABF-894E-99F3-61829AC54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37" y="1039127"/>
            <a:ext cx="2436958" cy="190505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80A1EAA0-5272-E045-8E49-118FD89E7CF5}"/>
              </a:ext>
            </a:extLst>
          </p:cNvPr>
          <p:cNvSpPr/>
          <p:nvPr/>
        </p:nvSpPr>
        <p:spPr>
          <a:xfrm>
            <a:off x="4186291" y="3278419"/>
            <a:ext cx="1270806" cy="127080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069F52-8521-A34F-BBCF-8681697D73A2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flipH="1">
            <a:off x="4821694" y="2847750"/>
            <a:ext cx="1698855" cy="43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C07915C5-DEA4-8C41-8100-F6CB0467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460" y="4883465"/>
            <a:ext cx="1150467" cy="116822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FF495DF-863F-5A47-93B7-BB8EC964E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072" y="4726102"/>
            <a:ext cx="1348115" cy="13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9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ooko-reac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ECBDE"/>
      </a:accent1>
      <a:accent2>
        <a:srgbClr val="FAA300"/>
      </a:accent2>
      <a:accent3>
        <a:srgbClr val="C7393B"/>
      </a:accent3>
      <a:accent4>
        <a:srgbClr val="FFC000"/>
      </a:accent4>
      <a:accent5>
        <a:srgbClr val="2BF8CB"/>
      </a:accent5>
      <a:accent6>
        <a:srgbClr val="D76B7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ct-lec" id="{CE97D049-E286-9F4B-B500-5568AAC116D6}" vid="{B7C01D1F-0672-524E-AB60-B5C75017D2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482</Words>
  <Application>Microsoft Office PowerPoint</Application>
  <PresentationFormat>宽屏</PresentationFormat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Menlo</vt:lpstr>
      <vt:lpstr>Arial</vt:lpstr>
      <vt:lpstr>Calibri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孙 路</cp:lastModifiedBy>
  <cp:revision>70</cp:revision>
  <dcterms:created xsi:type="dcterms:W3CDTF">2019-02-07T21:35:04Z</dcterms:created>
  <dcterms:modified xsi:type="dcterms:W3CDTF">2019-03-02T00:20:18Z</dcterms:modified>
</cp:coreProperties>
</file>