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D64E31"/>
    <a:srgbClr val="E17079"/>
    <a:srgbClr val="24F9CB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149B8C-546A-4C1E-8770-22AB65549C77}"/>
              </a:ext>
            </a:extLst>
          </p:cNvPr>
          <p:cNvSpPr/>
          <p:nvPr/>
        </p:nvSpPr>
        <p:spPr>
          <a:xfrm>
            <a:off x="2832810" y="2458686"/>
            <a:ext cx="50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主页：</a:t>
            </a:r>
            <a:r>
              <a:rPr lang="en-US" altLang="zh-CN" dirty="0">
                <a:solidFill>
                  <a:schemeClr val="bg1"/>
                </a:solidFill>
              </a:rPr>
              <a:t>https://github.com/rematch/rematch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E89F44-C5F1-41D4-9D21-AD02F4FADAF6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ADE777-9B1E-4ADA-8D7B-5632125F1E35}"/>
              </a:ext>
            </a:extLst>
          </p:cNvPr>
          <p:cNvSpPr/>
          <p:nvPr/>
        </p:nvSpPr>
        <p:spPr>
          <a:xfrm>
            <a:off x="2832809" y="3012995"/>
            <a:ext cx="188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写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的步骤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BD3ADC9-7097-471F-BD54-7FF0FD8AFCCB}"/>
              </a:ext>
            </a:extLst>
          </p:cNvPr>
          <p:cNvSpPr/>
          <p:nvPr/>
        </p:nvSpPr>
        <p:spPr>
          <a:xfrm rot="10800000">
            <a:off x="2787090" y="296906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检查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初始化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4438D2-456A-4129-A7B2-E42280525A67}"/>
              </a:ext>
            </a:extLst>
          </p:cNvPr>
          <p:cNvSpPr/>
          <p:nvPr/>
        </p:nvSpPr>
        <p:spPr>
          <a:xfrm>
            <a:off x="2787090" y="1710534"/>
            <a:ext cx="87060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"@rematch/core"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"react-redux"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'./models'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generate Redux store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Create A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Model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A2521E-563E-47D0-9AC2-2C559DCC2E08}"/>
              </a:ext>
            </a:extLst>
          </p:cNvPr>
          <p:cNvSpPr/>
          <p:nvPr/>
        </p:nvSpPr>
        <p:spPr>
          <a:xfrm>
            <a:off x="2787090" y="23496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null,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7C553-A3A3-444B-B4CE-BB6B9C5B9BC1}"/>
              </a:ext>
            </a:extLst>
          </p:cNvPr>
          <p:cNvSpPr/>
          <p:nvPr/>
        </p:nvSpPr>
        <p:spPr>
          <a:xfrm>
            <a:off x="2787090" y="3828625"/>
            <a:ext cx="703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中生成一个键值对，键名是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，初始值为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6CA20FA-DE4C-42E9-99FC-BBCDA96F2C6D}"/>
              </a:ext>
            </a:extLst>
          </p:cNvPr>
          <p:cNvSpPr/>
          <p:nvPr/>
        </p:nvSpPr>
        <p:spPr>
          <a:xfrm rot="10800000">
            <a:off x="2741371" y="378469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Reducers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 in the Model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C8815-CAE3-4D1B-A137-03270E75D742}"/>
              </a:ext>
            </a:extLst>
          </p:cNvPr>
          <p:cNvSpPr/>
          <p:nvPr/>
        </p:nvSpPr>
        <p:spPr>
          <a:xfrm>
            <a:off x="2787090" y="15905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22B8E-F1DA-43FD-8978-B2F593528294}"/>
              </a:ext>
            </a:extLst>
          </p:cNvPr>
          <p:cNvSpPr/>
          <p:nvPr/>
        </p:nvSpPr>
        <p:spPr>
          <a:xfrm>
            <a:off x="2832809" y="4235118"/>
            <a:ext cx="700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5DE49E-6804-45C4-8726-9FBF345765F3}"/>
              </a:ext>
            </a:extLst>
          </p:cNvPr>
          <p:cNvSpPr/>
          <p:nvPr/>
        </p:nvSpPr>
        <p:spPr>
          <a:xfrm rot="10800000">
            <a:off x="2787090" y="419118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9A1CC-617F-4EAE-9844-21C532C2A229}"/>
              </a:ext>
            </a:extLst>
          </p:cNvPr>
          <p:cNvSpPr/>
          <p:nvPr/>
        </p:nvSpPr>
        <p:spPr>
          <a:xfrm>
            <a:off x="2832809" y="4780472"/>
            <a:ext cx="58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9C473-75DA-4585-BB98-C08665EADF12}"/>
              </a:ext>
            </a:extLst>
          </p:cNvPr>
          <p:cNvSpPr/>
          <p:nvPr/>
        </p:nvSpPr>
        <p:spPr>
          <a:xfrm rot="10800000">
            <a:off x="2787090" y="47365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F5D67-81FC-49B7-93DA-6AA27839AB9F}"/>
              </a:ext>
            </a:extLst>
          </p:cNvPr>
          <p:cNvSpPr/>
          <p:nvPr/>
        </p:nvSpPr>
        <p:spPr>
          <a:xfrm>
            <a:off x="2832809" y="3821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Effects in the Model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C962CE-5082-4F55-B45C-A53823A22B08}"/>
              </a:ext>
            </a:extLst>
          </p:cNvPr>
          <p:cNvSpPr/>
          <p:nvPr/>
        </p:nvSpPr>
        <p:spPr>
          <a:xfrm>
            <a:off x="2787091" y="6540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effects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  // networking stuff here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AFEF6A-7534-48AB-B1CD-C1BDF2A56746}"/>
              </a:ext>
            </a:extLst>
          </p:cNvPr>
          <p:cNvSpPr/>
          <p:nvPr/>
        </p:nvSpPr>
        <p:spPr>
          <a:xfrm>
            <a:off x="2832811" y="4526907"/>
            <a:ext cx="8884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对象，它是对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方法的再封装，由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C988EF2-0004-4DCE-84C5-8AB5C6AEB5EC}"/>
              </a:ext>
            </a:extLst>
          </p:cNvPr>
          <p:cNvSpPr/>
          <p:nvPr/>
        </p:nvSpPr>
        <p:spPr>
          <a:xfrm rot="10800000">
            <a:off x="2787092" y="448297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6506E9-315C-49E9-8504-1F9D2B336A34}"/>
              </a:ext>
            </a:extLst>
          </p:cNvPr>
          <p:cNvSpPr/>
          <p:nvPr/>
        </p:nvSpPr>
        <p:spPr>
          <a:xfrm>
            <a:off x="2832811" y="5217172"/>
            <a:ext cx="712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</a:t>
            </a:r>
            <a:r>
              <a:rPr lang="zh-CN" altLang="en-US" dirty="0">
                <a:solidFill>
                  <a:schemeClr val="bg1"/>
                </a:solidFill>
              </a:rPr>
              <a:t>函数中的</a:t>
            </a:r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E4CA3C-B359-4331-B74A-D958180E8AD2}"/>
              </a:ext>
            </a:extLst>
          </p:cNvPr>
          <p:cNvSpPr/>
          <p:nvPr/>
        </p:nvSpPr>
        <p:spPr>
          <a:xfrm rot="10800000">
            <a:off x="2787092" y="51732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74A6F-0AFF-4871-AAC7-BD3F8AD67B72}"/>
              </a:ext>
            </a:extLst>
          </p:cNvPr>
          <p:cNvSpPr/>
          <p:nvPr/>
        </p:nvSpPr>
        <p:spPr>
          <a:xfrm>
            <a:off x="2832811" y="4113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48FF6-DC14-4814-A63B-F6D524679188}"/>
              </a:ext>
            </a:extLst>
          </p:cNvPr>
          <p:cNvSpPr/>
          <p:nvPr/>
        </p:nvSpPr>
        <p:spPr>
          <a:xfrm>
            <a:off x="2832812" y="5749928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8AED10-2C52-4B89-A192-761DD0005FDA}"/>
              </a:ext>
            </a:extLst>
          </p:cNvPr>
          <p:cNvSpPr/>
          <p:nvPr/>
        </p:nvSpPr>
        <p:spPr>
          <a:xfrm rot="10800000">
            <a:off x="2787093" y="570599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Wrap the Component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AFF192F-5F5E-40EF-87A7-99EDC5E2E771}"/>
              </a:ext>
            </a:extLst>
          </p:cNvPr>
          <p:cNvSpPr/>
          <p:nvPr/>
        </p:nvSpPr>
        <p:spPr>
          <a:xfrm>
            <a:off x="2832808" y="3865786"/>
            <a:ext cx="675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函数，将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中的数据映射为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3631C87-9668-451A-BE69-C05A2E6CB58B}"/>
              </a:ext>
            </a:extLst>
          </p:cNvPr>
          <p:cNvSpPr/>
          <p:nvPr/>
        </p:nvSpPr>
        <p:spPr>
          <a:xfrm rot="10800000">
            <a:off x="2787089" y="38218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92A700-A48E-4B97-BE11-41665EC7787E}"/>
              </a:ext>
            </a:extLst>
          </p:cNvPr>
          <p:cNvSpPr/>
          <p:nvPr/>
        </p:nvSpPr>
        <p:spPr>
          <a:xfrm>
            <a:off x="2832808" y="4411140"/>
            <a:ext cx="761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函数将我们在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中定义的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C8C562F-DA0C-4BC7-BF05-0605B690EF6E}"/>
              </a:ext>
            </a:extLst>
          </p:cNvPr>
          <p:cNvSpPr/>
          <p:nvPr/>
        </p:nvSpPr>
        <p:spPr>
          <a:xfrm rot="10800000">
            <a:off x="2787089" y="4367206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14EE61-B1B6-4360-93A4-EBF51CEDE9BA}"/>
              </a:ext>
            </a:extLst>
          </p:cNvPr>
          <p:cNvSpPr/>
          <p:nvPr/>
        </p:nvSpPr>
        <p:spPr>
          <a:xfrm>
            <a:off x="2832808" y="34523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A674-616B-43C3-B7AA-44A60C999EC7}"/>
              </a:ext>
            </a:extLst>
          </p:cNvPr>
          <p:cNvSpPr/>
          <p:nvPr/>
        </p:nvSpPr>
        <p:spPr>
          <a:xfrm>
            <a:off x="2832809" y="4953382"/>
            <a:ext cx="619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函数执行上述两条映射，并返回一个新的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E338DDC-C786-4CCB-A4CD-6C4E7D8493CD}"/>
              </a:ext>
            </a:extLst>
          </p:cNvPr>
          <p:cNvSpPr/>
          <p:nvPr/>
        </p:nvSpPr>
        <p:spPr>
          <a:xfrm rot="10800000">
            <a:off x="2787090" y="490944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A23149-21BA-4B0F-A5EF-F944BD32FB8F}"/>
              </a:ext>
            </a:extLst>
          </p:cNvPr>
          <p:cNvSpPr/>
          <p:nvPr/>
        </p:nvSpPr>
        <p:spPr>
          <a:xfrm>
            <a:off x="2787088" y="1390274"/>
            <a:ext cx="7662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questions: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})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558470-0D55-4E58-9C04-971B1F088077}"/>
              </a:ext>
            </a:extLst>
          </p:cNvPr>
          <p:cNvSpPr/>
          <p:nvPr/>
        </p:nvSpPr>
        <p:spPr>
          <a:xfrm>
            <a:off x="2832809" y="5517094"/>
            <a:ext cx="92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如果不需要</a:t>
            </a:r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，那么在</a:t>
            </a:r>
            <a:r>
              <a:rPr lang="en-US" altLang="zh-CN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函数中，可以给相应的参数设置为空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9F41A80-B4E2-43E1-8D95-38A59C587081}"/>
              </a:ext>
            </a:extLst>
          </p:cNvPr>
          <p:cNvSpPr/>
          <p:nvPr/>
        </p:nvSpPr>
        <p:spPr>
          <a:xfrm rot="10800000">
            <a:off x="2787090" y="54731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1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427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77</cp:revision>
  <dcterms:created xsi:type="dcterms:W3CDTF">2019-02-07T21:35:04Z</dcterms:created>
  <dcterms:modified xsi:type="dcterms:W3CDTF">2019-03-16T04:17:25Z</dcterms:modified>
</cp:coreProperties>
</file>