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71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9F7452-64CB-4DFB-B709-0FE5EDBCB33A}">
  <a:tblStyle styleId="{139F7452-64CB-4DFB-B709-0FE5EDBCB3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ffa51d8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ffa51d8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ffa51d8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ffa51d8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ffa51d8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ffa51d8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ffa51d8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ffa51d8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here if I input 200?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150? 125?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ffa51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ffa51d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ffa51d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ffa51d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ffa51d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ffa51d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ffa51d8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ffa51d8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ffa51d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ffa51d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ffa51d8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ffa51d8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ffa51d8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ffa51d8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ffa51d8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ffa51d8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Operations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1071563"/>
            <a:ext cx="42767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32" y="1017725"/>
            <a:ext cx="24651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094F-2A68-4B47-9E5F-F649CEF3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37A2-13A3-574B-8578-7B2170F9F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lines that are indented after the if: are considered “part of the if block”</a:t>
            </a:r>
          </a:p>
          <a:p>
            <a:r>
              <a:rPr lang="en-US" dirty="0" err="1"/>
              <a:t>elif</a:t>
            </a:r>
            <a:r>
              <a:rPr lang="en-US" dirty="0"/>
              <a:t> MUST follow an if</a:t>
            </a:r>
          </a:p>
          <a:p>
            <a:r>
              <a:rPr lang="en-US" dirty="0"/>
              <a:t>In one block you can have only one if and one else, but can have as many </a:t>
            </a:r>
            <a:r>
              <a:rPr lang="en-US" dirty="0" err="1"/>
              <a:t>elifs</a:t>
            </a:r>
            <a:r>
              <a:rPr lang="en-US" dirty="0"/>
              <a:t> as you want</a:t>
            </a:r>
          </a:p>
        </p:txBody>
      </p:sp>
    </p:spTree>
    <p:extLst>
      <p:ext uri="{BB962C8B-B14F-4D97-AF65-F5344CB8AC3E}">
        <p14:creationId xmlns:p14="http://schemas.microsoft.com/office/powerpoint/2010/main" val="126043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1880975" y="863550"/>
            <a:ext cx="506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1743525" y="272650"/>
            <a:ext cx="4971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If Else</a:t>
            </a:r>
            <a:endParaRPr sz="2400" b="1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50" y="1238250"/>
            <a:ext cx="74580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2316300" y="719400"/>
            <a:ext cx="65160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1743525" y="272650"/>
            <a:ext cx="4971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If Elif</a:t>
            </a:r>
            <a:endParaRPr sz="2400" b="1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300038"/>
            <a:ext cx="80200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73" y="1373448"/>
            <a:ext cx="4303650" cy="29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A1A4-0F4F-4843-AE78-532FC428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Using the Terminal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820B2-61D5-0648-BDE7-8445CF5D8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= what is in the directory now</a:t>
            </a:r>
          </a:p>
          <a:p>
            <a:r>
              <a:rPr lang="en-US" dirty="0"/>
              <a:t>cd = go back to the home directory</a:t>
            </a:r>
          </a:p>
          <a:p>
            <a:r>
              <a:rPr lang="en-US" dirty="0"/>
              <a:t>cd + directory name = enter into this directory</a:t>
            </a:r>
          </a:p>
        </p:txBody>
      </p:sp>
    </p:spTree>
    <p:extLst>
      <p:ext uri="{BB962C8B-B14F-4D97-AF65-F5344CB8AC3E}">
        <p14:creationId xmlns:p14="http://schemas.microsoft.com/office/powerpoint/2010/main" val="28290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Operations- Numbers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275" y="1264800"/>
            <a:ext cx="4251450" cy="261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Operations- Strings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+ is concatenation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dirty="0"/>
              <a:t>This is just putting the two string together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* is also concatenation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dirty="0"/>
              <a:t>Just like algebra, * is an extension of +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- and / will give an error</a:t>
            </a:r>
          </a:p>
          <a:p>
            <a:pPr marL="742950" lvl="1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Combining Operator with Assignment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1138225"/>
            <a:ext cx="16954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 the following: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“Hello, world!”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sum of 82367 and 91567.423456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1024 times 476582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 and operations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Operations </a:t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2727350" y="1311700"/>
          <a:ext cx="3689300" cy="2743020"/>
        </p:xfrm>
        <a:graphic>
          <a:graphicData uri="http://schemas.openxmlformats.org/drawingml/2006/table">
            <a:tbl>
              <a:tblPr>
                <a:noFill/>
                <a:tableStyleId>{139F7452-64CB-4DFB-B709-0FE5EDBCB33A}</a:tableStyleId>
              </a:tblPr>
              <a:tblGrid>
                <a:gridCol w="8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Equals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than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&gt;=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than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&lt;=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than or equal to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194</Words>
  <Application>Microsoft Macintosh PowerPoint</Application>
  <PresentationFormat>On-screen Show (16:9)</PresentationFormat>
  <Paragraphs>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Week 2: Operations </vt:lpstr>
      <vt:lpstr>Operations</vt:lpstr>
      <vt:lpstr>Navigating Using the Terminal </vt:lpstr>
      <vt:lpstr>Operations- Numbers</vt:lpstr>
      <vt:lpstr>Operations- Strings</vt:lpstr>
      <vt:lpstr>Combining Operator with Assignment</vt:lpstr>
      <vt:lpstr>Exercise</vt:lpstr>
      <vt:lpstr>Booleans and operations</vt:lpstr>
      <vt:lpstr>Comparison Operations </vt:lpstr>
      <vt:lpstr>PowerPoint Presentation</vt:lpstr>
      <vt:lpstr>If Else</vt:lpstr>
      <vt:lpstr>If/Else Notes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Operations </dc:title>
  <cp:lastModifiedBy>Date, Ishita Y</cp:lastModifiedBy>
  <cp:revision>2</cp:revision>
  <dcterms:modified xsi:type="dcterms:W3CDTF">2020-05-15T15:01:48Z</dcterms:modified>
</cp:coreProperties>
</file>