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548F-F441-C54A-8E31-757793CE7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64C28-0B4A-784E-9EE1-3A20595F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EDCE-47E5-4B41-80E9-713CB039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5AC5-2EF2-5D48-869F-6D9756F06D66}" type="datetimeFigureOut">
              <a:rPr lang="en-CN" smtClean="0"/>
              <a:t>2020/12/11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5AE5-6AB9-E44E-A622-5E23A6F0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6FF70-AB37-8E43-9EAD-C17E59E1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F05E-A880-B34D-8AF2-CBCDEFCEAB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260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9BB5-F928-0048-8AE9-E8A7B139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18212-79A6-B949-979A-977C815D0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675A-ABF9-AF47-B4F0-8E017C99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5AC5-2EF2-5D48-869F-6D9756F06D66}" type="datetimeFigureOut">
              <a:rPr lang="en-CN" smtClean="0"/>
              <a:t>2020/12/11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6F798-5731-A148-971A-9120B1FE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51C32-4B8D-4D4B-800B-5E1F2622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F05E-A880-B34D-8AF2-CBCDEFCEAB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61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64B05-F2D5-5B48-BB92-9F3D2D8E7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4567E-7C63-9B46-8FFD-605C5EE36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5D1B-8FB3-CE4F-A9BF-F94B2C4F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5AC5-2EF2-5D48-869F-6D9756F06D66}" type="datetimeFigureOut">
              <a:rPr lang="en-CN" smtClean="0"/>
              <a:t>2020/12/11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4AEF3-2E4E-A741-9B6F-B099AF3C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3AF0-989E-5741-A05C-7AFA54F3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F05E-A880-B34D-8AF2-CBCDEFCEAB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768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1051-B482-1F4F-8E9B-C02CD30A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2C73-DF97-1544-A43B-43537358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9F07-87FF-E840-B08C-286B32CB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5AC5-2EF2-5D48-869F-6D9756F06D66}" type="datetimeFigureOut">
              <a:rPr lang="en-CN" smtClean="0"/>
              <a:t>2020/12/11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059F-781B-994D-83C2-68E52661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DD3E-D56C-5341-B5DE-696933D0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F05E-A880-B34D-8AF2-CBCDEFCEAB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086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BB4D-141E-F64D-AB5A-721E2D4C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1785D-9616-7444-86D6-2DBCB372E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5E99-8A9C-CC49-BA08-BE0749DD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5AC5-2EF2-5D48-869F-6D9756F06D66}" type="datetimeFigureOut">
              <a:rPr lang="en-CN" smtClean="0"/>
              <a:t>2020/12/11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D688B-234E-FF48-905A-8CD834EE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34158-1EB8-7348-8F94-D698C572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F05E-A880-B34D-8AF2-CBCDEFCEAB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21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6883-5085-9E44-B7E5-5411D205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E923-18DB-D94E-AA23-23E27EF90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B930A-9760-1F4E-81BB-B534BC721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BCF49-CCE4-3840-9CF0-0EBDFC9F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5AC5-2EF2-5D48-869F-6D9756F06D66}" type="datetimeFigureOut">
              <a:rPr lang="en-CN" smtClean="0"/>
              <a:t>2020/12/11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12906-8D18-F341-9E46-51AD83F1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0199C-D997-DB48-9B95-FACC57AA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F05E-A880-B34D-8AF2-CBCDEFCEAB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89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7765-5D3F-AC4B-B837-D57065D3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1926B-92C3-144E-A86F-74D3C2A10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60E63-70AB-8A49-8E2E-6BB411211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F180F-9F5C-164A-89E1-3921D866D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82F61-4954-CF43-B943-A21BB259B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593AD-15DC-504F-BB96-6A269F72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5AC5-2EF2-5D48-869F-6D9756F06D66}" type="datetimeFigureOut">
              <a:rPr lang="en-CN" smtClean="0"/>
              <a:t>2020/12/11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0EE93-CB31-0C4F-AA45-C6DFE289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04CC9-7CDD-E249-BC13-79DFC2EE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F05E-A880-B34D-8AF2-CBCDEFCEAB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283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2B84-8486-8848-A505-8491CE8B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18502-DFE3-A545-A9AD-8F82B045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5AC5-2EF2-5D48-869F-6D9756F06D66}" type="datetimeFigureOut">
              <a:rPr lang="en-CN" smtClean="0"/>
              <a:t>2020/12/11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E16BC-4160-0548-BF9D-93975409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BF6A8-4D86-D046-A40E-1C3A05D2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F05E-A880-B34D-8AF2-CBCDEFCEAB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134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5C60F-88AF-7949-9BC8-8995B664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5AC5-2EF2-5D48-869F-6D9756F06D66}" type="datetimeFigureOut">
              <a:rPr lang="en-CN" smtClean="0"/>
              <a:t>2020/12/11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337A8-4A5A-A948-B3C6-97F36512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E15DB-0DFF-9B49-9639-C4AC4959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F05E-A880-B34D-8AF2-CBCDEFCEAB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368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1749-D5B8-0F42-9472-F8A65AD4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EEAD5-D2C7-D74E-A3C9-77447D2D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20EC8-ED1C-E442-8732-C64BE1A2D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59EC3-914C-8542-A792-18AEE5DA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5AC5-2EF2-5D48-869F-6D9756F06D66}" type="datetimeFigureOut">
              <a:rPr lang="en-CN" smtClean="0"/>
              <a:t>2020/12/11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5FB25-63ED-2E46-9EBF-43ACC9F2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45C20-3B0C-D546-A3B1-5D172785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F05E-A880-B34D-8AF2-CBCDEFCEAB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283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013E-493F-0D4D-B912-4B46045D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D57B2-E83F-414D-B0B1-F9C463797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7CBFD-4BBD-B14A-815F-F67C3761B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2FA56-5D8B-9249-B32E-294ED7DB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5AC5-2EF2-5D48-869F-6D9756F06D66}" type="datetimeFigureOut">
              <a:rPr lang="en-CN" smtClean="0"/>
              <a:t>2020/12/11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56CC-8817-8B4C-A0E4-2A68B404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F1D38-7302-5046-AA96-D78FA381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F05E-A880-B34D-8AF2-CBCDEFCEAB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872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D52AE-D2C1-A44D-8899-34E45274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6BB8D-7860-C346-9370-C67B9F3C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E8B0-7D65-8D47-B3AF-41AF8B05D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5AC5-2EF2-5D48-869F-6D9756F06D66}" type="datetimeFigureOut">
              <a:rPr lang="en-CN" smtClean="0"/>
              <a:t>2020/12/11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D438-16B2-4D46-AB2C-0BE7C234A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7F57-5664-884D-A6A0-4F4C545BD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F05E-A880-B34D-8AF2-CBCDEFCEAB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795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6819E5-2608-2D41-9805-780361B99E3E}"/>
              </a:ext>
            </a:extLst>
          </p:cNvPr>
          <p:cNvCxnSpPr>
            <a:cxnSpLocks/>
          </p:cNvCxnSpPr>
          <p:nvPr/>
        </p:nvCxnSpPr>
        <p:spPr>
          <a:xfrm>
            <a:off x="3520965" y="987972"/>
            <a:ext cx="0" cy="168165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F5AF7C-5D25-C349-934A-A8CDE9E01126}"/>
              </a:ext>
            </a:extLst>
          </p:cNvPr>
          <p:cNvCxnSpPr>
            <a:cxnSpLocks/>
          </p:cNvCxnSpPr>
          <p:nvPr/>
        </p:nvCxnSpPr>
        <p:spPr>
          <a:xfrm flipH="1">
            <a:off x="2627586" y="987972"/>
            <a:ext cx="893380" cy="117715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4AC439-1DEB-234A-8B54-7EC8EA812AA8}"/>
              </a:ext>
            </a:extLst>
          </p:cNvPr>
          <p:cNvCxnSpPr>
            <a:cxnSpLocks/>
          </p:cNvCxnSpPr>
          <p:nvPr/>
        </p:nvCxnSpPr>
        <p:spPr>
          <a:xfrm flipH="1" flipV="1">
            <a:off x="2627586" y="2165131"/>
            <a:ext cx="893379" cy="50449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0261FA-B2E5-C044-9B45-6E960DA098E5}"/>
              </a:ext>
            </a:extLst>
          </p:cNvPr>
          <p:cNvCxnSpPr>
            <a:cxnSpLocks/>
          </p:cNvCxnSpPr>
          <p:nvPr/>
        </p:nvCxnSpPr>
        <p:spPr>
          <a:xfrm flipH="1">
            <a:off x="3520966" y="2165131"/>
            <a:ext cx="1229710" cy="50449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50EC67-1B96-D24A-9C4E-2684DE2C4E96}"/>
              </a:ext>
            </a:extLst>
          </p:cNvPr>
          <p:cNvCxnSpPr>
            <a:cxnSpLocks/>
          </p:cNvCxnSpPr>
          <p:nvPr/>
        </p:nvCxnSpPr>
        <p:spPr>
          <a:xfrm flipH="1" flipV="1">
            <a:off x="3520965" y="987972"/>
            <a:ext cx="1229711" cy="117715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6F06A8-4EE8-0742-87AD-4733E11BC42E}"/>
              </a:ext>
            </a:extLst>
          </p:cNvPr>
          <p:cNvCxnSpPr>
            <a:cxnSpLocks/>
          </p:cNvCxnSpPr>
          <p:nvPr/>
        </p:nvCxnSpPr>
        <p:spPr>
          <a:xfrm flipH="1">
            <a:off x="2627585" y="2165131"/>
            <a:ext cx="2123091" cy="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0A7A6E-59CA-4043-882E-482B1C2FC9EB}"/>
              </a:ext>
            </a:extLst>
          </p:cNvPr>
          <p:cNvCxnSpPr>
            <a:cxnSpLocks/>
          </p:cNvCxnSpPr>
          <p:nvPr/>
        </p:nvCxnSpPr>
        <p:spPr>
          <a:xfrm flipH="1" flipV="1">
            <a:off x="3247696" y="1755228"/>
            <a:ext cx="1502980" cy="409902"/>
          </a:xfrm>
          <a:prstGeom prst="line">
            <a:avLst/>
          </a:prstGeom>
          <a:ln w="19050"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184694-E6B3-AC40-A4DA-2EAFC1CC6B38}"/>
              </a:ext>
            </a:extLst>
          </p:cNvPr>
          <p:cNvCxnSpPr>
            <a:cxnSpLocks/>
          </p:cNvCxnSpPr>
          <p:nvPr/>
        </p:nvCxnSpPr>
        <p:spPr>
          <a:xfrm>
            <a:off x="4750676" y="2165130"/>
            <a:ext cx="536027" cy="15240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426074-BCEC-FF4A-8ED4-D9CE18E70345}"/>
              </a:ext>
            </a:extLst>
          </p:cNvPr>
          <p:cNvCxnSpPr>
            <a:cxnSpLocks/>
          </p:cNvCxnSpPr>
          <p:nvPr/>
        </p:nvCxnSpPr>
        <p:spPr>
          <a:xfrm flipH="1" flipV="1">
            <a:off x="2354316" y="1524000"/>
            <a:ext cx="893380" cy="231229"/>
          </a:xfrm>
          <a:prstGeom prst="line">
            <a:avLst/>
          </a:prstGeom>
          <a:ln w="19050">
            <a:head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54A282FB-8745-3943-B5C0-9420211793EF}"/>
              </a:ext>
            </a:extLst>
          </p:cNvPr>
          <p:cNvSpPr/>
          <p:nvPr/>
        </p:nvSpPr>
        <p:spPr>
          <a:xfrm>
            <a:off x="4414343" y="1828800"/>
            <a:ext cx="735725" cy="714703"/>
          </a:xfrm>
          <a:prstGeom prst="arc">
            <a:avLst>
              <a:gd name="adj1" fmla="val 18956081"/>
              <a:gd name="adj2" fmla="val 4046261"/>
            </a:avLst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DEC28-36B5-F049-A8BD-C2F47CA20104}"/>
              </a:ext>
            </a:extLst>
          </p:cNvPr>
          <p:cNvSpPr txBox="1"/>
          <p:nvPr/>
        </p:nvSpPr>
        <p:spPr>
          <a:xfrm>
            <a:off x="3247696" y="760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5E5C94-0AFA-D549-95E1-47932259E26F}"/>
              </a:ext>
            </a:extLst>
          </p:cNvPr>
          <p:cNvSpPr txBox="1"/>
          <p:nvPr/>
        </p:nvSpPr>
        <p:spPr>
          <a:xfrm>
            <a:off x="2228193" y="2001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DFE7AA-1664-3840-A241-FB4C8F98AE6D}"/>
              </a:ext>
            </a:extLst>
          </p:cNvPr>
          <p:cNvSpPr txBox="1"/>
          <p:nvPr/>
        </p:nvSpPr>
        <p:spPr>
          <a:xfrm>
            <a:off x="3240301" y="2669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C0201F-E9AB-624E-A6EE-AABFE2511EBB}"/>
              </a:ext>
            </a:extLst>
          </p:cNvPr>
          <p:cNvSpPr txBox="1"/>
          <p:nvPr/>
        </p:nvSpPr>
        <p:spPr>
          <a:xfrm>
            <a:off x="4599833" y="2287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34C16E-4C13-AC4E-B82B-E5A8D5FE8BAB}"/>
              </a:ext>
            </a:extLst>
          </p:cNvPr>
          <p:cNvSpPr txBox="1"/>
          <p:nvPr/>
        </p:nvSpPr>
        <p:spPr>
          <a:xfrm>
            <a:off x="3711708" y="158632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O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C789AA-0309-394B-8946-EF9DD374C731}"/>
              </a:ext>
            </a:extLst>
          </p:cNvPr>
          <p:cNvCxnSpPr>
            <a:cxnSpLocks/>
          </p:cNvCxnSpPr>
          <p:nvPr/>
        </p:nvCxnSpPr>
        <p:spPr>
          <a:xfrm>
            <a:off x="7856484" y="925647"/>
            <a:ext cx="0" cy="168165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B24DBE-4C39-FD43-8B28-2B3E060A8B55}"/>
              </a:ext>
            </a:extLst>
          </p:cNvPr>
          <p:cNvCxnSpPr>
            <a:cxnSpLocks/>
          </p:cNvCxnSpPr>
          <p:nvPr/>
        </p:nvCxnSpPr>
        <p:spPr>
          <a:xfrm flipH="1">
            <a:off x="6963105" y="925647"/>
            <a:ext cx="893380" cy="117715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72652C-9866-074B-BA01-5CE366437AAD}"/>
              </a:ext>
            </a:extLst>
          </p:cNvPr>
          <p:cNvCxnSpPr>
            <a:cxnSpLocks/>
          </p:cNvCxnSpPr>
          <p:nvPr/>
        </p:nvCxnSpPr>
        <p:spPr>
          <a:xfrm flipH="1" flipV="1">
            <a:off x="6963105" y="2102806"/>
            <a:ext cx="893379" cy="50449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17263D-C64E-5347-9A9C-F7A8BAC4E36E}"/>
              </a:ext>
            </a:extLst>
          </p:cNvPr>
          <p:cNvCxnSpPr>
            <a:cxnSpLocks/>
          </p:cNvCxnSpPr>
          <p:nvPr/>
        </p:nvCxnSpPr>
        <p:spPr>
          <a:xfrm flipH="1">
            <a:off x="7856485" y="2102806"/>
            <a:ext cx="1229710" cy="50449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BA496C-2A85-EF40-8441-83967149C629}"/>
              </a:ext>
            </a:extLst>
          </p:cNvPr>
          <p:cNvCxnSpPr>
            <a:cxnSpLocks/>
          </p:cNvCxnSpPr>
          <p:nvPr/>
        </p:nvCxnSpPr>
        <p:spPr>
          <a:xfrm flipH="1" flipV="1">
            <a:off x="7856484" y="925647"/>
            <a:ext cx="1229711" cy="117715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D15842-1A1E-9044-84C2-35BED9259772}"/>
              </a:ext>
            </a:extLst>
          </p:cNvPr>
          <p:cNvCxnSpPr>
            <a:cxnSpLocks/>
          </p:cNvCxnSpPr>
          <p:nvPr/>
        </p:nvCxnSpPr>
        <p:spPr>
          <a:xfrm flipH="1">
            <a:off x="6963104" y="2102806"/>
            <a:ext cx="2123091" cy="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0DFBF65-44DA-9E48-A7AD-73F4E0E92307}"/>
              </a:ext>
            </a:extLst>
          </p:cNvPr>
          <p:cNvSpPr txBox="1"/>
          <p:nvPr/>
        </p:nvSpPr>
        <p:spPr>
          <a:xfrm>
            <a:off x="7498550" y="61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C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D0ACCF-F9AC-854F-BDEE-210C047E40FB}"/>
              </a:ext>
            </a:extLst>
          </p:cNvPr>
          <p:cNvSpPr txBox="1"/>
          <p:nvPr/>
        </p:nvSpPr>
        <p:spPr>
          <a:xfrm>
            <a:off x="6563712" y="193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C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F0F8F2-6086-404C-8E02-FEC7A93916CF}"/>
              </a:ext>
            </a:extLst>
          </p:cNvPr>
          <p:cNvSpPr txBox="1"/>
          <p:nvPr/>
        </p:nvSpPr>
        <p:spPr>
          <a:xfrm>
            <a:off x="7575820" y="2607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6BBE3-55E8-094F-A19C-A5945265B15E}"/>
              </a:ext>
            </a:extLst>
          </p:cNvPr>
          <p:cNvSpPr txBox="1"/>
          <p:nvPr/>
        </p:nvSpPr>
        <p:spPr>
          <a:xfrm>
            <a:off x="8935352" y="2224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772C60-8994-214D-A9C6-60226BDCDB96}"/>
              </a:ext>
            </a:extLst>
          </p:cNvPr>
          <p:cNvSpPr txBox="1"/>
          <p:nvPr/>
        </p:nvSpPr>
        <p:spPr>
          <a:xfrm>
            <a:off x="7898861" y="154575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O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991F1E1-6335-A648-BC52-E247C1195120}"/>
              </a:ext>
            </a:extLst>
          </p:cNvPr>
          <p:cNvCxnSpPr/>
          <p:nvPr/>
        </p:nvCxnSpPr>
        <p:spPr>
          <a:xfrm>
            <a:off x="5286703" y="1461675"/>
            <a:ext cx="809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9CBC6AB-1744-A84B-92BF-FBE9A7B092BA}"/>
              </a:ext>
            </a:extLst>
          </p:cNvPr>
          <p:cNvCxnSpPr>
            <a:cxnSpLocks/>
          </p:cNvCxnSpPr>
          <p:nvPr/>
        </p:nvCxnSpPr>
        <p:spPr>
          <a:xfrm>
            <a:off x="8541934" y="2863097"/>
            <a:ext cx="0" cy="744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DA6F3E1-1001-6F4D-8399-2251570C6E5C}"/>
              </a:ext>
            </a:extLst>
          </p:cNvPr>
          <p:cNvSpPr txBox="1"/>
          <p:nvPr/>
        </p:nvSpPr>
        <p:spPr>
          <a:xfrm>
            <a:off x="5098392" y="110774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O4 - </a:t>
            </a:r>
            <a:r>
              <a:rPr lang="en-US" dirty="0"/>
              <a:t>120°</a:t>
            </a:r>
            <a:endParaRPr lang="en-CN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B3BA1D-20C0-5D48-A33D-C8A08CC7BC11}"/>
              </a:ext>
            </a:extLst>
          </p:cNvPr>
          <p:cNvSpPr txBox="1"/>
          <p:nvPr/>
        </p:nvSpPr>
        <p:spPr>
          <a:xfrm>
            <a:off x="8551433" y="295679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O13 -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8F2563-7DA4-864C-9632-DC28346CDF3E}"/>
              </a:ext>
            </a:extLst>
          </p:cNvPr>
          <p:cNvCxnSpPr>
            <a:cxnSpLocks/>
          </p:cNvCxnSpPr>
          <p:nvPr/>
        </p:nvCxnSpPr>
        <p:spPr>
          <a:xfrm>
            <a:off x="7849089" y="3881365"/>
            <a:ext cx="0" cy="168165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C039221-A3DC-2647-8E11-CEB2B7A90DBB}"/>
              </a:ext>
            </a:extLst>
          </p:cNvPr>
          <p:cNvCxnSpPr>
            <a:cxnSpLocks/>
          </p:cNvCxnSpPr>
          <p:nvPr/>
        </p:nvCxnSpPr>
        <p:spPr>
          <a:xfrm flipH="1">
            <a:off x="6955710" y="3881365"/>
            <a:ext cx="893380" cy="117715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04023F-2E3C-0B42-9000-DF85D6DECC78}"/>
              </a:ext>
            </a:extLst>
          </p:cNvPr>
          <p:cNvCxnSpPr>
            <a:cxnSpLocks/>
          </p:cNvCxnSpPr>
          <p:nvPr/>
        </p:nvCxnSpPr>
        <p:spPr>
          <a:xfrm flipH="1" flipV="1">
            <a:off x="6955710" y="5058524"/>
            <a:ext cx="893379" cy="50449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BEBBBB0-EB01-7F4B-AD30-FCACAAAC17B1}"/>
              </a:ext>
            </a:extLst>
          </p:cNvPr>
          <p:cNvCxnSpPr>
            <a:cxnSpLocks/>
          </p:cNvCxnSpPr>
          <p:nvPr/>
        </p:nvCxnSpPr>
        <p:spPr>
          <a:xfrm flipH="1">
            <a:off x="7849090" y="5058524"/>
            <a:ext cx="1229710" cy="50449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C35B8F5-A835-5D47-83A2-006505083CC6}"/>
              </a:ext>
            </a:extLst>
          </p:cNvPr>
          <p:cNvCxnSpPr>
            <a:cxnSpLocks/>
          </p:cNvCxnSpPr>
          <p:nvPr/>
        </p:nvCxnSpPr>
        <p:spPr>
          <a:xfrm flipH="1" flipV="1">
            <a:off x="7849089" y="3881365"/>
            <a:ext cx="1229711" cy="117715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A5EBA61-3AF8-CE49-8A26-F1D5263C0C46}"/>
              </a:ext>
            </a:extLst>
          </p:cNvPr>
          <p:cNvCxnSpPr>
            <a:cxnSpLocks/>
          </p:cNvCxnSpPr>
          <p:nvPr/>
        </p:nvCxnSpPr>
        <p:spPr>
          <a:xfrm flipH="1">
            <a:off x="6955709" y="5058524"/>
            <a:ext cx="2123091" cy="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9B64788-CFF9-234C-BAEE-7F9684813213}"/>
              </a:ext>
            </a:extLst>
          </p:cNvPr>
          <p:cNvSpPr txBox="1"/>
          <p:nvPr/>
        </p:nvSpPr>
        <p:spPr>
          <a:xfrm>
            <a:off x="7575820" y="365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C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801D69-5DCE-CE45-9B7B-3F07D46B1D5A}"/>
              </a:ext>
            </a:extLst>
          </p:cNvPr>
          <p:cNvSpPr txBox="1"/>
          <p:nvPr/>
        </p:nvSpPr>
        <p:spPr>
          <a:xfrm>
            <a:off x="6556317" y="4894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C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A880E2-B449-2D4C-9FAB-5D231C4BB083}"/>
              </a:ext>
            </a:extLst>
          </p:cNvPr>
          <p:cNvSpPr txBox="1"/>
          <p:nvPr/>
        </p:nvSpPr>
        <p:spPr>
          <a:xfrm>
            <a:off x="7568425" y="5563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695E2CA-BAA8-6F43-B8F7-F3896004BB40}"/>
              </a:ext>
            </a:extLst>
          </p:cNvPr>
          <p:cNvSpPr txBox="1"/>
          <p:nvPr/>
        </p:nvSpPr>
        <p:spPr>
          <a:xfrm>
            <a:off x="8927957" y="518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009C01E-2B06-6545-8CC6-1E4228C0EDD5}"/>
              </a:ext>
            </a:extLst>
          </p:cNvPr>
          <p:cNvSpPr txBox="1"/>
          <p:nvPr/>
        </p:nvSpPr>
        <p:spPr>
          <a:xfrm>
            <a:off x="8039832" y="447971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O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1B97594-4A7A-4E46-A143-105A34989590}"/>
              </a:ext>
            </a:extLst>
          </p:cNvPr>
          <p:cNvCxnSpPr>
            <a:cxnSpLocks/>
          </p:cNvCxnSpPr>
          <p:nvPr/>
        </p:nvCxnSpPr>
        <p:spPr>
          <a:xfrm>
            <a:off x="7849089" y="942160"/>
            <a:ext cx="561364" cy="1409350"/>
          </a:xfrm>
          <a:prstGeom prst="line">
            <a:avLst/>
          </a:prstGeom>
          <a:ln w="19050"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AA90BD7-D443-2249-9D1A-7A1F346FD8B7}"/>
              </a:ext>
            </a:extLst>
          </p:cNvPr>
          <p:cNvCxnSpPr>
            <a:cxnSpLocks/>
          </p:cNvCxnSpPr>
          <p:nvPr/>
        </p:nvCxnSpPr>
        <p:spPr>
          <a:xfrm>
            <a:off x="6989379" y="2110690"/>
            <a:ext cx="1421074" cy="271282"/>
          </a:xfrm>
          <a:prstGeom prst="line">
            <a:avLst/>
          </a:prstGeom>
          <a:ln w="19050"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10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Liu</dc:creator>
  <cp:lastModifiedBy>Xinyu Liu</cp:lastModifiedBy>
  <cp:revision>10</cp:revision>
  <dcterms:created xsi:type="dcterms:W3CDTF">2020-12-05T11:31:35Z</dcterms:created>
  <dcterms:modified xsi:type="dcterms:W3CDTF">2020-12-11T06:05:00Z</dcterms:modified>
</cp:coreProperties>
</file>