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5" r:id="rId4"/>
    <p:sldId id="294" r:id="rId5"/>
    <p:sldId id="295" r:id="rId6"/>
    <p:sldId id="278" r:id="rId7"/>
    <p:sldId id="280" r:id="rId8"/>
    <p:sldId id="286" r:id="rId9"/>
    <p:sldId id="279" r:id="rId10"/>
    <p:sldId id="276" r:id="rId11"/>
    <p:sldId id="28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A452-CE0D-45D1-B780-F77C9E3BBE8D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EFBA-00BA-4FEA-BEC0-D70D36A95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39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51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bg1">
                <a:lumMod val="95000"/>
              </a:schemeClr>
            </a:gs>
            <a:gs pos="100000">
              <a:srgbClr val="E6E6E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07FBC-AEB8-40DE-A974-FBE03D7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D039C9-3866-4694-A96B-56B52D3B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C62C0-6DDD-466A-9A6A-4C8E16CF4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7746-5315-42E5-8715-B385B7B51A43}" type="datetime1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8BBC-7E6E-451C-8D0C-633163388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稿定设计</a:t>
            </a:r>
            <a:r>
              <a:rPr lang="en-US" altLang="zh-CN"/>
              <a:t>——</a:t>
            </a:r>
            <a:r>
              <a:rPr lang="zh-CN" altLang="en-US"/>
              <a:t>让设计更简单！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968A-E39F-400B-BDB0-F8BD398B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02D6-7180-491C-910B-B9B8CEB69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爱设计-1">
            <a:extLst>
              <a:ext uri="{FF2B5EF4-FFF2-40B4-BE49-F238E27FC236}">
                <a16:creationId xmlns:a16="http://schemas.microsoft.com/office/drawing/2014/main" id="{5D990A60-BF29-F1E9-C0F4-E3CD2A573824}"/>
              </a:ext>
            </a:extLst>
          </p:cNvPr>
          <p:cNvSpPr txBox="1"/>
          <p:nvPr/>
        </p:nvSpPr>
        <p:spPr>
          <a:xfrm>
            <a:off x="272675" y="288187"/>
            <a:ext cx="8149590" cy="323463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38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Deep </a:t>
            </a:r>
          </a:p>
          <a:p>
            <a:r>
              <a:rPr lang="en-US" altLang="zh-CN" sz="13800" dirty="0">
                <a:ln w="19050">
                  <a:solidFill>
                    <a:schemeClr val="tx1"/>
                  </a:solidFill>
                </a:ln>
                <a:solidFill>
                  <a:schemeClr val="accent3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Q-Learning</a:t>
            </a:r>
            <a:endParaRPr lang="zh-CN" altLang="en-US" sz="13800" dirty="0">
              <a:ln w="19050">
                <a:solidFill>
                  <a:schemeClr val="tx1"/>
                </a:solidFill>
              </a:ln>
              <a:solidFill>
                <a:schemeClr val="accent2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sp>
        <p:nvSpPr>
          <p:cNvPr id="3" name="爱设计-3">
            <a:extLst>
              <a:ext uri="{FF2B5EF4-FFF2-40B4-BE49-F238E27FC236}">
                <a16:creationId xmlns:a16="http://schemas.microsoft.com/office/drawing/2014/main" id="{9EF62529-F4A2-945C-B144-56CDA948DD59}"/>
              </a:ext>
            </a:extLst>
          </p:cNvPr>
          <p:cNvSpPr txBox="1"/>
          <p:nvPr/>
        </p:nvSpPr>
        <p:spPr>
          <a:xfrm>
            <a:off x="1704255" y="5727856"/>
            <a:ext cx="14975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2253230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张正阳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4" name="爱设计-4">
            <a:extLst>
              <a:ext uri="{FF2B5EF4-FFF2-40B4-BE49-F238E27FC236}">
                <a16:creationId xmlns:a16="http://schemas.microsoft.com/office/drawing/2014/main" id="{A4F1BFAA-3DD2-23FB-AD39-BA5E409E5467}"/>
              </a:ext>
            </a:extLst>
          </p:cNvPr>
          <p:cNvSpPr txBox="1"/>
          <p:nvPr/>
        </p:nvSpPr>
        <p:spPr>
          <a:xfrm>
            <a:off x="4539951" y="5727856"/>
            <a:ext cx="1054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6/1/2024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6" name="爱设计-5">
            <a:extLst>
              <a:ext uri="{FF2B5EF4-FFF2-40B4-BE49-F238E27FC236}">
                <a16:creationId xmlns:a16="http://schemas.microsoft.com/office/drawing/2014/main" id="{D28F5042-62EB-2E4A-9DBC-DB64CCB06673}"/>
              </a:ext>
            </a:extLst>
          </p:cNvPr>
          <p:cNvSpPr txBox="1"/>
          <p:nvPr/>
        </p:nvSpPr>
        <p:spPr>
          <a:xfrm>
            <a:off x="1704255" y="5454573"/>
            <a:ext cx="8434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Speaker: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爱设计-6">
            <a:extLst>
              <a:ext uri="{FF2B5EF4-FFF2-40B4-BE49-F238E27FC236}">
                <a16:creationId xmlns:a16="http://schemas.microsoft.com/office/drawing/2014/main" id="{641CE687-BBAF-1FE4-BAFB-29F68BB61684}"/>
              </a:ext>
            </a:extLst>
          </p:cNvPr>
          <p:cNvSpPr txBox="1"/>
          <p:nvPr/>
        </p:nvSpPr>
        <p:spPr>
          <a:xfrm>
            <a:off x="4539951" y="5454573"/>
            <a:ext cx="5486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Time: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0" name="爱设计-8">
            <a:extLst>
              <a:ext uri="{FF2B5EF4-FFF2-40B4-BE49-F238E27FC236}">
                <a16:creationId xmlns:a16="http://schemas.microsoft.com/office/drawing/2014/main" id="{98B6BEC6-E17D-2087-E091-8F259FF578F1}"/>
              </a:ext>
            </a:extLst>
          </p:cNvPr>
          <p:cNvSpPr/>
          <p:nvPr/>
        </p:nvSpPr>
        <p:spPr>
          <a:xfrm>
            <a:off x="1014101" y="5437821"/>
            <a:ext cx="54864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爱设计-9">
            <a:extLst>
              <a:ext uri="{FF2B5EF4-FFF2-40B4-BE49-F238E27FC236}">
                <a16:creationId xmlns:a16="http://schemas.microsoft.com/office/drawing/2014/main" id="{783B6A48-13C2-4729-95CC-4C4BBF603B6A}"/>
              </a:ext>
            </a:extLst>
          </p:cNvPr>
          <p:cNvSpPr/>
          <p:nvPr/>
        </p:nvSpPr>
        <p:spPr>
          <a:xfrm>
            <a:off x="3852330" y="5437821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爱设计-10">
            <a:extLst>
              <a:ext uri="{FF2B5EF4-FFF2-40B4-BE49-F238E27FC236}">
                <a16:creationId xmlns:a16="http://schemas.microsoft.com/office/drawing/2014/main" id="{5B99F640-851D-D43A-D970-79CDF350B14E}"/>
              </a:ext>
            </a:extLst>
          </p:cNvPr>
          <p:cNvSpPr/>
          <p:nvPr/>
        </p:nvSpPr>
        <p:spPr>
          <a:xfrm>
            <a:off x="3960392" y="5554974"/>
            <a:ext cx="332515" cy="345761"/>
          </a:xfrm>
          <a:custGeom>
            <a:avLst/>
            <a:gdLst>
              <a:gd name="connsiteX0" fmla="*/ 95158 w 332515"/>
              <a:gd name="connsiteY0" fmla="*/ 318715 h 345761"/>
              <a:gd name="connsiteX1" fmla="*/ 115152 w 332515"/>
              <a:gd name="connsiteY1" fmla="*/ 318715 h 345761"/>
              <a:gd name="connsiteX2" fmla="*/ 141779 w 332515"/>
              <a:gd name="connsiteY2" fmla="*/ 318715 h 345761"/>
              <a:gd name="connsiteX3" fmla="*/ 190736 w 332515"/>
              <a:gd name="connsiteY3" fmla="*/ 318715 h 345761"/>
              <a:gd name="connsiteX4" fmla="*/ 217364 w 332515"/>
              <a:gd name="connsiteY4" fmla="*/ 318715 h 345761"/>
              <a:gd name="connsiteX5" fmla="*/ 237357 w 332515"/>
              <a:gd name="connsiteY5" fmla="*/ 318715 h 345761"/>
              <a:gd name="connsiteX6" fmla="*/ 250881 w 332515"/>
              <a:gd name="connsiteY6" fmla="*/ 332238 h 345761"/>
              <a:gd name="connsiteX7" fmla="*/ 237357 w 332515"/>
              <a:gd name="connsiteY7" fmla="*/ 345761 h 345761"/>
              <a:gd name="connsiteX8" fmla="*/ 217364 w 332515"/>
              <a:gd name="connsiteY8" fmla="*/ 345761 h 345761"/>
              <a:gd name="connsiteX9" fmla="*/ 190736 w 332515"/>
              <a:gd name="connsiteY9" fmla="*/ 345761 h 345761"/>
              <a:gd name="connsiteX10" fmla="*/ 141779 w 332515"/>
              <a:gd name="connsiteY10" fmla="*/ 345761 h 345761"/>
              <a:gd name="connsiteX11" fmla="*/ 115152 w 332515"/>
              <a:gd name="connsiteY11" fmla="*/ 345761 h 345761"/>
              <a:gd name="connsiteX12" fmla="*/ 95158 w 332515"/>
              <a:gd name="connsiteY12" fmla="*/ 345761 h 345761"/>
              <a:gd name="connsiteX13" fmla="*/ 81634 w 332515"/>
              <a:gd name="connsiteY13" fmla="*/ 332238 h 345761"/>
              <a:gd name="connsiteX14" fmla="*/ 95158 w 332515"/>
              <a:gd name="connsiteY14" fmla="*/ 318715 h 345761"/>
              <a:gd name="connsiteX15" fmla="*/ 166261 w 332515"/>
              <a:gd name="connsiteY15" fmla="*/ 0 h 345761"/>
              <a:gd name="connsiteX16" fmla="*/ 219002 w 332515"/>
              <a:gd name="connsiteY16" fmla="*/ 10729 h 345761"/>
              <a:gd name="connsiteX17" fmla="*/ 262141 w 332515"/>
              <a:gd name="connsiteY17" fmla="*/ 39849 h 345761"/>
              <a:gd name="connsiteX18" fmla="*/ 291262 w 332515"/>
              <a:gd name="connsiteY18" fmla="*/ 82989 h 345761"/>
              <a:gd name="connsiteX19" fmla="*/ 301990 w 332515"/>
              <a:gd name="connsiteY19" fmla="*/ 135729 h 345761"/>
              <a:gd name="connsiteX20" fmla="*/ 301990 w 332515"/>
              <a:gd name="connsiteY20" fmla="*/ 236794 h 345761"/>
              <a:gd name="connsiteX21" fmla="*/ 330389 w 332515"/>
              <a:gd name="connsiteY21" fmla="*/ 281195 h 345761"/>
              <a:gd name="connsiteX22" fmla="*/ 330840 w 332515"/>
              <a:gd name="connsiteY22" fmla="*/ 294989 h 345761"/>
              <a:gd name="connsiteX23" fmla="*/ 319030 w 332515"/>
              <a:gd name="connsiteY23" fmla="*/ 302021 h 345761"/>
              <a:gd name="connsiteX24" fmla="*/ 13537 w 332515"/>
              <a:gd name="connsiteY24" fmla="*/ 302021 h 345761"/>
              <a:gd name="connsiteX25" fmla="*/ 1727 w 332515"/>
              <a:gd name="connsiteY25" fmla="*/ 295079 h 345761"/>
              <a:gd name="connsiteX26" fmla="*/ 1997 w 332515"/>
              <a:gd name="connsiteY26" fmla="*/ 281376 h 345761"/>
              <a:gd name="connsiteX27" fmla="*/ 30532 w 332515"/>
              <a:gd name="connsiteY27" fmla="*/ 234991 h 345761"/>
              <a:gd name="connsiteX28" fmla="*/ 30532 w 332515"/>
              <a:gd name="connsiteY28" fmla="*/ 135729 h 345761"/>
              <a:gd name="connsiteX29" fmla="*/ 41260 w 332515"/>
              <a:gd name="connsiteY29" fmla="*/ 82989 h 345761"/>
              <a:gd name="connsiteX30" fmla="*/ 70381 w 332515"/>
              <a:gd name="connsiteY30" fmla="*/ 39849 h 345761"/>
              <a:gd name="connsiteX31" fmla="*/ 113520 w 332515"/>
              <a:gd name="connsiteY31" fmla="*/ 10729 h 345761"/>
              <a:gd name="connsiteX32" fmla="*/ 166261 w 332515"/>
              <a:gd name="connsiteY32" fmla="*/ 0 h 34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32515" h="345761">
                <a:moveTo>
                  <a:pt x="95158" y="318715"/>
                </a:moveTo>
                <a:lnTo>
                  <a:pt x="115152" y="318715"/>
                </a:lnTo>
                <a:lnTo>
                  <a:pt x="141779" y="318715"/>
                </a:lnTo>
                <a:lnTo>
                  <a:pt x="190736" y="318715"/>
                </a:lnTo>
                <a:lnTo>
                  <a:pt x="217364" y="318715"/>
                </a:lnTo>
                <a:lnTo>
                  <a:pt x="237357" y="318715"/>
                </a:lnTo>
                <a:cubicBezTo>
                  <a:pt x="244841" y="318715"/>
                  <a:pt x="250881" y="324755"/>
                  <a:pt x="250881" y="332238"/>
                </a:cubicBezTo>
                <a:cubicBezTo>
                  <a:pt x="250881" y="339721"/>
                  <a:pt x="244796" y="345761"/>
                  <a:pt x="237357" y="345761"/>
                </a:cubicBezTo>
                <a:lnTo>
                  <a:pt x="217364" y="345761"/>
                </a:lnTo>
                <a:lnTo>
                  <a:pt x="190736" y="345761"/>
                </a:lnTo>
                <a:lnTo>
                  <a:pt x="141779" y="345761"/>
                </a:lnTo>
                <a:lnTo>
                  <a:pt x="115152" y="345761"/>
                </a:lnTo>
                <a:lnTo>
                  <a:pt x="95158" y="345761"/>
                </a:lnTo>
                <a:cubicBezTo>
                  <a:pt x="87675" y="345761"/>
                  <a:pt x="81634" y="339721"/>
                  <a:pt x="81634" y="332238"/>
                </a:cubicBezTo>
                <a:cubicBezTo>
                  <a:pt x="81634" y="324755"/>
                  <a:pt x="87675" y="318715"/>
                  <a:pt x="95158" y="318715"/>
                </a:cubicBezTo>
                <a:close/>
                <a:moveTo>
                  <a:pt x="166261" y="0"/>
                </a:moveTo>
                <a:cubicBezTo>
                  <a:pt x="184517" y="0"/>
                  <a:pt x="202233" y="3607"/>
                  <a:pt x="219002" y="10729"/>
                </a:cubicBezTo>
                <a:cubicBezTo>
                  <a:pt x="235140" y="17581"/>
                  <a:pt x="249655" y="27408"/>
                  <a:pt x="262141" y="39849"/>
                </a:cubicBezTo>
                <a:cubicBezTo>
                  <a:pt x="274628" y="52335"/>
                  <a:pt x="284410" y="66851"/>
                  <a:pt x="291262" y="82989"/>
                </a:cubicBezTo>
                <a:cubicBezTo>
                  <a:pt x="298384" y="99712"/>
                  <a:pt x="301990" y="117473"/>
                  <a:pt x="301990" y="135729"/>
                </a:cubicBezTo>
                <a:lnTo>
                  <a:pt x="301990" y="236794"/>
                </a:lnTo>
                <a:lnTo>
                  <a:pt x="330389" y="281195"/>
                </a:lnTo>
                <a:cubicBezTo>
                  <a:pt x="333049" y="285342"/>
                  <a:pt x="333229" y="290661"/>
                  <a:pt x="330840" y="294989"/>
                </a:cubicBezTo>
                <a:cubicBezTo>
                  <a:pt x="328496" y="299316"/>
                  <a:pt x="323943" y="302021"/>
                  <a:pt x="319030" y="302021"/>
                </a:cubicBezTo>
                <a:lnTo>
                  <a:pt x="13537" y="302021"/>
                </a:lnTo>
                <a:cubicBezTo>
                  <a:pt x="8624" y="302021"/>
                  <a:pt x="4116" y="299362"/>
                  <a:pt x="1727" y="295079"/>
                </a:cubicBezTo>
                <a:cubicBezTo>
                  <a:pt x="-663" y="290797"/>
                  <a:pt x="-573" y="285568"/>
                  <a:pt x="1997" y="281376"/>
                </a:cubicBezTo>
                <a:lnTo>
                  <a:pt x="30532" y="234991"/>
                </a:lnTo>
                <a:lnTo>
                  <a:pt x="30532" y="135729"/>
                </a:lnTo>
                <a:cubicBezTo>
                  <a:pt x="30532" y="117473"/>
                  <a:pt x="34138" y="99757"/>
                  <a:pt x="41260" y="82989"/>
                </a:cubicBezTo>
                <a:cubicBezTo>
                  <a:pt x="48112" y="66851"/>
                  <a:pt x="57939" y="52335"/>
                  <a:pt x="70381" y="39849"/>
                </a:cubicBezTo>
                <a:cubicBezTo>
                  <a:pt x="82822" y="27362"/>
                  <a:pt x="97382" y="17581"/>
                  <a:pt x="113520" y="10729"/>
                </a:cubicBezTo>
                <a:cubicBezTo>
                  <a:pt x="130243" y="3607"/>
                  <a:pt x="148005" y="0"/>
                  <a:pt x="16626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爱设计-11">
            <a:extLst>
              <a:ext uri="{FF2B5EF4-FFF2-40B4-BE49-F238E27FC236}">
                <a16:creationId xmlns:a16="http://schemas.microsoft.com/office/drawing/2014/main" id="{B2D0798B-5FD7-38B0-DD6C-61E0C1792829}"/>
              </a:ext>
            </a:extLst>
          </p:cNvPr>
          <p:cNvSpPr/>
          <p:nvPr/>
        </p:nvSpPr>
        <p:spPr>
          <a:xfrm>
            <a:off x="1139338" y="5554975"/>
            <a:ext cx="319191" cy="345761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爱设计-12">
            <a:extLst>
              <a:ext uri="{FF2B5EF4-FFF2-40B4-BE49-F238E27FC236}">
                <a16:creationId xmlns:a16="http://schemas.microsoft.com/office/drawing/2014/main" id="{9018BD1F-D092-1483-1A0D-289EF2EBCF4E}"/>
              </a:ext>
            </a:extLst>
          </p:cNvPr>
          <p:cNvSpPr/>
          <p:nvPr/>
        </p:nvSpPr>
        <p:spPr>
          <a:xfrm>
            <a:off x="10112164" y="0"/>
            <a:ext cx="19632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爱设计-13">
            <a:extLst>
              <a:ext uri="{FF2B5EF4-FFF2-40B4-BE49-F238E27FC236}">
                <a16:creationId xmlns:a16="http://schemas.microsoft.com/office/drawing/2014/main" id="{5832B0D5-788B-2C26-0EC9-C10D5A4C3C96}"/>
              </a:ext>
            </a:extLst>
          </p:cNvPr>
          <p:cNvSpPr/>
          <p:nvPr/>
        </p:nvSpPr>
        <p:spPr>
          <a:xfrm>
            <a:off x="10676469" y="0"/>
            <a:ext cx="19632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爱设计-14">
            <a:extLst>
              <a:ext uri="{FF2B5EF4-FFF2-40B4-BE49-F238E27FC236}">
                <a16:creationId xmlns:a16="http://schemas.microsoft.com/office/drawing/2014/main" id="{D1C6BA74-EB24-63B9-3875-4B235C150589}"/>
              </a:ext>
            </a:extLst>
          </p:cNvPr>
          <p:cNvSpPr/>
          <p:nvPr/>
        </p:nvSpPr>
        <p:spPr>
          <a:xfrm>
            <a:off x="11240775" y="0"/>
            <a:ext cx="19632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爱设计-15">
            <a:extLst>
              <a:ext uri="{FF2B5EF4-FFF2-40B4-BE49-F238E27FC236}">
                <a16:creationId xmlns:a16="http://schemas.microsoft.com/office/drawing/2014/main" id="{F215D938-44D5-3EEE-B8F9-0A7DA30BADC2}"/>
              </a:ext>
            </a:extLst>
          </p:cNvPr>
          <p:cNvSpPr/>
          <p:nvPr/>
        </p:nvSpPr>
        <p:spPr>
          <a:xfrm>
            <a:off x="10004583" y="1089660"/>
            <a:ext cx="411480" cy="4114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爱设计-16">
            <a:extLst>
              <a:ext uri="{FF2B5EF4-FFF2-40B4-BE49-F238E27FC236}">
                <a16:creationId xmlns:a16="http://schemas.microsoft.com/office/drawing/2014/main" id="{47F296E7-136E-558B-9288-7CFFB04BCF3B}"/>
              </a:ext>
            </a:extLst>
          </p:cNvPr>
          <p:cNvSpPr/>
          <p:nvPr/>
        </p:nvSpPr>
        <p:spPr>
          <a:xfrm>
            <a:off x="10568889" y="5464277"/>
            <a:ext cx="411480" cy="4114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爱设计-17">
            <a:extLst>
              <a:ext uri="{FF2B5EF4-FFF2-40B4-BE49-F238E27FC236}">
                <a16:creationId xmlns:a16="http://schemas.microsoft.com/office/drawing/2014/main" id="{3AABEC7A-928C-87CA-A201-860CC5B4D462}"/>
              </a:ext>
            </a:extLst>
          </p:cNvPr>
          <p:cNvSpPr/>
          <p:nvPr/>
        </p:nvSpPr>
        <p:spPr>
          <a:xfrm>
            <a:off x="11133195" y="3223260"/>
            <a:ext cx="411480" cy="4114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E9B906-28C9-D06E-7517-27B8CF03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23" y="104407"/>
            <a:ext cx="2999763" cy="729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094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135D6F-13C6-BCE3-C766-8DF10E8E4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1C44DB-4EAB-C6CA-8972-9A640DE5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07" y="1367773"/>
            <a:ext cx="4410493" cy="2632839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0344D60E-737F-18E6-AE57-2D0B3F5A80A5}"/>
              </a:ext>
            </a:extLst>
          </p:cNvPr>
          <p:cNvSpPr/>
          <p:nvPr/>
        </p:nvSpPr>
        <p:spPr>
          <a:xfrm>
            <a:off x="3268134" y="893344"/>
            <a:ext cx="1456266" cy="3373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2AF0A7-C0CB-CDC3-507A-61148D7C1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92" y="1367773"/>
            <a:ext cx="4886061" cy="263283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587ABD29-9FB3-6BB9-996D-41900EAC5348}"/>
              </a:ext>
            </a:extLst>
          </p:cNvPr>
          <p:cNvSpPr/>
          <p:nvPr/>
        </p:nvSpPr>
        <p:spPr>
          <a:xfrm>
            <a:off x="5511800" y="2260600"/>
            <a:ext cx="1083733" cy="9482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171757-13CE-C821-E380-CAC010956888}"/>
              </a:ext>
            </a:extLst>
          </p:cNvPr>
          <p:cNvSpPr/>
          <p:nvPr/>
        </p:nvSpPr>
        <p:spPr>
          <a:xfrm>
            <a:off x="10554657" y="910571"/>
            <a:ext cx="1456266" cy="3373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BDCC807-9191-D64B-AE60-4CB96568B3DC}"/>
              </a:ext>
            </a:extLst>
          </p:cNvPr>
          <p:cNvSpPr/>
          <p:nvPr/>
        </p:nvSpPr>
        <p:spPr>
          <a:xfrm>
            <a:off x="1363133" y="1227667"/>
            <a:ext cx="414867" cy="2772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33D73D-3A9D-3A3D-5B66-C810A03B189F}"/>
              </a:ext>
            </a:extLst>
          </p:cNvPr>
          <p:cNvSpPr/>
          <p:nvPr/>
        </p:nvSpPr>
        <p:spPr>
          <a:xfrm>
            <a:off x="7289800" y="1297719"/>
            <a:ext cx="626533" cy="2772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爱设计-2">
            <a:extLst>
              <a:ext uri="{FF2B5EF4-FFF2-40B4-BE49-F238E27FC236}">
                <a16:creationId xmlns:a16="http://schemas.microsoft.com/office/drawing/2014/main" id="{38A421A5-AAB0-F9FD-04AD-53B803696F40}"/>
              </a:ext>
            </a:extLst>
          </p:cNvPr>
          <p:cNvSpPr txBox="1"/>
          <p:nvPr/>
        </p:nvSpPr>
        <p:spPr>
          <a:xfrm>
            <a:off x="771107" y="4899000"/>
            <a:ext cx="11921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随着训练次数增多，每步的得分逐渐上升</a:t>
            </a:r>
          </a:p>
        </p:txBody>
      </p:sp>
    </p:spTree>
    <p:extLst>
      <p:ext uri="{BB962C8B-B14F-4D97-AF65-F5344CB8AC3E}">
        <p14:creationId xmlns:p14="http://schemas.microsoft.com/office/powerpoint/2010/main" val="395381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爱设计-1">
            <a:extLst>
              <a:ext uri="{FF2B5EF4-FFF2-40B4-BE49-F238E27FC236}">
                <a16:creationId xmlns:a16="http://schemas.microsoft.com/office/drawing/2014/main" id="{F72AB934-A726-0D0E-ECE7-2F3E62CAA175}"/>
              </a:ext>
            </a:extLst>
          </p:cNvPr>
          <p:cNvSpPr txBox="1"/>
          <p:nvPr/>
        </p:nvSpPr>
        <p:spPr>
          <a:xfrm>
            <a:off x="953589" y="3391553"/>
            <a:ext cx="751114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谢谢大家</a:t>
            </a:r>
          </a:p>
        </p:txBody>
      </p:sp>
      <p:sp>
        <p:nvSpPr>
          <p:cNvPr id="3" name="爱设计-2">
            <a:extLst>
              <a:ext uri="{FF2B5EF4-FFF2-40B4-BE49-F238E27FC236}">
                <a16:creationId xmlns:a16="http://schemas.microsoft.com/office/drawing/2014/main" id="{9EF62529-F4A2-945C-B144-56CDA948DD59}"/>
              </a:ext>
            </a:extLst>
          </p:cNvPr>
          <p:cNvSpPr txBox="1"/>
          <p:nvPr/>
        </p:nvSpPr>
        <p:spPr>
          <a:xfrm>
            <a:off x="1704255" y="5297885"/>
            <a:ext cx="14975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2253230</a:t>
            </a:r>
            <a:r>
              <a:rPr lang="zh-CN" altLang="en-US" sz="16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张正阳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4" name="爱设计-3">
            <a:extLst>
              <a:ext uri="{FF2B5EF4-FFF2-40B4-BE49-F238E27FC236}">
                <a16:creationId xmlns:a16="http://schemas.microsoft.com/office/drawing/2014/main" id="{A4F1BFAA-3DD2-23FB-AD39-BA5E409E5467}"/>
              </a:ext>
            </a:extLst>
          </p:cNvPr>
          <p:cNvSpPr txBox="1"/>
          <p:nvPr/>
        </p:nvSpPr>
        <p:spPr>
          <a:xfrm>
            <a:off x="4539951" y="5297885"/>
            <a:ext cx="10162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0" dirty="0">
                <a:solidFill>
                  <a:schemeClr val="tx1"/>
                </a:solidFill>
                <a:latin typeface="阿里巴巴普惠体 2.0 45 Light" panose="00020600040101010101" pitchFamily="18" charset="-122"/>
                <a:ea typeface="阿里巴巴普惠体 2.0 45 Light" panose="00020600040101010101" pitchFamily="18" charset="-122"/>
                <a:cs typeface="阿里巴巴普惠体 2.0 45 Light" panose="00020600040101010101" pitchFamily="18" charset="-122"/>
              </a:rPr>
              <a:t>6/1/2024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6" name="爱设计-4">
            <a:extLst>
              <a:ext uri="{FF2B5EF4-FFF2-40B4-BE49-F238E27FC236}">
                <a16:creationId xmlns:a16="http://schemas.microsoft.com/office/drawing/2014/main" id="{D28F5042-62EB-2E4A-9DBC-DB64CCB06673}"/>
              </a:ext>
            </a:extLst>
          </p:cNvPr>
          <p:cNvSpPr txBox="1"/>
          <p:nvPr/>
        </p:nvSpPr>
        <p:spPr>
          <a:xfrm>
            <a:off x="1704255" y="5024602"/>
            <a:ext cx="8434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Speaker: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7" name="爱设计-5">
            <a:extLst>
              <a:ext uri="{FF2B5EF4-FFF2-40B4-BE49-F238E27FC236}">
                <a16:creationId xmlns:a16="http://schemas.microsoft.com/office/drawing/2014/main" id="{641CE687-BBAF-1FE4-BAFB-29F68BB61684}"/>
              </a:ext>
            </a:extLst>
          </p:cNvPr>
          <p:cNvSpPr txBox="1"/>
          <p:nvPr/>
        </p:nvSpPr>
        <p:spPr>
          <a:xfrm>
            <a:off x="4539951" y="5024602"/>
            <a:ext cx="5486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Time: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0" name="爱设计-7">
            <a:extLst>
              <a:ext uri="{FF2B5EF4-FFF2-40B4-BE49-F238E27FC236}">
                <a16:creationId xmlns:a16="http://schemas.microsoft.com/office/drawing/2014/main" id="{98B6BEC6-E17D-2087-E091-8F259FF578F1}"/>
              </a:ext>
            </a:extLst>
          </p:cNvPr>
          <p:cNvSpPr/>
          <p:nvPr/>
        </p:nvSpPr>
        <p:spPr>
          <a:xfrm>
            <a:off x="1014101" y="5007850"/>
            <a:ext cx="548640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爱设计-8">
            <a:extLst>
              <a:ext uri="{FF2B5EF4-FFF2-40B4-BE49-F238E27FC236}">
                <a16:creationId xmlns:a16="http://schemas.microsoft.com/office/drawing/2014/main" id="{783B6A48-13C2-4729-95CC-4C4BBF603B6A}"/>
              </a:ext>
            </a:extLst>
          </p:cNvPr>
          <p:cNvSpPr/>
          <p:nvPr/>
        </p:nvSpPr>
        <p:spPr>
          <a:xfrm>
            <a:off x="3852330" y="5007850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爱设计-9">
            <a:extLst>
              <a:ext uri="{FF2B5EF4-FFF2-40B4-BE49-F238E27FC236}">
                <a16:creationId xmlns:a16="http://schemas.microsoft.com/office/drawing/2014/main" id="{5B99F640-851D-D43A-D970-79CDF350B14E}"/>
              </a:ext>
            </a:extLst>
          </p:cNvPr>
          <p:cNvSpPr/>
          <p:nvPr/>
        </p:nvSpPr>
        <p:spPr>
          <a:xfrm>
            <a:off x="3960392" y="5125003"/>
            <a:ext cx="332515" cy="345761"/>
          </a:xfrm>
          <a:custGeom>
            <a:avLst/>
            <a:gdLst>
              <a:gd name="connsiteX0" fmla="*/ 95158 w 332515"/>
              <a:gd name="connsiteY0" fmla="*/ 318715 h 345761"/>
              <a:gd name="connsiteX1" fmla="*/ 115152 w 332515"/>
              <a:gd name="connsiteY1" fmla="*/ 318715 h 345761"/>
              <a:gd name="connsiteX2" fmla="*/ 141779 w 332515"/>
              <a:gd name="connsiteY2" fmla="*/ 318715 h 345761"/>
              <a:gd name="connsiteX3" fmla="*/ 190736 w 332515"/>
              <a:gd name="connsiteY3" fmla="*/ 318715 h 345761"/>
              <a:gd name="connsiteX4" fmla="*/ 217364 w 332515"/>
              <a:gd name="connsiteY4" fmla="*/ 318715 h 345761"/>
              <a:gd name="connsiteX5" fmla="*/ 237357 w 332515"/>
              <a:gd name="connsiteY5" fmla="*/ 318715 h 345761"/>
              <a:gd name="connsiteX6" fmla="*/ 250881 w 332515"/>
              <a:gd name="connsiteY6" fmla="*/ 332238 h 345761"/>
              <a:gd name="connsiteX7" fmla="*/ 237357 w 332515"/>
              <a:gd name="connsiteY7" fmla="*/ 345761 h 345761"/>
              <a:gd name="connsiteX8" fmla="*/ 217364 w 332515"/>
              <a:gd name="connsiteY8" fmla="*/ 345761 h 345761"/>
              <a:gd name="connsiteX9" fmla="*/ 190736 w 332515"/>
              <a:gd name="connsiteY9" fmla="*/ 345761 h 345761"/>
              <a:gd name="connsiteX10" fmla="*/ 141779 w 332515"/>
              <a:gd name="connsiteY10" fmla="*/ 345761 h 345761"/>
              <a:gd name="connsiteX11" fmla="*/ 115152 w 332515"/>
              <a:gd name="connsiteY11" fmla="*/ 345761 h 345761"/>
              <a:gd name="connsiteX12" fmla="*/ 95158 w 332515"/>
              <a:gd name="connsiteY12" fmla="*/ 345761 h 345761"/>
              <a:gd name="connsiteX13" fmla="*/ 81634 w 332515"/>
              <a:gd name="connsiteY13" fmla="*/ 332238 h 345761"/>
              <a:gd name="connsiteX14" fmla="*/ 95158 w 332515"/>
              <a:gd name="connsiteY14" fmla="*/ 318715 h 345761"/>
              <a:gd name="connsiteX15" fmla="*/ 166261 w 332515"/>
              <a:gd name="connsiteY15" fmla="*/ 0 h 345761"/>
              <a:gd name="connsiteX16" fmla="*/ 219002 w 332515"/>
              <a:gd name="connsiteY16" fmla="*/ 10729 h 345761"/>
              <a:gd name="connsiteX17" fmla="*/ 262141 w 332515"/>
              <a:gd name="connsiteY17" fmla="*/ 39849 h 345761"/>
              <a:gd name="connsiteX18" fmla="*/ 291262 w 332515"/>
              <a:gd name="connsiteY18" fmla="*/ 82989 h 345761"/>
              <a:gd name="connsiteX19" fmla="*/ 301990 w 332515"/>
              <a:gd name="connsiteY19" fmla="*/ 135729 h 345761"/>
              <a:gd name="connsiteX20" fmla="*/ 301990 w 332515"/>
              <a:gd name="connsiteY20" fmla="*/ 236794 h 345761"/>
              <a:gd name="connsiteX21" fmla="*/ 330389 w 332515"/>
              <a:gd name="connsiteY21" fmla="*/ 281195 h 345761"/>
              <a:gd name="connsiteX22" fmla="*/ 330840 w 332515"/>
              <a:gd name="connsiteY22" fmla="*/ 294989 h 345761"/>
              <a:gd name="connsiteX23" fmla="*/ 319030 w 332515"/>
              <a:gd name="connsiteY23" fmla="*/ 302021 h 345761"/>
              <a:gd name="connsiteX24" fmla="*/ 13537 w 332515"/>
              <a:gd name="connsiteY24" fmla="*/ 302021 h 345761"/>
              <a:gd name="connsiteX25" fmla="*/ 1727 w 332515"/>
              <a:gd name="connsiteY25" fmla="*/ 295079 h 345761"/>
              <a:gd name="connsiteX26" fmla="*/ 1997 w 332515"/>
              <a:gd name="connsiteY26" fmla="*/ 281376 h 345761"/>
              <a:gd name="connsiteX27" fmla="*/ 30532 w 332515"/>
              <a:gd name="connsiteY27" fmla="*/ 234991 h 345761"/>
              <a:gd name="connsiteX28" fmla="*/ 30532 w 332515"/>
              <a:gd name="connsiteY28" fmla="*/ 135729 h 345761"/>
              <a:gd name="connsiteX29" fmla="*/ 41260 w 332515"/>
              <a:gd name="connsiteY29" fmla="*/ 82989 h 345761"/>
              <a:gd name="connsiteX30" fmla="*/ 70381 w 332515"/>
              <a:gd name="connsiteY30" fmla="*/ 39849 h 345761"/>
              <a:gd name="connsiteX31" fmla="*/ 113520 w 332515"/>
              <a:gd name="connsiteY31" fmla="*/ 10729 h 345761"/>
              <a:gd name="connsiteX32" fmla="*/ 166261 w 332515"/>
              <a:gd name="connsiteY32" fmla="*/ 0 h 34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32515" h="345761">
                <a:moveTo>
                  <a:pt x="95158" y="318715"/>
                </a:moveTo>
                <a:lnTo>
                  <a:pt x="115152" y="318715"/>
                </a:lnTo>
                <a:lnTo>
                  <a:pt x="141779" y="318715"/>
                </a:lnTo>
                <a:lnTo>
                  <a:pt x="190736" y="318715"/>
                </a:lnTo>
                <a:lnTo>
                  <a:pt x="217364" y="318715"/>
                </a:lnTo>
                <a:lnTo>
                  <a:pt x="237357" y="318715"/>
                </a:lnTo>
                <a:cubicBezTo>
                  <a:pt x="244841" y="318715"/>
                  <a:pt x="250881" y="324755"/>
                  <a:pt x="250881" y="332238"/>
                </a:cubicBezTo>
                <a:cubicBezTo>
                  <a:pt x="250881" y="339721"/>
                  <a:pt x="244796" y="345761"/>
                  <a:pt x="237357" y="345761"/>
                </a:cubicBezTo>
                <a:lnTo>
                  <a:pt x="217364" y="345761"/>
                </a:lnTo>
                <a:lnTo>
                  <a:pt x="190736" y="345761"/>
                </a:lnTo>
                <a:lnTo>
                  <a:pt x="141779" y="345761"/>
                </a:lnTo>
                <a:lnTo>
                  <a:pt x="115152" y="345761"/>
                </a:lnTo>
                <a:lnTo>
                  <a:pt x="95158" y="345761"/>
                </a:lnTo>
                <a:cubicBezTo>
                  <a:pt x="87675" y="345761"/>
                  <a:pt x="81634" y="339721"/>
                  <a:pt x="81634" y="332238"/>
                </a:cubicBezTo>
                <a:cubicBezTo>
                  <a:pt x="81634" y="324755"/>
                  <a:pt x="87675" y="318715"/>
                  <a:pt x="95158" y="318715"/>
                </a:cubicBezTo>
                <a:close/>
                <a:moveTo>
                  <a:pt x="166261" y="0"/>
                </a:moveTo>
                <a:cubicBezTo>
                  <a:pt x="184517" y="0"/>
                  <a:pt x="202233" y="3607"/>
                  <a:pt x="219002" y="10729"/>
                </a:cubicBezTo>
                <a:cubicBezTo>
                  <a:pt x="235140" y="17581"/>
                  <a:pt x="249655" y="27408"/>
                  <a:pt x="262141" y="39849"/>
                </a:cubicBezTo>
                <a:cubicBezTo>
                  <a:pt x="274628" y="52335"/>
                  <a:pt x="284410" y="66851"/>
                  <a:pt x="291262" y="82989"/>
                </a:cubicBezTo>
                <a:cubicBezTo>
                  <a:pt x="298384" y="99712"/>
                  <a:pt x="301990" y="117473"/>
                  <a:pt x="301990" y="135729"/>
                </a:cubicBezTo>
                <a:lnTo>
                  <a:pt x="301990" y="236794"/>
                </a:lnTo>
                <a:lnTo>
                  <a:pt x="330389" y="281195"/>
                </a:lnTo>
                <a:cubicBezTo>
                  <a:pt x="333049" y="285342"/>
                  <a:pt x="333229" y="290661"/>
                  <a:pt x="330840" y="294989"/>
                </a:cubicBezTo>
                <a:cubicBezTo>
                  <a:pt x="328496" y="299316"/>
                  <a:pt x="323943" y="302021"/>
                  <a:pt x="319030" y="302021"/>
                </a:cubicBezTo>
                <a:lnTo>
                  <a:pt x="13537" y="302021"/>
                </a:lnTo>
                <a:cubicBezTo>
                  <a:pt x="8624" y="302021"/>
                  <a:pt x="4116" y="299362"/>
                  <a:pt x="1727" y="295079"/>
                </a:cubicBezTo>
                <a:cubicBezTo>
                  <a:pt x="-663" y="290797"/>
                  <a:pt x="-573" y="285568"/>
                  <a:pt x="1997" y="281376"/>
                </a:cubicBezTo>
                <a:lnTo>
                  <a:pt x="30532" y="234991"/>
                </a:lnTo>
                <a:lnTo>
                  <a:pt x="30532" y="135729"/>
                </a:lnTo>
                <a:cubicBezTo>
                  <a:pt x="30532" y="117473"/>
                  <a:pt x="34138" y="99757"/>
                  <a:pt x="41260" y="82989"/>
                </a:cubicBezTo>
                <a:cubicBezTo>
                  <a:pt x="48112" y="66851"/>
                  <a:pt x="57939" y="52335"/>
                  <a:pt x="70381" y="39849"/>
                </a:cubicBezTo>
                <a:cubicBezTo>
                  <a:pt x="82822" y="27362"/>
                  <a:pt x="97382" y="17581"/>
                  <a:pt x="113520" y="10729"/>
                </a:cubicBezTo>
                <a:cubicBezTo>
                  <a:pt x="130243" y="3607"/>
                  <a:pt x="148005" y="0"/>
                  <a:pt x="16626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爱设计-10">
            <a:extLst>
              <a:ext uri="{FF2B5EF4-FFF2-40B4-BE49-F238E27FC236}">
                <a16:creationId xmlns:a16="http://schemas.microsoft.com/office/drawing/2014/main" id="{B2D0798B-5FD7-38B0-DD6C-61E0C1792829}"/>
              </a:ext>
            </a:extLst>
          </p:cNvPr>
          <p:cNvSpPr/>
          <p:nvPr/>
        </p:nvSpPr>
        <p:spPr>
          <a:xfrm>
            <a:off x="1139338" y="5125004"/>
            <a:ext cx="319191" cy="345761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爱设计-11">
            <a:extLst>
              <a:ext uri="{FF2B5EF4-FFF2-40B4-BE49-F238E27FC236}">
                <a16:creationId xmlns:a16="http://schemas.microsoft.com/office/drawing/2014/main" id="{9018BD1F-D092-1483-1A0D-289EF2EBCF4E}"/>
              </a:ext>
            </a:extLst>
          </p:cNvPr>
          <p:cNvSpPr/>
          <p:nvPr/>
        </p:nvSpPr>
        <p:spPr>
          <a:xfrm>
            <a:off x="10112164" y="0"/>
            <a:ext cx="19632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爱设计-12">
            <a:extLst>
              <a:ext uri="{FF2B5EF4-FFF2-40B4-BE49-F238E27FC236}">
                <a16:creationId xmlns:a16="http://schemas.microsoft.com/office/drawing/2014/main" id="{5832B0D5-788B-2C26-0EC9-C10D5A4C3C96}"/>
              </a:ext>
            </a:extLst>
          </p:cNvPr>
          <p:cNvSpPr/>
          <p:nvPr/>
        </p:nvSpPr>
        <p:spPr>
          <a:xfrm>
            <a:off x="10676469" y="0"/>
            <a:ext cx="19632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爱设计-13">
            <a:extLst>
              <a:ext uri="{FF2B5EF4-FFF2-40B4-BE49-F238E27FC236}">
                <a16:creationId xmlns:a16="http://schemas.microsoft.com/office/drawing/2014/main" id="{D1C6BA74-EB24-63B9-3875-4B235C150589}"/>
              </a:ext>
            </a:extLst>
          </p:cNvPr>
          <p:cNvSpPr/>
          <p:nvPr/>
        </p:nvSpPr>
        <p:spPr>
          <a:xfrm>
            <a:off x="11240775" y="0"/>
            <a:ext cx="196320" cy="685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爱设计-14">
            <a:extLst>
              <a:ext uri="{FF2B5EF4-FFF2-40B4-BE49-F238E27FC236}">
                <a16:creationId xmlns:a16="http://schemas.microsoft.com/office/drawing/2014/main" id="{F215D938-44D5-3EEE-B8F9-0A7DA30BADC2}"/>
              </a:ext>
            </a:extLst>
          </p:cNvPr>
          <p:cNvSpPr/>
          <p:nvPr/>
        </p:nvSpPr>
        <p:spPr>
          <a:xfrm>
            <a:off x="10004583" y="1089660"/>
            <a:ext cx="411480" cy="4114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爱设计-15">
            <a:extLst>
              <a:ext uri="{FF2B5EF4-FFF2-40B4-BE49-F238E27FC236}">
                <a16:creationId xmlns:a16="http://schemas.microsoft.com/office/drawing/2014/main" id="{47F296E7-136E-558B-9288-7CFFB04BCF3B}"/>
              </a:ext>
            </a:extLst>
          </p:cNvPr>
          <p:cNvSpPr/>
          <p:nvPr/>
        </p:nvSpPr>
        <p:spPr>
          <a:xfrm>
            <a:off x="10568889" y="5464277"/>
            <a:ext cx="411480" cy="4114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爱设计-16">
            <a:extLst>
              <a:ext uri="{FF2B5EF4-FFF2-40B4-BE49-F238E27FC236}">
                <a16:creationId xmlns:a16="http://schemas.microsoft.com/office/drawing/2014/main" id="{3AABEC7A-928C-87CA-A201-860CC5B4D462}"/>
              </a:ext>
            </a:extLst>
          </p:cNvPr>
          <p:cNvSpPr/>
          <p:nvPr/>
        </p:nvSpPr>
        <p:spPr>
          <a:xfrm>
            <a:off x="11133195" y="3223260"/>
            <a:ext cx="411480" cy="4114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爱设计-17">
            <a:extLst>
              <a:ext uri="{FF2B5EF4-FFF2-40B4-BE49-F238E27FC236}">
                <a16:creationId xmlns:a16="http://schemas.microsoft.com/office/drawing/2014/main" id="{3CDF424B-5FF9-C98A-88FA-C6330B69248E}"/>
              </a:ext>
            </a:extLst>
          </p:cNvPr>
          <p:cNvSpPr txBox="1"/>
          <p:nvPr/>
        </p:nvSpPr>
        <p:spPr>
          <a:xfrm>
            <a:off x="647325" y="1089660"/>
            <a:ext cx="948552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ln w="12700">
                  <a:solidFill>
                    <a:schemeClr val="tx1"/>
                  </a:solidFill>
                </a:ln>
                <a:solidFill>
                  <a:schemeClr val="accent3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T</a:t>
            </a:r>
            <a:r>
              <a:rPr lang="en-US" altLang="zh-CN" sz="16600" dirty="0">
                <a:ln w="12700">
                  <a:solidFill>
                    <a:schemeClr val="tx1"/>
                  </a:solidFill>
                </a:ln>
                <a:solidFill>
                  <a:schemeClr val="accent1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h</a:t>
            </a:r>
            <a:r>
              <a:rPr lang="en-US" altLang="zh-CN" sz="16600" dirty="0">
                <a:ln w="12700">
                  <a:solidFill>
                    <a:schemeClr val="tx1"/>
                  </a:solidFill>
                </a:ln>
                <a:solidFill>
                  <a:schemeClr val="accent4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an</a:t>
            </a:r>
            <a:r>
              <a:rPr lang="en-US" altLang="zh-CN" sz="16600" dirty="0">
                <a:ln w="12700">
                  <a:solidFill>
                    <a:schemeClr val="tx1"/>
                  </a:solidFill>
                </a:ln>
                <a:solidFill>
                  <a:schemeClr val="accent2"/>
                </a:solidFill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rPr>
              <a:t>ks</a:t>
            </a:r>
            <a:endParaRPr lang="zh-CN" altLang="en-US" sz="16600" dirty="0">
              <a:ln w="12700">
                <a:solidFill>
                  <a:schemeClr val="tx1"/>
                </a:solidFill>
              </a:ln>
              <a:solidFill>
                <a:schemeClr val="accent2"/>
              </a:solidFill>
              <a:latin typeface="阿里巴巴普惠体 2.0 95 ExtraBold" panose="00020600040101010101" pitchFamily="18" charset="-122"/>
              <a:ea typeface="阿里巴巴普惠体 2.0 95 ExtraBold" panose="00020600040101010101" pitchFamily="18" charset="-122"/>
              <a:cs typeface="阿里巴巴普惠体 2.0 95 ExtraBold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2AB65-7684-F4AE-9DB0-3D321954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64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爱设计-1">
            <a:extLst>
              <a:ext uri="{FF2B5EF4-FFF2-40B4-BE49-F238E27FC236}">
                <a16:creationId xmlns:a16="http://schemas.microsoft.com/office/drawing/2014/main" id="{8EFEC109-192D-1901-FCC9-33C476BBF0E4}"/>
              </a:ext>
            </a:extLst>
          </p:cNvPr>
          <p:cNvSpPr/>
          <p:nvPr/>
        </p:nvSpPr>
        <p:spPr>
          <a:xfrm>
            <a:off x="0" y="0"/>
            <a:ext cx="7038146" cy="6858000"/>
          </a:xfrm>
          <a:custGeom>
            <a:avLst/>
            <a:gdLst>
              <a:gd name="connsiteX0" fmla="*/ 0 w 7038146"/>
              <a:gd name="connsiteY0" fmla="*/ 0 h 6858000"/>
              <a:gd name="connsiteX1" fmla="*/ 3068094 w 7038146"/>
              <a:gd name="connsiteY1" fmla="*/ 0 h 6858000"/>
              <a:gd name="connsiteX2" fmla="*/ 7038146 w 7038146"/>
              <a:gd name="connsiteY2" fmla="*/ 6858000 h 6858000"/>
              <a:gd name="connsiteX3" fmla="*/ 0 w 70381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8146" h="6858000">
                <a:moveTo>
                  <a:pt x="0" y="0"/>
                </a:moveTo>
                <a:lnTo>
                  <a:pt x="3068094" y="0"/>
                </a:lnTo>
                <a:lnTo>
                  <a:pt x="70381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爱设计-2">
            <a:extLst>
              <a:ext uri="{FF2B5EF4-FFF2-40B4-BE49-F238E27FC236}">
                <a16:creationId xmlns:a16="http://schemas.microsoft.com/office/drawing/2014/main" id="{763CA516-C54C-8527-D28F-506E87F5B948}"/>
              </a:ext>
            </a:extLst>
          </p:cNvPr>
          <p:cNvSpPr/>
          <p:nvPr/>
        </p:nvSpPr>
        <p:spPr>
          <a:xfrm>
            <a:off x="1" y="0"/>
            <a:ext cx="5369431" cy="6858000"/>
          </a:xfrm>
          <a:custGeom>
            <a:avLst/>
            <a:gdLst>
              <a:gd name="connsiteX0" fmla="*/ 0 w 7038146"/>
              <a:gd name="connsiteY0" fmla="*/ 0 h 6858000"/>
              <a:gd name="connsiteX1" fmla="*/ 3068094 w 7038146"/>
              <a:gd name="connsiteY1" fmla="*/ 0 h 6858000"/>
              <a:gd name="connsiteX2" fmla="*/ 7038146 w 7038146"/>
              <a:gd name="connsiteY2" fmla="*/ 6858000 h 6858000"/>
              <a:gd name="connsiteX3" fmla="*/ 0 w 70381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8146" h="6858000">
                <a:moveTo>
                  <a:pt x="0" y="0"/>
                </a:moveTo>
                <a:lnTo>
                  <a:pt x="3068094" y="0"/>
                </a:lnTo>
                <a:lnTo>
                  <a:pt x="70381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 w="1905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4" name="爱设计-3">
            <a:extLst>
              <a:ext uri="{FF2B5EF4-FFF2-40B4-BE49-F238E27FC236}">
                <a16:creationId xmlns:a16="http://schemas.microsoft.com/office/drawing/2014/main" id="{48474515-38EA-A75B-24D5-8E6DE40265A0}"/>
              </a:ext>
            </a:extLst>
          </p:cNvPr>
          <p:cNvSpPr/>
          <p:nvPr/>
        </p:nvSpPr>
        <p:spPr>
          <a:xfrm>
            <a:off x="0" y="0"/>
            <a:ext cx="3700716" cy="6858000"/>
          </a:xfrm>
          <a:custGeom>
            <a:avLst/>
            <a:gdLst>
              <a:gd name="connsiteX0" fmla="*/ 0 w 7038146"/>
              <a:gd name="connsiteY0" fmla="*/ 0 h 6858000"/>
              <a:gd name="connsiteX1" fmla="*/ 3068094 w 7038146"/>
              <a:gd name="connsiteY1" fmla="*/ 0 h 6858000"/>
              <a:gd name="connsiteX2" fmla="*/ 7038146 w 7038146"/>
              <a:gd name="connsiteY2" fmla="*/ 6858000 h 6858000"/>
              <a:gd name="connsiteX3" fmla="*/ 0 w 70381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8146" h="6858000">
                <a:moveTo>
                  <a:pt x="0" y="0"/>
                </a:moveTo>
                <a:lnTo>
                  <a:pt x="3068094" y="0"/>
                </a:lnTo>
                <a:lnTo>
                  <a:pt x="70381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9050" cap="flat" cmpd="sng" algn="ctr">
            <a:solidFill>
              <a:schemeClr val="tx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2" name="爱设计-4">
            <a:extLst>
              <a:ext uri="{FF2B5EF4-FFF2-40B4-BE49-F238E27FC236}">
                <a16:creationId xmlns:a16="http://schemas.microsoft.com/office/drawing/2014/main" id="{AB6B9339-6695-57F9-48A2-AA0D2C87BB69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>
              <a:gd name="connsiteX0" fmla="*/ 0 w 2032000"/>
              <a:gd name="connsiteY0" fmla="*/ 0 h 6858000"/>
              <a:gd name="connsiteX1" fmla="*/ 1200453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6858000">
                <a:moveTo>
                  <a:pt x="0" y="0"/>
                </a:moveTo>
                <a:lnTo>
                  <a:pt x="1200453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5E57162D-A0A4-36D4-15AD-84F5C14858B2}"/>
              </a:ext>
            </a:extLst>
          </p:cNvPr>
          <p:cNvSpPr txBox="1"/>
          <p:nvPr/>
        </p:nvSpPr>
        <p:spPr>
          <a:xfrm>
            <a:off x="7169136" y="2982148"/>
            <a:ext cx="401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DQN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算法流程介绍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  <a:cs typeface="阿里巴巴普惠体 2.0 45 Light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实验简介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  <a:cs typeface="阿里巴巴普惠体 2.0 45 Light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实验结果分析</a:t>
            </a:r>
          </a:p>
        </p:txBody>
      </p:sp>
      <p:sp>
        <p:nvSpPr>
          <p:cNvPr id="35" name="爱设计-11">
            <a:extLst>
              <a:ext uri="{FF2B5EF4-FFF2-40B4-BE49-F238E27FC236}">
                <a16:creationId xmlns:a16="http://schemas.microsoft.com/office/drawing/2014/main" id="{D655F127-4DEF-528B-A53E-00A46D91B2C2}"/>
              </a:ext>
            </a:extLst>
          </p:cNvPr>
          <p:cNvSpPr/>
          <p:nvPr/>
        </p:nvSpPr>
        <p:spPr>
          <a:xfrm>
            <a:off x="5478341" y="1531670"/>
            <a:ext cx="2042752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Catalogue</a:t>
            </a:r>
            <a:endParaRPr lang="zh-CN" altLang="en-US" sz="2800" dirty="0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cxnSp>
        <p:nvCxnSpPr>
          <p:cNvPr id="36" name="爱设计-12">
            <a:extLst>
              <a:ext uri="{FF2B5EF4-FFF2-40B4-BE49-F238E27FC236}">
                <a16:creationId xmlns:a16="http://schemas.microsoft.com/office/drawing/2014/main" id="{31F97481-8259-BCAE-0BF4-FE1656B81DCF}"/>
              </a:ext>
            </a:extLst>
          </p:cNvPr>
          <p:cNvCxnSpPr>
            <a:cxnSpLocks/>
          </p:cNvCxnSpPr>
          <p:nvPr/>
        </p:nvCxnSpPr>
        <p:spPr>
          <a:xfrm flipH="1">
            <a:off x="5478341" y="2049960"/>
            <a:ext cx="42364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爱设计-13">
            <a:extLst>
              <a:ext uri="{FF2B5EF4-FFF2-40B4-BE49-F238E27FC236}">
                <a16:creationId xmlns:a16="http://schemas.microsoft.com/office/drawing/2014/main" id="{EF2699F8-F5B8-DE7C-EB44-CF79F56E1745}"/>
              </a:ext>
            </a:extLst>
          </p:cNvPr>
          <p:cNvSpPr/>
          <p:nvPr/>
        </p:nvSpPr>
        <p:spPr>
          <a:xfrm>
            <a:off x="7226286" y="1253200"/>
            <a:ext cx="140180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阿里巴巴普惠体 2.0 105 Heavy" panose="00020600040101010101" pitchFamily="18" charset="-122"/>
                <a:ea typeface="阿里巴巴普惠体 2.0 105 Heavy" panose="00020600040101010101" pitchFamily="18" charset="-122"/>
                <a:cs typeface="阿里巴巴普惠体 2.0 105 Heavy" panose="00020600040101010101" pitchFamily="18" charset="-122"/>
              </a:rPr>
              <a:t>目录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6EC45B-9E17-53AE-D126-7903A3BF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38" y="70540"/>
            <a:ext cx="2999763" cy="7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爱设计-1">
            <a:extLst>
              <a:ext uri="{FF2B5EF4-FFF2-40B4-BE49-F238E27FC236}">
                <a16:creationId xmlns:a16="http://schemas.microsoft.com/office/drawing/2014/main" id="{9D29F898-9972-FD77-BD63-84CA6ACBC765}"/>
              </a:ext>
            </a:extLst>
          </p:cNvPr>
          <p:cNvSpPr txBox="1"/>
          <p:nvPr/>
        </p:nvSpPr>
        <p:spPr>
          <a:xfrm>
            <a:off x="8363795" y="1482481"/>
            <a:ext cx="2916878" cy="171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1500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01</a:t>
            </a:r>
            <a:endParaRPr lang="zh-CN" altLang="en-US" sz="11500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爱设计-2">
            <a:extLst>
              <a:ext uri="{FF2B5EF4-FFF2-40B4-BE49-F238E27FC236}">
                <a16:creationId xmlns:a16="http://schemas.microsoft.com/office/drawing/2014/main" id="{29707911-16B7-BFD9-4907-F0D95036E2D9}"/>
              </a:ext>
            </a:extLst>
          </p:cNvPr>
          <p:cNvSpPr txBox="1"/>
          <p:nvPr/>
        </p:nvSpPr>
        <p:spPr>
          <a:xfrm>
            <a:off x="3214180" y="3872205"/>
            <a:ext cx="5265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DQN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算法流程介绍</a:t>
            </a:r>
            <a:endParaRPr lang="en-US" altLang="zh-CN" sz="4800" dirty="0">
              <a:latin typeface="楷体" panose="02010609060101010101" pitchFamily="49" charset="-122"/>
              <a:ea typeface="楷体" panose="02010609060101010101" pitchFamily="49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7" name="爱设计-4">
            <a:extLst>
              <a:ext uri="{FF2B5EF4-FFF2-40B4-BE49-F238E27FC236}">
                <a16:creationId xmlns:a16="http://schemas.microsoft.com/office/drawing/2014/main" id="{5C1E3749-4288-7B1D-1F34-3FCC2744FB9B}"/>
              </a:ext>
            </a:extLst>
          </p:cNvPr>
          <p:cNvSpPr/>
          <p:nvPr/>
        </p:nvSpPr>
        <p:spPr>
          <a:xfrm>
            <a:off x="1203960" y="3644515"/>
            <a:ext cx="1805517" cy="12863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DB8068BD-17C1-F1FC-8B44-956C4063847D}"/>
              </a:ext>
            </a:extLst>
          </p:cNvPr>
          <p:cNvSpPr/>
          <p:nvPr/>
        </p:nvSpPr>
        <p:spPr>
          <a:xfrm>
            <a:off x="3009476" y="2363326"/>
            <a:ext cx="5033434" cy="128637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爱设计-6">
            <a:extLst>
              <a:ext uri="{FF2B5EF4-FFF2-40B4-BE49-F238E27FC236}">
                <a16:creationId xmlns:a16="http://schemas.microsoft.com/office/drawing/2014/main" id="{BE0B78ED-3EFF-4D92-1EE3-F38B9E4CA05B}"/>
              </a:ext>
            </a:extLst>
          </p:cNvPr>
          <p:cNvSpPr/>
          <p:nvPr/>
        </p:nvSpPr>
        <p:spPr>
          <a:xfrm>
            <a:off x="8042910" y="3644515"/>
            <a:ext cx="872950" cy="64318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爱设计-7">
            <a:extLst>
              <a:ext uri="{FF2B5EF4-FFF2-40B4-BE49-F238E27FC236}">
                <a16:creationId xmlns:a16="http://schemas.microsoft.com/office/drawing/2014/main" id="{ABD8D0AD-CB49-4A31-A751-897EEC682E24}"/>
              </a:ext>
            </a:extLst>
          </p:cNvPr>
          <p:cNvSpPr/>
          <p:nvPr/>
        </p:nvSpPr>
        <p:spPr>
          <a:xfrm>
            <a:off x="8915859" y="3006516"/>
            <a:ext cx="1812751" cy="6431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B75C83-DB72-609E-BB1D-9B14F02E0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" y="250963"/>
            <a:ext cx="3798364" cy="9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爱设计-1">
            <a:extLst>
              <a:ext uri="{FF2B5EF4-FFF2-40B4-BE49-F238E27FC236}">
                <a16:creationId xmlns:a16="http://schemas.microsoft.com/office/drawing/2014/main" id="{8B1B1857-3931-8108-95F3-16CDBF4DECDE}"/>
              </a:ext>
            </a:extLst>
          </p:cNvPr>
          <p:cNvSpPr>
            <a:spLocks/>
          </p:cNvSpPr>
          <p:nvPr/>
        </p:nvSpPr>
        <p:spPr bwMode="auto">
          <a:xfrm flipH="1">
            <a:off x="0" y="2057164"/>
            <a:ext cx="12192000" cy="2905760"/>
          </a:xfrm>
          <a:custGeom>
            <a:avLst/>
            <a:gdLst>
              <a:gd name="connsiteX0" fmla="*/ 11123455 w 12192000"/>
              <a:gd name="connsiteY0" fmla="*/ 0 h 2905760"/>
              <a:gd name="connsiteX1" fmla="*/ 9632157 w 12192000"/>
              <a:gd name="connsiteY1" fmla="*/ 827722 h 2905760"/>
              <a:gd name="connsiteX2" fmla="*/ 7866698 w 12192000"/>
              <a:gd name="connsiteY2" fmla="*/ 1812607 h 2905760"/>
              <a:gd name="connsiteX3" fmla="*/ 7866698 w 12192000"/>
              <a:gd name="connsiteY3" fmla="*/ 1812608 h 2905760"/>
              <a:gd name="connsiteX4" fmla="*/ 6096000 w 12192000"/>
              <a:gd name="connsiteY4" fmla="*/ 2794000 h 2905760"/>
              <a:gd name="connsiteX5" fmla="*/ 4325302 w 12192000"/>
              <a:gd name="connsiteY5" fmla="*/ 1812608 h 2905760"/>
              <a:gd name="connsiteX6" fmla="*/ 4325302 w 12192000"/>
              <a:gd name="connsiteY6" fmla="*/ 1812607 h 2905760"/>
              <a:gd name="connsiteX7" fmla="*/ 2559843 w 12192000"/>
              <a:gd name="connsiteY7" fmla="*/ 827722 h 2905760"/>
              <a:gd name="connsiteX8" fmla="*/ 1068545 w 12192000"/>
              <a:gd name="connsiteY8" fmla="*/ 0 h 2905760"/>
              <a:gd name="connsiteX9" fmla="*/ 1068545 w 12192000"/>
              <a:gd name="connsiteY9" fmla="*/ 1905 h 2905760"/>
              <a:gd name="connsiteX10" fmla="*/ 0 w 12192000"/>
              <a:gd name="connsiteY10" fmla="*/ 1905 h 2905760"/>
              <a:gd name="connsiteX11" fmla="*/ 0 w 12192000"/>
              <a:gd name="connsiteY11" fmla="*/ 115253 h 2905760"/>
              <a:gd name="connsiteX12" fmla="*/ 1068545 w 12192000"/>
              <a:gd name="connsiteY12" fmla="*/ 115253 h 2905760"/>
              <a:gd name="connsiteX13" fmla="*/ 1068545 w 12192000"/>
              <a:gd name="connsiteY13" fmla="*/ 111760 h 2905760"/>
              <a:gd name="connsiteX14" fmla="*/ 2559843 w 12192000"/>
              <a:gd name="connsiteY14" fmla="*/ 939482 h 2905760"/>
              <a:gd name="connsiteX15" fmla="*/ 4325302 w 12192000"/>
              <a:gd name="connsiteY15" fmla="*/ 1924367 h 2905760"/>
              <a:gd name="connsiteX16" fmla="*/ 4325302 w 12192000"/>
              <a:gd name="connsiteY16" fmla="*/ 1924368 h 2905760"/>
              <a:gd name="connsiteX17" fmla="*/ 6096000 w 12192000"/>
              <a:gd name="connsiteY17" fmla="*/ 2905760 h 2905760"/>
              <a:gd name="connsiteX18" fmla="*/ 7866698 w 12192000"/>
              <a:gd name="connsiteY18" fmla="*/ 1924368 h 2905760"/>
              <a:gd name="connsiteX19" fmla="*/ 7866698 w 12192000"/>
              <a:gd name="connsiteY19" fmla="*/ 1924367 h 2905760"/>
              <a:gd name="connsiteX20" fmla="*/ 9632157 w 12192000"/>
              <a:gd name="connsiteY20" fmla="*/ 939482 h 2905760"/>
              <a:gd name="connsiteX21" fmla="*/ 11123455 w 12192000"/>
              <a:gd name="connsiteY21" fmla="*/ 111760 h 2905760"/>
              <a:gd name="connsiteX22" fmla="*/ 11123455 w 12192000"/>
              <a:gd name="connsiteY22" fmla="*/ 115253 h 2905760"/>
              <a:gd name="connsiteX23" fmla="*/ 12192000 w 12192000"/>
              <a:gd name="connsiteY23" fmla="*/ 115253 h 2905760"/>
              <a:gd name="connsiteX24" fmla="*/ 12192000 w 12192000"/>
              <a:gd name="connsiteY24" fmla="*/ 1905 h 2905760"/>
              <a:gd name="connsiteX25" fmla="*/ 11123455 w 12192000"/>
              <a:gd name="connsiteY25" fmla="*/ 1905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2905760">
                <a:moveTo>
                  <a:pt x="11123455" y="0"/>
                </a:moveTo>
                <a:lnTo>
                  <a:pt x="9632157" y="827722"/>
                </a:lnTo>
                <a:lnTo>
                  <a:pt x="7866698" y="1812607"/>
                </a:lnTo>
                <a:lnTo>
                  <a:pt x="7866698" y="1812608"/>
                </a:lnTo>
                <a:lnTo>
                  <a:pt x="6096000" y="2794000"/>
                </a:lnTo>
                <a:lnTo>
                  <a:pt x="4325302" y="1812608"/>
                </a:lnTo>
                <a:lnTo>
                  <a:pt x="4325302" y="1812607"/>
                </a:lnTo>
                <a:lnTo>
                  <a:pt x="2559843" y="827722"/>
                </a:lnTo>
                <a:lnTo>
                  <a:pt x="1068545" y="0"/>
                </a:lnTo>
                <a:lnTo>
                  <a:pt x="1068545" y="1905"/>
                </a:lnTo>
                <a:lnTo>
                  <a:pt x="0" y="1905"/>
                </a:lnTo>
                <a:lnTo>
                  <a:pt x="0" y="115253"/>
                </a:lnTo>
                <a:lnTo>
                  <a:pt x="1068545" y="115253"/>
                </a:lnTo>
                <a:lnTo>
                  <a:pt x="1068545" y="111760"/>
                </a:lnTo>
                <a:lnTo>
                  <a:pt x="2559843" y="939482"/>
                </a:lnTo>
                <a:lnTo>
                  <a:pt x="4325302" y="1924367"/>
                </a:lnTo>
                <a:lnTo>
                  <a:pt x="4325302" y="1924368"/>
                </a:lnTo>
                <a:lnTo>
                  <a:pt x="6096000" y="2905760"/>
                </a:lnTo>
                <a:lnTo>
                  <a:pt x="7866698" y="1924368"/>
                </a:lnTo>
                <a:lnTo>
                  <a:pt x="7866698" y="1924367"/>
                </a:lnTo>
                <a:lnTo>
                  <a:pt x="9632157" y="939482"/>
                </a:lnTo>
                <a:lnTo>
                  <a:pt x="11123455" y="111760"/>
                </a:lnTo>
                <a:lnTo>
                  <a:pt x="11123455" y="115253"/>
                </a:lnTo>
                <a:lnTo>
                  <a:pt x="12192000" y="115253"/>
                </a:lnTo>
                <a:lnTo>
                  <a:pt x="12192000" y="1905"/>
                </a:lnTo>
                <a:lnTo>
                  <a:pt x="11123455" y="1905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爱设计-2">
            <a:extLst>
              <a:ext uri="{FF2B5EF4-FFF2-40B4-BE49-F238E27FC236}">
                <a16:creationId xmlns:a16="http://schemas.microsoft.com/office/drawing/2014/main" id="{E83B4884-1143-A813-4BEA-ED01C28C0221}"/>
              </a:ext>
            </a:extLst>
          </p:cNvPr>
          <p:cNvSpPr>
            <a:spLocks/>
          </p:cNvSpPr>
          <p:nvPr/>
        </p:nvSpPr>
        <p:spPr bwMode="auto">
          <a:xfrm flipH="1">
            <a:off x="0" y="2281385"/>
            <a:ext cx="12192000" cy="2905760"/>
          </a:xfrm>
          <a:custGeom>
            <a:avLst/>
            <a:gdLst>
              <a:gd name="connsiteX0" fmla="*/ 11123455 w 12192000"/>
              <a:gd name="connsiteY0" fmla="*/ 0 h 2905760"/>
              <a:gd name="connsiteX1" fmla="*/ 9632157 w 12192000"/>
              <a:gd name="connsiteY1" fmla="*/ 827722 h 2905760"/>
              <a:gd name="connsiteX2" fmla="*/ 7866698 w 12192000"/>
              <a:gd name="connsiteY2" fmla="*/ 1812607 h 2905760"/>
              <a:gd name="connsiteX3" fmla="*/ 7866698 w 12192000"/>
              <a:gd name="connsiteY3" fmla="*/ 1812608 h 2905760"/>
              <a:gd name="connsiteX4" fmla="*/ 6096000 w 12192000"/>
              <a:gd name="connsiteY4" fmla="*/ 2794000 h 2905760"/>
              <a:gd name="connsiteX5" fmla="*/ 4325302 w 12192000"/>
              <a:gd name="connsiteY5" fmla="*/ 1812608 h 2905760"/>
              <a:gd name="connsiteX6" fmla="*/ 4325302 w 12192000"/>
              <a:gd name="connsiteY6" fmla="*/ 1812607 h 2905760"/>
              <a:gd name="connsiteX7" fmla="*/ 2559843 w 12192000"/>
              <a:gd name="connsiteY7" fmla="*/ 827722 h 2905760"/>
              <a:gd name="connsiteX8" fmla="*/ 1068545 w 12192000"/>
              <a:gd name="connsiteY8" fmla="*/ 0 h 2905760"/>
              <a:gd name="connsiteX9" fmla="*/ 1068545 w 12192000"/>
              <a:gd name="connsiteY9" fmla="*/ 1905 h 2905760"/>
              <a:gd name="connsiteX10" fmla="*/ 0 w 12192000"/>
              <a:gd name="connsiteY10" fmla="*/ 1905 h 2905760"/>
              <a:gd name="connsiteX11" fmla="*/ 0 w 12192000"/>
              <a:gd name="connsiteY11" fmla="*/ 115253 h 2905760"/>
              <a:gd name="connsiteX12" fmla="*/ 1068545 w 12192000"/>
              <a:gd name="connsiteY12" fmla="*/ 115253 h 2905760"/>
              <a:gd name="connsiteX13" fmla="*/ 1068545 w 12192000"/>
              <a:gd name="connsiteY13" fmla="*/ 111760 h 2905760"/>
              <a:gd name="connsiteX14" fmla="*/ 2559843 w 12192000"/>
              <a:gd name="connsiteY14" fmla="*/ 939482 h 2905760"/>
              <a:gd name="connsiteX15" fmla="*/ 4325302 w 12192000"/>
              <a:gd name="connsiteY15" fmla="*/ 1924367 h 2905760"/>
              <a:gd name="connsiteX16" fmla="*/ 4325302 w 12192000"/>
              <a:gd name="connsiteY16" fmla="*/ 1924368 h 2905760"/>
              <a:gd name="connsiteX17" fmla="*/ 6096000 w 12192000"/>
              <a:gd name="connsiteY17" fmla="*/ 2905760 h 2905760"/>
              <a:gd name="connsiteX18" fmla="*/ 7866698 w 12192000"/>
              <a:gd name="connsiteY18" fmla="*/ 1924368 h 2905760"/>
              <a:gd name="connsiteX19" fmla="*/ 7866698 w 12192000"/>
              <a:gd name="connsiteY19" fmla="*/ 1924367 h 2905760"/>
              <a:gd name="connsiteX20" fmla="*/ 9632157 w 12192000"/>
              <a:gd name="connsiteY20" fmla="*/ 939482 h 2905760"/>
              <a:gd name="connsiteX21" fmla="*/ 11123455 w 12192000"/>
              <a:gd name="connsiteY21" fmla="*/ 111760 h 2905760"/>
              <a:gd name="connsiteX22" fmla="*/ 11123455 w 12192000"/>
              <a:gd name="connsiteY22" fmla="*/ 115253 h 2905760"/>
              <a:gd name="connsiteX23" fmla="*/ 12192000 w 12192000"/>
              <a:gd name="connsiteY23" fmla="*/ 115253 h 2905760"/>
              <a:gd name="connsiteX24" fmla="*/ 12192000 w 12192000"/>
              <a:gd name="connsiteY24" fmla="*/ 1905 h 2905760"/>
              <a:gd name="connsiteX25" fmla="*/ 11123455 w 12192000"/>
              <a:gd name="connsiteY25" fmla="*/ 1905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2905760">
                <a:moveTo>
                  <a:pt x="11123455" y="0"/>
                </a:moveTo>
                <a:lnTo>
                  <a:pt x="9632157" y="827722"/>
                </a:lnTo>
                <a:lnTo>
                  <a:pt x="7866698" y="1812607"/>
                </a:lnTo>
                <a:lnTo>
                  <a:pt x="7866698" y="1812608"/>
                </a:lnTo>
                <a:lnTo>
                  <a:pt x="6096000" y="2794000"/>
                </a:lnTo>
                <a:lnTo>
                  <a:pt x="4325302" y="1812608"/>
                </a:lnTo>
                <a:lnTo>
                  <a:pt x="4325302" y="1812607"/>
                </a:lnTo>
                <a:lnTo>
                  <a:pt x="2559843" y="827722"/>
                </a:lnTo>
                <a:lnTo>
                  <a:pt x="1068545" y="0"/>
                </a:lnTo>
                <a:lnTo>
                  <a:pt x="1068545" y="1905"/>
                </a:lnTo>
                <a:lnTo>
                  <a:pt x="0" y="1905"/>
                </a:lnTo>
                <a:lnTo>
                  <a:pt x="0" y="115253"/>
                </a:lnTo>
                <a:lnTo>
                  <a:pt x="1068545" y="115253"/>
                </a:lnTo>
                <a:lnTo>
                  <a:pt x="1068545" y="111760"/>
                </a:lnTo>
                <a:lnTo>
                  <a:pt x="2559843" y="939482"/>
                </a:lnTo>
                <a:lnTo>
                  <a:pt x="4325302" y="1924367"/>
                </a:lnTo>
                <a:lnTo>
                  <a:pt x="4325302" y="1924368"/>
                </a:lnTo>
                <a:lnTo>
                  <a:pt x="6096000" y="2905760"/>
                </a:lnTo>
                <a:lnTo>
                  <a:pt x="7866698" y="1924368"/>
                </a:lnTo>
                <a:lnTo>
                  <a:pt x="7866698" y="1924367"/>
                </a:lnTo>
                <a:lnTo>
                  <a:pt x="9632157" y="939482"/>
                </a:lnTo>
                <a:lnTo>
                  <a:pt x="11123455" y="111760"/>
                </a:lnTo>
                <a:lnTo>
                  <a:pt x="11123455" y="115253"/>
                </a:lnTo>
                <a:lnTo>
                  <a:pt x="12192000" y="115253"/>
                </a:lnTo>
                <a:lnTo>
                  <a:pt x="12192000" y="1905"/>
                </a:lnTo>
                <a:lnTo>
                  <a:pt x="11123455" y="1905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爱设计-3">
            <a:extLst>
              <a:ext uri="{FF2B5EF4-FFF2-40B4-BE49-F238E27FC236}">
                <a16:creationId xmlns:a16="http://schemas.microsoft.com/office/drawing/2014/main" id="{0B2928EA-7057-9814-A614-6908284A73AB}"/>
              </a:ext>
            </a:extLst>
          </p:cNvPr>
          <p:cNvSpPr>
            <a:spLocks/>
          </p:cNvSpPr>
          <p:nvPr/>
        </p:nvSpPr>
        <p:spPr bwMode="auto">
          <a:xfrm flipH="1">
            <a:off x="0" y="2505606"/>
            <a:ext cx="12192000" cy="2905760"/>
          </a:xfrm>
          <a:custGeom>
            <a:avLst/>
            <a:gdLst>
              <a:gd name="connsiteX0" fmla="*/ 11123455 w 12192000"/>
              <a:gd name="connsiteY0" fmla="*/ 0 h 2905760"/>
              <a:gd name="connsiteX1" fmla="*/ 9632157 w 12192000"/>
              <a:gd name="connsiteY1" fmla="*/ 827722 h 2905760"/>
              <a:gd name="connsiteX2" fmla="*/ 7866698 w 12192000"/>
              <a:gd name="connsiteY2" fmla="*/ 1812607 h 2905760"/>
              <a:gd name="connsiteX3" fmla="*/ 7866698 w 12192000"/>
              <a:gd name="connsiteY3" fmla="*/ 1812608 h 2905760"/>
              <a:gd name="connsiteX4" fmla="*/ 6096000 w 12192000"/>
              <a:gd name="connsiteY4" fmla="*/ 2794000 h 2905760"/>
              <a:gd name="connsiteX5" fmla="*/ 4325302 w 12192000"/>
              <a:gd name="connsiteY5" fmla="*/ 1812608 h 2905760"/>
              <a:gd name="connsiteX6" fmla="*/ 4325302 w 12192000"/>
              <a:gd name="connsiteY6" fmla="*/ 1812607 h 2905760"/>
              <a:gd name="connsiteX7" fmla="*/ 2559843 w 12192000"/>
              <a:gd name="connsiteY7" fmla="*/ 827722 h 2905760"/>
              <a:gd name="connsiteX8" fmla="*/ 1068545 w 12192000"/>
              <a:gd name="connsiteY8" fmla="*/ 0 h 2905760"/>
              <a:gd name="connsiteX9" fmla="*/ 1068545 w 12192000"/>
              <a:gd name="connsiteY9" fmla="*/ 1905 h 2905760"/>
              <a:gd name="connsiteX10" fmla="*/ 0 w 12192000"/>
              <a:gd name="connsiteY10" fmla="*/ 1905 h 2905760"/>
              <a:gd name="connsiteX11" fmla="*/ 0 w 12192000"/>
              <a:gd name="connsiteY11" fmla="*/ 115253 h 2905760"/>
              <a:gd name="connsiteX12" fmla="*/ 1068545 w 12192000"/>
              <a:gd name="connsiteY12" fmla="*/ 115253 h 2905760"/>
              <a:gd name="connsiteX13" fmla="*/ 1068545 w 12192000"/>
              <a:gd name="connsiteY13" fmla="*/ 111760 h 2905760"/>
              <a:gd name="connsiteX14" fmla="*/ 2559843 w 12192000"/>
              <a:gd name="connsiteY14" fmla="*/ 939482 h 2905760"/>
              <a:gd name="connsiteX15" fmla="*/ 4325302 w 12192000"/>
              <a:gd name="connsiteY15" fmla="*/ 1924367 h 2905760"/>
              <a:gd name="connsiteX16" fmla="*/ 4325302 w 12192000"/>
              <a:gd name="connsiteY16" fmla="*/ 1924368 h 2905760"/>
              <a:gd name="connsiteX17" fmla="*/ 6096000 w 12192000"/>
              <a:gd name="connsiteY17" fmla="*/ 2905760 h 2905760"/>
              <a:gd name="connsiteX18" fmla="*/ 7866698 w 12192000"/>
              <a:gd name="connsiteY18" fmla="*/ 1924368 h 2905760"/>
              <a:gd name="connsiteX19" fmla="*/ 7866698 w 12192000"/>
              <a:gd name="connsiteY19" fmla="*/ 1924367 h 2905760"/>
              <a:gd name="connsiteX20" fmla="*/ 9632157 w 12192000"/>
              <a:gd name="connsiteY20" fmla="*/ 939482 h 2905760"/>
              <a:gd name="connsiteX21" fmla="*/ 11123455 w 12192000"/>
              <a:gd name="connsiteY21" fmla="*/ 111760 h 2905760"/>
              <a:gd name="connsiteX22" fmla="*/ 11123455 w 12192000"/>
              <a:gd name="connsiteY22" fmla="*/ 115253 h 2905760"/>
              <a:gd name="connsiteX23" fmla="*/ 12192000 w 12192000"/>
              <a:gd name="connsiteY23" fmla="*/ 115253 h 2905760"/>
              <a:gd name="connsiteX24" fmla="*/ 12192000 w 12192000"/>
              <a:gd name="connsiteY24" fmla="*/ 1905 h 2905760"/>
              <a:gd name="connsiteX25" fmla="*/ 11123455 w 12192000"/>
              <a:gd name="connsiteY25" fmla="*/ 1905 h 290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2905760">
                <a:moveTo>
                  <a:pt x="11123455" y="0"/>
                </a:moveTo>
                <a:lnTo>
                  <a:pt x="9632157" y="827722"/>
                </a:lnTo>
                <a:lnTo>
                  <a:pt x="7866698" y="1812607"/>
                </a:lnTo>
                <a:lnTo>
                  <a:pt x="7866698" y="1812608"/>
                </a:lnTo>
                <a:lnTo>
                  <a:pt x="6096000" y="2794000"/>
                </a:lnTo>
                <a:lnTo>
                  <a:pt x="4325302" y="1812608"/>
                </a:lnTo>
                <a:lnTo>
                  <a:pt x="4325302" y="1812607"/>
                </a:lnTo>
                <a:lnTo>
                  <a:pt x="2559843" y="827722"/>
                </a:lnTo>
                <a:lnTo>
                  <a:pt x="1068545" y="0"/>
                </a:lnTo>
                <a:lnTo>
                  <a:pt x="1068545" y="1905"/>
                </a:lnTo>
                <a:lnTo>
                  <a:pt x="0" y="1905"/>
                </a:lnTo>
                <a:lnTo>
                  <a:pt x="0" y="115253"/>
                </a:lnTo>
                <a:lnTo>
                  <a:pt x="1068545" y="115253"/>
                </a:lnTo>
                <a:lnTo>
                  <a:pt x="1068545" y="111760"/>
                </a:lnTo>
                <a:lnTo>
                  <a:pt x="2559843" y="939482"/>
                </a:lnTo>
                <a:lnTo>
                  <a:pt x="4325302" y="1924367"/>
                </a:lnTo>
                <a:lnTo>
                  <a:pt x="4325302" y="1924368"/>
                </a:lnTo>
                <a:lnTo>
                  <a:pt x="6096000" y="2905760"/>
                </a:lnTo>
                <a:lnTo>
                  <a:pt x="7866698" y="1924368"/>
                </a:lnTo>
                <a:lnTo>
                  <a:pt x="7866698" y="1924367"/>
                </a:lnTo>
                <a:lnTo>
                  <a:pt x="9632157" y="939482"/>
                </a:lnTo>
                <a:lnTo>
                  <a:pt x="11123455" y="111760"/>
                </a:lnTo>
                <a:lnTo>
                  <a:pt x="11123455" y="115253"/>
                </a:lnTo>
                <a:lnTo>
                  <a:pt x="12192000" y="115253"/>
                </a:lnTo>
                <a:lnTo>
                  <a:pt x="12192000" y="1905"/>
                </a:lnTo>
                <a:lnTo>
                  <a:pt x="11123455" y="1905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爱设计-4">
            <a:extLst>
              <a:ext uri="{FF2B5EF4-FFF2-40B4-BE49-F238E27FC236}">
                <a16:creationId xmlns:a16="http://schemas.microsoft.com/office/drawing/2014/main" id="{4CC90DF4-510B-F7C3-B005-840A4A4193FE}"/>
              </a:ext>
            </a:extLst>
          </p:cNvPr>
          <p:cNvSpPr txBox="1">
            <a:spLocks/>
          </p:cNvSpPr>
          <p:nvPr/>
        </p:nvSpPr>
        <p:spPr>
          <a:xfrm>
            <a:off x="1774031" y="3773929"/>
            <a:ext cx="156813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75 SemiBold" panose="00020600040101010101" pitchFamily="18" charset="-122"/>
                <a:ea typeface="阿里巴巴普惠体 2.0 75 SemiBold" panose="00020600040101010101" pitchFamily="18" charset="-122"/>
                <a:cs typeface="阿里巴巴普惠体 2.0 75 SemiBold" panose="00020600040101010101" pitchFamily="18" charset="-122"/>
              </a:defRPr>
            </a:lvl1pPr>
          </a:lstStyle>
          <a:p>
            <a:pPr algn="ctr"/>
            <a:r>
              <a:rPr lang="zh-CN" altLang="en-US" sz="1600" dirty="0"/>
              <a:t>经验回放记忆库</a:t>
            </a: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9" name="爱设计-5">
            <a:extLst>
              <a:ext uri="{FF2B5EF4-FFF2-40B4-BE49-F238E27FC236}">
                <a16:creationId xmlns:a16="http://schemas.microsoft.com/office/drawing/2014/main" id="{D10913AC-8872-650F-A6DC-FE694623B180}"/>
              </a:ext>
            </a:extLst>
          </p:cNvPr>
          <p:cNvSpPr txBox="1">
            <a:spLocks/>
          </p:cNvSpPr>
          <p:nvPr/>
        </p:nvSpPr>
        <p:spPr>
          <a:xfrm>
            <a:off x="3542110" y="4741573"/>
            <a:ext cx="156813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75 SemiBold" panose="00020600040101010101" pitchFamily="18" charset="-122"/>
                <a:ea typeface="阿里巴巴普惠体 2.0 75 SemiBold" panose="00020600040101010101" pitchFamily="18" charset="-122"/>
                <a:cs typeface="阿里巴巴普惠体 2.0 75 SemiBold" panose="00020600040101010101" pitchFamily="18" charset="-122"/>
              </a:defRPr>
            </a:lvl1pPr>
          </a:lstStyle>
          <a:p>
            <a:pPr algn="ctr"/>
            <a:r>
              <a:rPr lang="en-US" altLang="zh-CN" sz="1600" dirty="0"/>
              <a:t>Q</a:t>
            </a:r>
            <a:r>
              <a:rPr lang="zh-CN" altLang="en-US" sz="1600" dirty="0"/>
              <a:t>网络</a:t>
            </a: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2" name="爱设计-6">
            <a:extLst>
              <a:ext uri="{FF2B5EF4-FFF2-40B4-BE49-F238E27FC236}">
                <a16:creationId xmlns:a16="http://schemas.microsoft.com/office/drawing/2014/main" id="{73CC5700-FABC-1988-EA73-2D44DF6BBCE2}"/>
              </a:ext>
            </a:extLst>
          </p:cNvPr>
          <p:cNvSpPr txBox="1">
            <a:spLocks/>
          </p:cNvSpPr>
          <p:nvPr/>
        </p:nvSpPr>
        <p:spPr>
          <a:xfrm>
            <a:off x="5311934" y="5703610"/>
            <a:ext cx="156813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75 SemiBold" panose="00020600040101010101" pitchFamily="18" charset="-122"/>
                <a:ea typeface="阿里巴巴普惠体 2.0 75 SemiBold" panose="00020600040101010101" pitchFamily="18" charset="-122"/>
                <a:cs typeface="阿里巴巴普惠体 2.0 75 SemiBold" panose="00020600040101010101" pitchFamily="18" charset="-122"/>
              </a:defRPr>
            </a:lvl1pPr>
          </a:lstStyle>
          <a:p>
            <a:pPr algn="ctr"/>
            <a:r>
              <a:rPr lang="zh-CN" altLang="en-US" sz="1600" dirty="0"/>
              <a:t>目标</a:t>
            </a:r>
            <a:r>
              <a:rPr lang="en-US" altLang="zh-CN" sz="1600" dirty="0"/>
              <a:t>Q</a:t>
            </a:r>
            <a:r>
              <a:rPr lang="zh-CN" altLang="en-US" sz="1600" dirty="0"/>
              <a:t>网络</a:t>
            </a: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5" name="爱设计-7">
            <a:extLst>
              <a:ext uri="{FF2B5EF4-FFF2-40B4-BE49-F238E27FC236}">
                <a16:creationId xmlns:a16="http://schemas.microsoft.com/office/drawing/2014/main" id="{39BA5B65-4CB9-55EB-1AC8-9CD61D83B005}"/>
              </a:ext>
            </a:extLst>
          </p:cNvPr>
          <p:cNvSpPr txBox="1">
            <a:spLocks/>
          </p:cNvSpPr>
          <p:nvPr/>
        </p:nvSpPr>
        <p:spPr>
          <a:xfrm>
            <a:off x="7081759" y="4811771"/>
            <a:ext cx="156813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75 SemiBold" panose="00020600040101010101" pitchFamily="18" charset="-122"/>
                <a:ea typeface="阿里巴巴普惠体 2.0 75 SemiBold" panose="00020600040101010101" pitchFamily="18" charset="-122"/>
                <a:cs typeface="阿里巴巴普惠体 2.0 75 SemiBold" panose="00020600040101010101" pitchFamily="18" charset="-122"/>
              </a:defRPr>
            </a:lvl1pPr>
          </a:lstStyle>
          <a:p>
            <a:pPr algn="ctr"/>
            <a:r>
              <a:rPr lang="el-GR" altLang="zh-CN" sz="1600" dirty="0"/>
              <a:t>ϵ-</a:t>
            </a:r>
            <a:r>
              <a:rPr lang="zh-CN" altLang="en-US" sz="1600" dirty="0"/>
              <a:t>贪心策略</a:t>
            </a: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18" name="爱设计-8">
            <a:extLst>
              <a:ext uri="{FF2B5EF4-FFF2-40B4-BE49-F238E27FC236}">
                <a16:creationId xmlns:a16="http://schemas.microsoft.com/office/drawing/2014/main" id="{925F39D3-18C3-1F1C-3EE0-966878FECFF9}"/>
              </a:ext>
            </a:extLst>
          </p:cNvPr>
          <p:cNvSpPr txBox="1">
            <a:spLocks/>
          </p:cNvSpPr>
          <p:nvPr/>
        </p:nvSpPr>
        <p:spPr>
          <a:xfrm>
            <a:off x="8849836" y="3844127"/>
            <a:ext cx="1568132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75 SemiBold" panose="00020600040101010101" pitchFamily="18" charset="-122"/>
                <a:ea typeface="阿里巴巴普惠体 2.0 75 SemiBold" panose="00020600040101010101" pitchFamily="18" charset="-122"/>
                <a:cs typeface="阿里巴巴普惠体 2.0 75 SemiBold" panose="00020600040101010101" pitchFamily="18" charset="-122"/>
              </a:defRPr>
            </a:lvl1pPr>
          </a:lstStyle>
          <a:p>
            <a:pPr algn="ctr"/>
            <a:r>
              <a:rPr lang="zh-CN" altLang="en-US" sz="1600" dirty="0"/>
              <a:t>损失函数和优化</a:t>
            </a:r>
            <a:endParaRPr lang="zh-CN" altLang="en-US" sz="1600" dirty="0">
              <a:latin typeface="阿里巴巴普惠体 2.0 45 Light" panose="00020600040101010101" pitchFamily="18" charset="-122"/>
              <a:ea typeface="阿里巴巴普惠体 2.0 45 Light" panose="00020600040101010101" pitchFamily="18" charset="-122"/>
              <a:cs typeface="阿里巴巴普惠体 2.0 45 Light" panose="00020600040101010101" pitchFamily="18" charset="-122"/>
              <a:sym typeface="Microsoft YaHei" panose="020B0503020204020204" pitchFamily="34" charset="-122"/>
            </a:endParaRPr>
          </a:p>
        </p:txBody>
      </p:sp>
      <p:sp>
        <p:nvSpPr>
          <p:cNvPr id="46" name="爱设计-9">
            <a:extLst>
              <a:ext uri="{FF2B5EF4-FFF2-40B4-BE49-F238E27FC236}">
                <a16:creationId xmlns:a16="http://schemas.microsoft.com/office/drawing/2014/main" id="{8D3EC787-8CBE-2FAF-BB3B-E030D6AF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259" y="2664210"/>
            <a:ext cx="955676" cy="959514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00" name="爱设计-10">
            <a:extLst>
              <a:ext uri="{FF2B5EF4-FFF2-40B4-BE49-F238E27FC236}">
                <a16:creationId xmlns:a16="http://schemas.microsoft.com/office/drawing/2014/main" id="{EDA28C78-4740-0FA4-9FFC-EAF3657A9DAF}"/>
              </a:ext>
            </a:extLst>
          </p:cNvPr>
          <p:cNvSpPr>
            <a:spLocks noEditPoints="1"/>
          </p:cNvSpPr>
          <p:nvPr/>
        </p:nvSpPr>
        <p:spPr bwMode="auto">
          <a:xfrm>
            <a:off x="2347790" y="2928230"/>
            <a:ext cx="424110" cy="459414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1" name="爱设计-11">
            <a:extLst>
              <a:ext uri="{FF2B5EF4-FFF2-40B4-BE49-F238E27FC236}">
                <a16:creationId xmlns:a16="http://schemas.microsoft.com/office/drawing/2014/main" id="{90C34E64-A7FE-B697-92F8-6A48A79D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211" y="3638790"/>
            <a:ext cx="955676" cy="955676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01" name="爱设计-12">
            <a:extLst>
              <a:ext uri="{FF2B5EF4-FFF2-40B4-BE49-F238E27FC236}">
                <a16:creationId xmlns:a16="http://schemas.microsoft.com/office/drawing/2014/main" id="{235B12FC-EEB2-A216-8A6D-250932E4B4F3}"/>
              </a:ext>
            </a:extLst>
          </p:cNvPr>
          <p:cNvSpPr>
            <a:spLocks noEditPoints="1"/>
          </p:cNvSpPr>
          <p:nvPr/>
        </p:nvSpPr>
        <p:spPr bwMode="auto">
          <a:xfrm>
            <a:off x="4108828" y="3905446"/>
            <a:ext cx="436444" cy="422363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56" name="爱设计-13">
            <a:extLst>
              <a:ext uri="{FF2B5EF4-FFF2-40B4-BE49-F238E27FC236}">
                <a16:creationId xmlns:a16="http://schemas.microsoft.com/office/drawing/2014/main" id="{2E8735EA-7C4C-D7A3-6479-8CE999ED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243" y="4609532"/>
            <a:ext cx="959516" cy="959514"/>
          </a:xfrm>
          <a:prstGeom prst="ellipse">
            <a:avLst/>
          </a:prstGeom>
          <a:solidFill>
            <a:schemeClr val="accent3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02" name="爱设计-14">
            <a:extLst>
              <a:ext uri="{FF2B5EF4-FFF2-40B4-BE49-F238E27FC236}">
                <a16:creationId xmlns:a16="http://schemas.microsoft.com/office/drawing/2014/main" id="{2F4DAE63-FE0D-7DD0-ECF0-3E7A0C9D4F05}"/>
              </a:ext>
            </a:extLst>
          </p:cNvPr>
          <p:cNvSpPr>
            <a:spLocks noEditPoints="1"/>
          </p:cNvSpPr>
          <p:nvPr/>
        </p:nvSpPr>
        <p:spPr bwMode="auto">
          <a:xfrm>
            <a:off x="5856095" y="4859826"/>
            <a:ext cx="476318" cy="476388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62" name="爱设计-15">
            <a:extLst>
              <a:ext uri="{FF2B5EF4-FFF2-40B4-BE49-F238E27FC236}">
                <a16:creationId xmlns:a16="http://schemas.microsoft.com/office/drawing/2014/main" id="{1B949CE3-6D14-D8DC-9E42-029EC3C6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64" y="2664210"/>
            <a:ext cx="955676" cy="959514"/>
          </a:xfrm>
          <a:prstGeom prst="ellipse">
            <a:avLst/>
          </a:prstGeom>
          <a:solidFill>
            <a:schemeClr val="accent4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04" name="爱设计-16">
            <a:extLst>
              <a:ext uri="{FF2B5EF4-FFF2-40B4-BE49-F238E27FC236}">
                <a16:creationId xmlns:a16="http://schemas.microsoft.com/office/drawing/2014/main" id="{8B57AD1B-3D5B-5C34-05B9-EB2986A6E034}"/>
              </a:ext>
            </a:extLst>
          </p:cNvPr>
          <p:cNvSpPr>
            <a:spLocks noEditPoints="1"/>
          </p:cNvSpPr>
          <p:nvPr/>
        </p:nvSpPr>
        <p:spPr bwMode="auto">
          <a:xfrm>
            <a:off x="9408955" y="2933594"/>
            <a:ext cx="446404" cy="420746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72" name="爱设计-17">
            <a:extLst>
              <a:ext uri="{FF2B5EF4-FFF2-40B4-BE49-F238E27FC236}">
                <a16:creationId xmlns:a16="http://schemas.microsoft.com/office/drawing/2014/main" id="{AFEBCE56-81BA-AAE5-1E9A-23CFBA7C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113" y="3638790"/>
            <a:ext cx="955676" cy="955676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103" name="爱设计-18">
            <a:extLst>
              <a:ext uri="{FF2B5EF4-FFF2-40B4-BE49-F238E27FC236}">
                <a16:creationId xmlns:a16="http://schemas.microsoft.com/office/drawing/2014/main" id="{9F5AE624-FF16-8AB4-E0F0-9FC01DA92FA9}"/>
              </a:ext>
            </a:extLst>
          </p:cNvPr>
          <p:cNvSpPr>
            <a:spLocks noEditPoints="1"/>
          </p:cNvSpPr>
          <p:nvPr/>
        </p:nvSpPr>
        <p:spPr bwMode="auto">
          <a:xfrm>
            <a:off x="7652954" y="3924429"/>
            <a:ext cx="423994" cy="384399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" name="爱设计-21">
            <a:extLst>
              <a:ext uri="{FF2B5EF4-FFF2-40B4-BE49-F238E27FC236}">
                <a16:creationId xmlns:a16="http://schemas.microsoft.com/office/drawing/2014/main" id="{FABBA4E0-97C2-06DB-9045-098D464A661B}"/>
              </a:ext>
            </a:extLst>
          </p:cNvPr>
          <p:cNvSpPr txBox="1"/>
          <p:nvPr/>
        </p:nvSpPr>
        <p:spPr>
          <a:xfrm>
            <a:off x="4569587" y="2190112"/>
            <a:ext cx="304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3200" b="0" i="0" spc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阿里巴巴普惠体 2.0 95 ExtraBold" panose="00020600040101010101" pitchFamily="18" charset="-122"/>
                <a:ea typeface="阿里巴巴普惠体 2.0 95 ExtraBold" panose="00020600040101010101" pitchFamily="18" charset="-122"/>
                <a:cs typeface="阿里巴巴普惠体 2.0 95 ExtraBold" panose="00020600040101010101" pitchFamily="18" charset="-122"/>
              </a:defRPr>
            </a:lvl1pPr>
          </a:lstStyle>
          <a:p>
            <a:pPr algn="ctr"/>
            <a:r>
              <a:rPr lang="zh-CN" altLang="en-US" sz="4000" dirty="0">
                <a:ln w="12700">
                  <a:solidFill>
                    <a:schemeClr val="tx1"/>
                  </a:solidFill>
                </a:ln>
              </a:rPr>
              <a:t>五大组件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72BF02-CA7E-4D7D-8827-2182768BE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0F9D66-F4B3-940A-B35C-A36BDC62C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07" y="5124577"/>
            <a:ext cx="3309529" cy="5444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90F585-E68D-F1CF-33C4-8F544F59A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710" y="5990802"/>
            <a:ext cx="4013406" cy="6604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F832708-E730-FC3D-DF20-AA4A06775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05" y="4136860"/>
            <a:ext cx="3613680" cy="7478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DF674A2-C43B-54A2-7FDD-249B55CE5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3485" y="5200554"/>
            <a:ext cx="4045158" cy="66043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C7FCA61-B2A1-1D8B-3AD5-676EA5BB1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747" y="4195338"/>
            <a:ext cx="3347464" cy="5507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232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023BCD0-B368-9FAC-D54E-C7FD900499AE}"/>
              </a:ext>
            </a:extLst>
          </p:cNvPr>
          <p:cNvGrpSpPr/>
          <p:nvPr/>
        </p:nvGrpSpPr>
        <p:grpSpPr>
          <a:xfrm>
            <a:off x="1516930" y="1589772"/>
            <a:ext cx="1915319" cy="1706506"/>
            <a:chOff x="1255156" y="2096733"/>
            <a:chExt cx="2831069" cy="317642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5037E92-87CC-89B4-15CF-8D6AA88E07DF}"/>
                </a:ext>
              </a:extLst>
            </p:cNvPr>
            <p:cNvGrpSpPr/>
            <p:nvPr/>
          </p:nvGrpSpPr>
          <p:grpSpPr>
            <a:xfrm>
              <a:off x="1255156" y="2096733"/>
              <a:ext cx="2831069" cy="3176425"/>
              <a:chOff x="1255156" y="2096733"/>
              <a:chExt cx="2831069" cy="3176425"/>
            </a:xfrm>
          </p:grpSpPr>
          <p:sp>
            <p:nvSpPr>
              <p:cNvPr id="4" name="爱设计-2">
                <a:extLst>
                  <a:ext uri="{FF2B5EF4-FFF2-40B4-BE49-F238E27FC236}">
                    <a16:creationId xmlns:a16="http://schemas.microsoft.com/office/drawing/2014/main" id="{9F98AC6D-61E9-3FD3-E863-8D50D18F070B}"/>
                  </a:ext>
                </a:extLst>
              </p:cNvPr>
              <p:cNvSpPr/>
              <p:nvPr/>
            </p:nvSpPr>
            <p:spPr>
              <a:xfrm>
                <a:off x="1255156" y="2096733"/>
                <a:ext cx="2831069" cy="3176425"/>
              </a:xfrm>
              <a:prstGeom prst="roundRect">
                <a:avLst>
                  <a:gd name="adj" fmla="val 3352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爱设计-5">
                <a:extLst>
                  <a:ext uri="{FF2B5EF4-FFF2-40B4-BE49-F238E27FC236}">
                    <a16:creationId xmlns:a16="http://schemas.microsoft.com/office/drawing/2014/main" id="{76C1F560-6B3E-2045-6536-EC486650F702}"/>
                  </a:ext>
                </a:extLst>
              </p:cNvPr>
              <p:cNvSpPr txBox="1"/>
              <p:nvPr/>
            </p:nvSpPr>
            <p:spPr>
              <a:xfrm>
                <a:off x="1794510" y="3803239"/>
                <a:ext cx="2072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n w="635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阿里巴巴普惠体 2.0 95 ExtraBold" panose="00020600040101010101" pitchFamily="18" charset="-122"/>
                    <a:ea typeface="阿里巴巴普惠体 2.0 95 ExtraBold" panose="00020600040101010101" pitchFamily="18" charset="-122"/>
                    <a:cs typeface="阿里巴巴普惠体 2.0 95 ExtraBold" panose="00020600040101010101" pitchFamily="18" charset="-122"/>
                  </a:rPr>
                  <a:t>初始化</a:t>
                </a:r>
                <a:endParaRPr lang="en-US" altLang="zh-CN" sz="2400" b="1" dirty="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</a:endParaRPr>
              </a:p>
            </p:txBody>
          </p:sp>
          <p:sp>
            <p:nvSpPr>
              <p:cNvPr id="28" name="爱设计-6">
                <a:extLst>
                  <a:ext uri="{FF2B5EF4-FFF2-40B4-BE49-F238E27FC236}">
                    <a16:creationId xmlns:a16="http://schemas.microsoft.com/office/drawing/2014/main" id="{380CB933-2939-8204-F67C-B3209002BEC5}"/>
                  </a:ext>
                </a:extLst>
              </p:cNvPr>
              <p:cNvSpPr/>
              <p:nvPr/>
            </p:nvSpPr>
            <p:spPr>
              <a:xfrm>
                <a:off x="1603933" y="2465101"/>
                <a:ext cx="731065" cy="555625"/>
              </a:xfrm>
              <a:custGeom>
                <a:avLst/>
                <a:gdLst>
                  <a:gd name="connsiteX0" fmla="*/ 1330881 w 1726020"/>
                  <a:gd name="connsiteY0" fmla="*/ 0 h 1311812"/>
                  <a:gd name="connsiteX1" fmla="*/ 1701265 w 1726020"/>
                  <a:gd name="connsiteY1" fmla="*/ 70010 h 1311812"/>
                  <a:gd name="connsiteX2" fmla="*/ 1726019 w 1726020"/>
                  <a:gd name="connsiteY2" fmla="*/ 107570 h 1311812"/>
                  <a:gd name="connsiteX3" fmla="*/ 1716849 w 1726020"/>
                  <a:gd name="connsiteY3" fmla="*/ 1216425 h 1311812"/>
                  <a:gd name="connsiteX4" fmla="*/ 1698784 w 1726020"/>
                  <a:gd name="connsiteY4" fmla="*/ 1249776 h 1311812"/>
                  <a:gd name="connsiteX5" fmla="*/ 1661047 w 1726020"/>
                  <a:gd name="connsiteY5" fmla="*/ 1253494 h 1311812"/>
                  <a:gd name="connsiteX6" fmla="*/ 1321745 w 1726020"/>
                  <a:gd name="connsiteY6" fmla="*/ 1189921 h 1311812"/>
                  <a:gd name="connsiteX7" fmla="*/ 866397 w 1726020"/>
                  <a:gd name="connsiteY7" fmla="*/ 1249854 h 1311812"/>
                  <a:gd name="connsiteX8" fmla="*/ 395741 w 1726020"/>
                  <a:gd name="connsiteY8" fmla="*/ 1311812 h 1311812"/>
                  <a:gd name="connsiteX9" fmla="*/ 154678 w 1726020"/>
                  <a:gd name="connsiteY9" fmla="*/ 1285017 h 1311812"/>
                  <a:gd name="connsiteX10" fmla="*/ 130855 w 1726020"/>
                  <a:gd name="connsiteY10" fmla="*/ 1278108 h 1311812"/>
                  <a:gd name="connsiteX11" fmla="*/ 57827 w 1726020"/>
                  <a:gd name="connsiteY11" fmla="*/ 1255246 h 1311812"/>
                  <a:gd name="connsiteX12" fmla="*/ 0 w 1726020"/>
                  <a:gd name="connsiteY12" fmla="*/ 1236597 h 1311812"/>
                  <a:gd name="connsiteX13" fmla="*/ 9819 w 1726020"/>
                  <a:gd name="connsiteY13" fmla="*/ 93341 h 1311812"/>
                  <a:gd name="connsiteX14" fmla="*/ 9895 w 1726020"/>
                  <a:gd name="connsiteY14" fmla="*/ 92791 h 1311812"/>
                  <a:gd name="connsiteX15" fmla="*/ 12612 w 1726020"/>
                  <a:gd name="connsiteY15" fmla="*/ 79730 h 1311812"/>
                  <a:gd name="connsiteX16" fmla="*/ 13831 w 1726020"/>
                  <a:gd name="connsiteY16" fmla="*/ 76756 h 1311812"/>
                  <a:gd name="connsiteX17" fmla="*/ 27880 w 1726020"/>
                  <a:gd name="connsiteY17" fmla="*/ 60073 h 1311812"/>
                  <a:gd name="connsiteX18" fmla="*/ 49328 w 1726020"/>
                  <a:gd name="connsiteY18" fmla="*/ 53657 h 1311812"/>
                  <a:gd name="connsiteX19" fmla="*/ 50430 w 1726020"/>
                  <a:gd name="connsiteY19" fmla="*/ 53401 h 1311812"/>
                  <a:gd name="connsiteX20" fmla="*/ 51964 w 1726020"/>
                  <a:gd name="connsiteY20" fmla="*/ 53717 h 1311812"/>
                  <a:gd name="connsiteX21" fmla="*/ 65619 w 1726020"/>
                  <a:gd name="connsiteY21" fmla="*/ 56489 h 1311812"/>
                  <a:gd name="connsiteX22" fmla="*/ 404916 w 1726020"/>
                  <a:gd name="connsiteY22" fmla="*/ 120301 h 1311812"/>
                  <a:gd name="connsiteX23" fmla="*/ 860183 w 1726020"/>
                  <a:gd name="connsiteY23" fmla="*/ 60897 h 1311812"/>
                  <a:gd name="connsiteX24" fmla="*/ 1330881 w 1726020"/>
                  <a:gd name="connsiteY24" fmla="*/ 0 h 131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26020" h="1311812">
                    <a:moveTo>
                      <a:pt x="1330881" y="0"/>
                    </a:moveTo>
                    <a:cubicBezTo>
                      <a:pt x="1466963" y="0"/>
                      <a:pt x="1588088" y="22925"/>
                      <a:pt x="1701265" y="70010"/>
                    </a:cubicBezTo>
                    <a:cubicBezTo>
                      <a:pt x="1716336" y="76346"/>
                      <a:pt x="1726136" y="91179"/>
                      <a:pt x="1726019" y="107570"/>
                    </a:cubicBezTo>
                    <a:lnTo>
                      <a:pt x="1716849" y="1216425"/>
                    </a:lnTo>
                    <a:cubicBezTo>
                      <a:pt x="1716731" y="1229843"/>
                      <a:pt x="1709960" y="1242378"/>
                      <a:pt x="1698784" y="1249776"/>
                    </a:cubicBezTo>
                    <a:cubicBezTo>
                      <a:pt x="1687570" y="1257135"/>
                      <a:pt x="1673442" y="1258592"/>
                      <a:pt x="1661047" y="1253494"/>
                    </a:cubicBezTo>
                    <a:cubicBezTo>
                      <a:pt x="1557942" y="1210541"/>
                      <a:pt x="1446926" y="1189921"/>
                      <a:pt x="1321745" y="1189921"/>
                    </a:cubicBezTo>
                    <a:cubicBezTo>
                      <a:pt x="1171417" y="1189921"/>
                      <a:pt x="1016368" y="1220656"/>
                      <a:pt x="866397" y="1249854"/>
                    </a:cubicBezTo>
                    <a:cubicBezTo>
                      <a:pt x="712727" y="1279798"/>
                      <a:pt x="553781" y="1311812"/>
                      <a:pt x="395741" y="1311812"/>
                    </a:cubicBezTo>
                    <a:cubicBezTo>
                      <a:pt x="309914" y="1311812"/>
                      <a:pt x="230263" y="1303279"/>
                      <a:pt x="154678" y="1285017"/>
                    </a:cubicBezTo>
                    <a:lnTo>
                      <a:pt x="130855" y="1278108"/>
                    </a:lnTo>
                    <a:lnTo>
                      <a:pt x="57827" y="1255246"/>
                    </a:lnTo>
                    <a:lnTo>
                      <a:pt x="0" y="1236597"/>
                    </a:lnTo>
                    <a:lnTo>
                      <a:pt x="9819" y="93341"/>
                    </a:lnTo>
                    <a:cubicBezTo>
                      <a:pt x="9819" y="93126"/>
                      <a:pt x="9895" y="92988"/>
                      <a:pt x="9895" y="92791"/>
                    </a:cubicBezTo>
                    <a:cubicBezTo>
                      <a:pt x="10012" y="88229"/>
                      <a:pt x="11075" y="83899"/>
                      <a:pt x="12612" y="79730"/>
                    </a:cubicBezTo>
                    <a:cubicBezTo>
                      <a:pt x="13004" y="78724"/>
                      <a:pt x="13318" y="77739"/>
                      <a:pt x="13831" y="76756"/>
                    </a:cubicBezTo>
                    <a:cubicBezTo>
                      <a:pt x="16902" y="70128"/>
                      <a:pt x="21584" y="64243"/>
                      <a:pt x="27880" y="60073"/>
                    </a:cubicBezTo>
                    <a:cubicBezTo>
                      <a:pt x="34334" y="55804"/>
                      <a:pt x="41813" y="53797"/>
                      <a:pt x="49328" y="53657"/>
                    </a:cubicBezTo>
                    <a:cubicBezTo>
                      <a:pt x="49719" y="53616"/>
                      <a:pt x="50035" y="53422"/>
                      <a:pt x="50430" y="53401"/>
                    </a:cubicBezTo>
                    <a:cubicBezTo>
                      <a:pt x="50979" y="53401"/>
                      <a:pt x="51413" y="53696"/>
                      <a:pt x="51964" y="53717"/>
                    </a:cubicBezTo>
                    <a:cubicBezTo>
                      <a:pt x="56609" y="53930"/>
                      <a:pt x="61211" y="54658"/>
                      <a:pt x="65619" y="56489"/>
                    </a:cubicBezTo>
                    <a:cubicBezTo>
                      <a:pt x="168724" y="99445"/>
                      <a:pt x="279696" y="120301"/>
                      <a:pt x="404916" y="120301"/>
                    </a:cubicBezTo>
                    <a:cubicBezTo>
                      <a:pt x="555164" y="120301"/>
                      <a:pt x="710214" y="90118"/>
                      <a:pt x="860183" y="60897"/>
                    </a:cubicBezTo>
                    <a:cubicBezTo>
                      <a:pt x="1013935" y="30950"/>
                      <a:pt x="1172840" y="0"/>
                      <a:pt x="13308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爱设计-7">
                <a:extLst>
                  <a:ext uri="{FF2B5EF4-FFF2-40B4-BE49-F238E27FC236}">
                    <a16:creationId xmlns:a16="http://schemas.microsoft.com/office/drawing/2014/main" id="{6487B66F-66EA-A3DE-D4EE-190B44295E64}"/>
                  </a:ext>
                </a:extLst>
              </p:cNvPr>
              <p:cNvSpPr/>
              <p:nvPr/>
            </p:nvSpPr>
            <p:spPr>
              <a:xfrm>
                <a:off x="1563953" y="2420937"/>
                <a:ext cx="84666" cy="285222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爱设计-8">
              <a:extLst>
                <a:ext uri="{FF2B5EF4-FFF2-40B4-BE49-F238E27FC236}">
                  <a16:creationId xmlns:a16="http://schemas.microsoft.com/office/drawing/2014/main" id="{4354E683-2F3A-D2F4-4CBB-FBDAE0C0F57B}"/>
                </a:ext>
              </a:extLst>
            </p:cNvPr>
            <p:cNvSpPr/>
            <p:nvPr/>
          </p:nvSpPr>
          <p:spPr>
            <a:xfrm>
              <a:off x="1529978" y="2312485"/>
              <a:ext cx="152616" cy="152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18DC33-32B5-23A0-3E6C-EDDD51D22DA3}"/>
              </a:ext>
            </a:extLst>
          </p:cNvPr>
          <p:cNvGrpSpPr/>
          <p:nvPr/>
        </p:nvGrpSpPr>
        <p:grpSpPr>
          <a:xfrm>
            <a:off x="8759751" y="1588234"/>
            <a:ext cx="1915319" cy="1704158"/>
            <a:chOff x="8117444" y="2096733"/>
            <a:chExt cx="2831069" cy="3176425"/>
          </a:xfrm>
        </p:grpSpPr>
        <p:sp>
          <p:nvSpPr>
            <p:cNvPr id="8" name="爱设计-4">
              <a:extLst>
                <a:ext uri="{FF2B5EF4-FFF2-40B4-BE49-F238E27FC236}">
                  <a16:creationId xmlns:a16="http://schemas.microsoft.com/office/drawing/2014/main" id="{31FD9C7F-7D52-DE77-C629-20115201DE22}"/>
                </a:ext>
              </a:extLst>
            </p:cNvPr>
            <p:cNvSpPr/>
            <p:nvPr/>
          </p:nvSpPr>
          <p:spPr>
            <a:xfrm>
              <a:off x="8117444" y="2096733"/>
              <a:ext cx="2831069" cy="3176425"/>
            </a:xfrm>
            <a:prstGeom prst="roundRect">
              <a:avLst>
                <a:gd name="adj" fmla="val 3352"/>
              </a:avLst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爱设计-10">
              <a:extLst>
                <a:ext uri="{FF2B5EF4-FFF2-40B4-BE49-F238E27FC236}">
                  <a16:creationId xmlns:a16="http://schemas.microsoft.com/office/drawing/2014/main" id="{F36FCFE3-5DE7-0AFD-AB59-F7F51070A0FD}"/>
                </a:ext>
              </a:extLst>
            </p:cNvPr>
            <p:cNvSpPr/>
            <p:nvPr/>
          </p:nvSpPr>
          <p:spPr>
            <a:xfrm>
              <a:off x="8461933" y="3017551"/>
              <a:ext cx="731065" cy="555625"/>
            </a:xfrm>
            <a:custGeom>
              <a:avLst/>
              <a:gdLst>
                <a:gd name="connsiteX0" fmla="*/ 1330881 w 1726020"/>
                <a:gd name="connsiteY0" fmla="*/ 0 h 1311812"/>
                <a:gd name="connsiteX1" fmla="*/ 1701265 w 1726020"/>
                <a:gd name="connsiteY1" fmla="*/ 70010 h 1311812"/>
                <a:gd name="connsiteX2" fmla="*/ 1726019 w 1726020"/>
                <a:gd name="connsiteY2" fmla="*/ 107570 h 1311812"/>
                <a:gd name="connsiteX3" fmla="*/ 1716849 w 1726020"/>
                <a:gd name="connsiteY3" fmla="*/ 1216425 h 1311812"/>
                <a:gd name="connsiteX4" fmla="*/ 1698784 w 1726020"/>
                <a:gd name="connsiteY4" fmla="*/ 1249776 h 1311812"/>
                <a:gd name="connsiteX5" fmla="*/ 1661047 w 1726020"/>
                <a:gd name="connsiteY5" fmla="*/ 1253494 h 1311812"/>
                <a:gd name="connsiteX6" fmla="*/ 1321745 w 1726020"/>
                <a:gd name="connsiteY6" fmla="*/ 1189921 h 1311812"/>
                <a:gd name="connsiteX7" fmla="*/ 866397 w 1726020"/>
                <a:gd name="connsiteY7" fmla="*/ 1249854 h 1311812"/>
                <a:gd name="connsiteX8" fmla="*/ 395741 w 1726020"/>
                <a:gd name="connsiteY8" fmla="*/ 1311812 h 1311812"/>
                <a:gd name="connsiteX9" fmla="*/ 154678 w 1726020"/>
                <a:gd name="connsiteY9" fmla="*/ 1285017 h 1311812"/>
                <a:gd name="connsiteX10" fmla="*/ 130855 w 1726020"/>
                <a:gd name="connsiteY10" fmla="*/ 1278108 h 1311812"/>
                <a:gd name="connsiteX11" fmla="*/ 57827 w 1726020"/>
                <a:gd name="connsiteY11" fmla="*/ 1255246 h 1311812"/>
                <a:gd name="connsiteX12" fmla="*/ 0 w 1726020"/>
                <a:gd name="connsiteY12" fmla="*/ 1236597 h 1311812"/>
                <a:gd name="connsiteX13" fmla="*/ 9819 w 1726020"/>
                <a:gd name="connsiteY13" fmla="*/ 93341 h 1311812"/>
                <a:gd name="connsiteX14" fmla="*/ 9895 w 1726020"/>
                <a:gd name="connsiteY14" fmla="*/ 92791 h 1311812"/>
                <a:gd name="connsiteX15" fmla="*/ 12612 w 1726020"/>
                <a:gd name="connsiteY15" fmla="*/ 79730 h 1311812"/>
                <a:gd name="connsiteX16" fmla="*/ 13831 w 1726020"/>
                <a:gd name="connsiteY16" fmla="*/ 76756 h 1311812"/>
                <a:gd name="connsiteX17" fmla="*/ 27880 w 1726020"/>
                <a:gd name="connsiteY17" fmla="*/ 60073 h 1311812"/>
                <a:gd name="connsiteX18" fmla="*/ 49328 w 1726020"/>
                <a:gd name="connsiteY18" fmla="*/ 53657 h 1311812"/>
                <a:gd name="connsiteX19" fmla="*/ 50430 w 1726020"/>
                <a:gd name="connsiteY19" fmla="*/ 53401 h 1311812"/>
                <a:gd name="connsiteX20" fmla="*/ 51964 w 1726020"/>
                <a:gd name="connsiteY20" fmla="*/ 53717 h 1311812"/>
                <a:gd name="connsiteX21" fmla="*/ 65619 w 1726020"/>
                <a:gd name="connsiteY21" fmla="*/ 56489 h 1311812"/>
                <a:gd name="connsiteX22" fmla="*/ 404916 w 1726020"/>
                <a:gd name="connsiteY22" fmla="*/ 120301 h 1311812"/>
                <a:gd name="connsiteX23" fmla="*/ 860183 w 1726020"/>
                <a:gd name="connsiteY23" fmla="*/ 60897 h 1311812"/>
                <a:gd name="connsiteX24" fmla="*/ 1330881 w 1726020"/>
                <a:gd name="connsiteY24" fmla="*/ 0 h 131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26020" h="1311812">
                  <a:moveTo>
                    <a:pt x="1330881" y="0"/>
                  </a:moveTo>
                  <a:cubicBezTo>
                    <a:pt x="1466963" y="0"/>
                    <a:pt x="1588088" y="22925"/>
                    <a:pt x="1701265" y="70010"/>
                  </a:cubicBezTo>
                  <a:cubicBezTo>
                    <a:pt x="1716336" y="76346"/>
                    <a:pt x="1726136" y="91179"/>
                    <a:pt x="1726019" y="107570"/>
                  </a:cubicBezTo>
                  <a:lnTo>
                    <a:pt x="1716849" y="1216425"/>
                  </a:lnTo>
                  <a:cubicBezTo>
                    <a:pt x="1716731" y="1229843"/>
                    <a:pt x="1709960" y="1242378"/>
                    <a:pt x="1698784" y="1249776"/>
                  </a:cubicBezTo>
                  <a:cubicBezTo>
                    <a:pt x="1687570" y="1257135"/>
                    <a:pt x="1673442" y="1258592"/>
                    <a:pt x="1661047" y="1253494"/>
                  </a:cubicBezTo>
                  <a:cubicBezTo>
                    <a:pt x="1557942" y="1210541"/>
                    <a:pt x="1446926" y="1189921"/>
                    <a:pt x="1321745" y="1189921"/>
                  </a:cubicBezTo>
                  <a:cubicBezTo>
                    <a:pt x="1171417" y="1189921"/>
                    <a:pt x="1016368" y="1220656"/>
                    <a:pt x="866397" y="1249854"/>
                  </a:cubicBezTo>
                  <a:cubicBezTo>
                    <a:pt x="712727" y="1279798"/>
                    <a:pt x="553781" y="1311812"/>
                    <a:pt x="395741" y="1311812"/>
                  </a:cubicBezTo>
                  <a:cubicBezTo>
                    <a:pt x="309914" y="1311812"/>
                    <a:pt x="230263" y="1303279"/>
                    <a:pt x="154678" y="1285017"/>
                  </a:cubicBezTo>
                  <a:lnTo>
                    <a:pt x="130855" y="1278108"/>
                  </a:lnTo>
                  <a:lnTo>
                    <a:pt x="57827" y="1255246"/>
                  </a:lnTo>
                  <a:lnTo>
                    <a:pt x="0" y="1236597"/>
                  </a:lnTo>
                  <a:lnTo>
                    <a:pt x="9819" y="93341"/>
                  </a:lnTo>
                  <a:cubicBezTo>
                    <a:pt x="9819" y="93126"/>
                    <a:pt x="9895" y="92988"/>
                    <a:pt x="9895" y="92791"/>
                  </a:cubicBezTo>
                  <a:cubicBezTo>
                    <a:pt x="10012" y="88229"/>
                    <a:pt x="11075" y="83899"/>
                    <a:pt x="12612" y="79730"/>
                  </a:cubicBezTo>
                  <a:cubicBezTo>
                    <a:pt x="13004" y="78724"/>
                    <a:pt x="13318" y="77739"/>
                    <a:pt x="13831" y="76756"/>
                  </a:cubicBezTo>
                  <a:cubicBezTo>
                    <a:pt x="16902" y="70128"/>
                    <a:pt x="21584" y="64243"/>
                    <a:pt x="27880" y="60073"/>
                  </a:cubicBezTo>
                  <a:cubicBezTo>
                    <a:pt x="34334" y="55804"/>
                    <a:pt x="41813" y="53797"/>
                    <a:pt x="49328" y="53657"/>
                  </a:cubicBezTo>
                  <a:cubicBezTo>
                    <a:pt x="49719" y="53616"/>
                    <a:pt x="50035" y="53422"/>
                    <a:pt x="50430" y="53401"/>
                  </a:cubicBezTo>
                  <a:cubicBezTo>
                    <a:pt x="50979" y="53401"/>
                    <a:pt x="51413" y="53696"/>
                    <a:pt x="51964" y="53717"/>
                  </a:cubicBezTo>
                  <a:cubicBezTo>
                    <a:pt x="56609" y="53930"/>
                    <a:pt x="61211" y="54658"/>
                    <a:pt x="65619" y="56489"/>
                  </a:cubicBezTo>
                  <a:cubicBezTo>
                    <a:pt x="168724" y="99445"/>
                    <a:pt x="279696" y="120301"/>
                    <a:pt x="404916" y="120301"/>
                  </a:cubicBezTo>
                  <a:cubicBezTo>
                    <a:pt x="555164" y="120301"/>
                    <a:pt x="710214" y="90118"/>
                    <a:pt x="860183" y="60897"/>
                  </a:cubicBezTo>
                  <a:cubicBezTo>
                    <a:pt x="1013935" y="30950"/>
                    <a:pt x="1172840" y="0"/>
                    <a:pt x="133088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3" name="爱设计-12">
              <a:extLst>
                <a:ext uri="{FF2B5EF4-FFF2-40B4-BE49-F238E27FC236}">
                  <a16:creationId xmlns:a16="http://schemas.microsoft.com/office/drawing/2014/main" id="{3921E6D3-7DB9-FF70-E99A-475CEAEF0102}"/>
                </a:ext>
              </a:extLst>
            </p:cNvPr>
            <p:cNvSpPr/>
            <p:nvPr/>
          </p:nvSpPr>
          <p:spPr>
            <a:xfrm>
              <a:off x="8421953" y="2947302"/>
              <a:ext cx="84666" cy="23258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爱设计-13">
              <a:extLst>
                <a:ext uri="{FF2B5EF4-FFF2-40B4-BE49-F238E27FC236}">
                  <a16:creationId xmlns:a16="http://schemas.microsoft.com/office/drawing/2014/main" id="{11D85B70-B388-82AD-00F6-2B488779AFD4}"/>
                </a:ext>
              </a:extLst>
            </p:cNvPr>
            <p:cNvSpPr/>
            <p:nvPr/>
          </p:nvSpPr>
          <p:spPr>
            <a:xfrm>
              <a:off x="8387978" y="2864935"/>
              <a:ext cx="152616" cy="152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爱设计-15">
              <a:extLst>
                <a:ext uri="{FF2B5EF4-FFF2-40B4-BE49-F238E27FC236}">
                  <a16:creationId xmlns:a16="http://schemas.microsoft.com/office/drawing/2014/main" id="{3C640B40-6563-FA6F-216C-282357D88F6B}"/>
                </a:ext>
              </a:extLst>
            </p:cNvPr>
            <p:cNvSpPr txBox="1"/>
            <p:nvPr/>
          </p:nvSpPr>
          <p:spPr>
            <a:xfrm>
              <a:off x="8727838" y="3803239"/>
              <a:ext cx="2072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</a:rPr>
                <a:t>结束条件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DBD8E3-BCCE-C17C-78B7-244F62D104BE}"/>
              </a:ext>
            </a:extLst>
          </p:cNvPr>
          <p:cNvGrpSpPr/>
          <p:nvPr/>
        </p:nvGrpSpPr>
        <p:grpSpPr>
          <a:xfrm>
            <a:off x="5138340" y="1588234"/>
            <a:ext cx="1915319" cy="1706506"/>
            <a:chOff x="4686300" y="2096733"/>
            <a:chExt cx="2831069" cy="3180802"/>
          </a:xfrm>
        </p:grpSpPr>
        <p:sp>
          <p:nvSpPr>
            <p:cNvPr id="7" name="爱设计-3">
              <a:extLst>
                <a:ext uri="{FF2B5EF4-FFF2-40B4-BE49-F238E27FC236}">
                  <a16:creationId xmlns:a16="http://schemas.microsoft.com/office/drawing/2014/main" id="{FDCC53DD-95D1-4722-B165-57269DD2D9FF}"/>
                </a:ext>
              </a:extLst>
            </p:cNvPr>
            <p:cNvSpPr/>
            <p:nvPr/>
          </p:nvSpPr>
          <p:spPr>
            <a:xfrm>
              <a:off x="4686300" y="2096733"/>
              <a:ext cx="2831069" cy="3176425"/>
            </a:xfrm>
            <a:prstGeom prst="roundRect">
              <a:avLst>
                <a:gd name="adj" fmla="val 3352"/>
              </a:avLst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爱设计-9">
              <a:extLst>
                <a:ext uri="{FF2B5EF4-FFF2-40B4-BE49-F238E27FC236}">
                  <a16:creationId xmlns:a16="http://schemas.microsoft.com/office/drawing/2014/main" id="{BAB24E4A-ACF0-9FD4-C078-056FDF4E3FF1}"/>
                </a:ext>
              </a:extLst>
            </p:cNvPr>
            <p:cNvSpPr/>
            <p:nvPr/>
          </p:nvSpPr>
          <p:spPr>
            <a:xfrm>
              <a:off x="5032933" y="2769901"/>
              <a:ext cx="731065" cy="555625"/>
            </a:xfrm>
            <a:custGeom>
              <a:avLst/>
              <a:gdLst>
                <a:gd name="connsiteX0" fmla="*/ 1330881 w 1726020"/>
                <a:gd name="connsiteY0" fmla="*/ 0 h 1311812"/>
                <a:gd name="connsiteX1" fmla="*/ 1701265 w 1726020"/>
                <a:gd name="connsiteY1" fmla="*/ 70010 h 1311812"/>
                <a:gd name="connsiteX2" fmla="*/ 1726019 w 1726020"/>
                <a:gd name="connsiteY2" fmla="*/ 107570 h 1311812"/>
                <a:gd name="connsiteX3" fmla="*/ 1716849 w 1726020"/>
                <a:gd name="connsiteY3" fmla="*/ 1216425 h 1311812"/>
                <a:gd name="connsiteX4" fmla="*/ 1698784 w 1726020"/>
                <a:gd name="connsiteY4" fmla="*/ 1249776 h 1311812"/>
                <a:gd name="connsiteX5" fmla="*/ 1661047 w 1726020"/>
                <a:gd name="connsiteY5" fmla="*/ 1253494 h 1311812"/>
                <a:gd name="connsiteX6" fmla="*/ 1321745 w 1726020"/>
                <a:gd name="connsiteY6" fmla="*/ 1189921 h 1311812"/>
                <a:gd name="connsiteX7" fmla="*/ 866397 w 1726020"/>
                <a:gd name="connsiteY7" fmla="*/ 1249854 h 1311812"/>
                <a:gd name="connsiteX8" fmla="*/ 395741 w 1726020"/>
                <a:gd name="connsiteY8" fmla="*/ 1311812 h 1311812"/>
                <a:gd name="connsiteX9" fmla="*/ 154678 w 1726020"/>
                <a:gd name="connsiteY9" fmla="*/ 1285017 h 1311812"/>
                <a:gd name="connsiteX10" fmla="*/ 130855 w 1726020"/>
                <a:gd name="connsiteY10" fmla="*/ 1278108 h 1311812"/>
                <a:gd name="connsiteX11" fmla="*/ 57827 w 1726020"/>
                <a:gd name="connsiteY11" fmla="*/ 1255246 h 1311812"/>
                <a:gd name="connsiteX12" fmla="*/ 0 w 1726020"/>
                <a:gd name="connsiteY12" fmla="*/ 1236597 h 1311812"/>
                <a:gd name="connsiteX13" fmla="*/ 9819 w 1726020"/>
                <a:gd name="connsiteY13" fmla="*/ 93341 h 1311812"/>
                <a:gd name="connsiteX14" fmla="*/ 9895 w 1726020"/>
                <a:gd name="connsiteY14" fmla="*/ 92791 h 1311812"/>
                <a:gd name="connsiteX15" fmla="*/ 12612 w 1726020"/>
                <a:gd name="connsiteY15" fmla="*/ 79730 h 1311812"/>
                <a:gd name="connsiteX16" fmla="*/ 13831 w 1726020"/>
                <a:gd name="connsiteY16" fmla="*/ 76756 h 1311812"/>
                <a:gd name="connsiteX17" fmla="*/ 27880 w 1726020"/>
                <a:gd name="connsiteY17" fmla="*/ 60073 h 1311812"/>
                <a:gd name="connsiteX18" fmla="*/ 49328 w 1726020"/>
                <a:gd name="connsiteY18" fmla="*/ 53657 h 1311812"/>
                <a:gd name="connsiteX19" fmla="*/ 50430 w 1726020"/>
                <a:gd name="connsiteY19" fmla="*/ 53401 h 1311812"/>
                <a:gd name="connsiteX20" fmla="*/ 51964 w 1726020"/>
                <a:gd name="connsiteY20" fmla="*/ 53717 h 1311812"/>
                <a:gd name="connsiteX21" fmla="*/ 65619 w 1726020"/>
                <a:gd name="connsiteY21" fmla="*/ 56489 h 1311812"/>
                <a:gd name="connsiteX22" fmla="*/ 404916 w 1726020"/>
                <a:gd name="connsiteY22" fmla="*/ 120301 h 1311812"/>
                <a:gd name="connsiteX23" fmla="*/ 860183 w 1726020"/>
                <a:gd name="connsiteY23" fmla="*/ 60897 h 1311812"/>
                <a:gd name="connsiteX24" fmla="*/ 1330881 w 1726020"/>
                <a:gd name="connsiteY24" fmla="*/ 0 h 131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26020" h="1311812">
                  <a:moveTo>
                    <a:pt x="1330881" y="0"/>
                  </a:moveTo>
                  <a:cubicBezTo>
                    <a:pt x="1466963" y="0"/>
                    <a:pt x="1588088" y="22925"/>
                    <a:pt x="1701265" y="70010"/>
                  </a:cubicBezTo>
                  <a:cubicBezTo>
                    <a:pt x="1716336" y="76346"/>
                    <a:pt x="1726136" y="91179"/>
                    <a:pt x="1726019" y="107570"/>
                  </a:cubicBezTo>
                  <a:lnTo>
                    <a:pt x="1716849" y="1216425"/>
                  </a:lnTo>
                  <a:cubicBezTo>
                    <a:pt x="1716731" y="1229843"/>
                    <a:pt x="1709960" y="1242378"/>
                    <a:pt x="1698784" y="1249776"/>
                  </a:cubicBezTo>
                  <a:cubicBezTo>
                    <a:pt x="1687570" y="1257135"/>
                    <a:pt x="1673442" y="1258592"/>
                    <a:pt x="1661047" y="1253494"/>
                  </a:cubicBezTo>
                  <a:cubicBezTo>
                    <a:pt x="1557942" y="1210541"/>
                    <a:pt x="1446926" y="1189921"/>
                    <a:pt x="1321745" y="1189921"/>
                  </a:cubicBezTo>
                  <a:cubicBezTo>
                    <a:pt x="1171417" y="1189921"/>
                    <a:pt x="1016368" y="1220656"/>
                    <a:pt x="866397" y="1249854"/>
                  </a:cubicBezTo>
                  <a:cubicBezTo>
                    <a:pt x="712727" y="1279798"/>
                    <a:pt x="553781" y="1311812"/>
                    <a:pt x="395741" y="1311812"/>
                  </a:cubicBezTo>
                  <a:cubicBezTo>
                    <a:pt x="309914" y="1311812"/>
                    <a:pt x="230263" y="1303279"/>
                    <a:pt x="154678" y="1285017"/>
                  </a:cubicBezTo>
                  <a:lnTo>
                    <a:pt x="130855" y="1278108"/>
                  </a:lnTo>
                  <a:lnTo>
                    <a:pt x="57827" y="1255246"/>
                  </a:lnTo>
                  <a:lnTo>
                    <a:pt x="0" y="1236597"/>
                  </a:lnTo>
                  <a:lnTo>
                    <a:pt x="9819" y="93341"/>
                  </a:lnTo>
                  <a:cubicBezTo>
                    <a:pt x="9819" y="93126"/>
                    <a:pt x="9895" y="92988"/>
                    <a:pt x="9895" y="92791"/>
                  </a:cubicBezTo>
                  <a:cubicBezTo>
                    <a:pt x="10012" y="88229"/>
                    <a:pt x="11075" y="83899"/>
                    <a:pt x="12612" y="79730"/>
                  </a:cubicBezTo>
                  <a:cubicBezTo>
                    <a:pt x="13004" y="78724"/>
                    <a:pt x="13318" y="77739"/>
                    <a:pt x="13831" y="76756"/>
                  </a:cubicBezTo>
                  <a:cubicBezTo>
                    <a:pt x="16902" y="70128"/>
                    <a:pt x="21584" y="64243"/>
                    <a:pt x="27880" y="60073"/>
                  </a:cubicBezTo>
                  <a:cubicBezTo>
                    <a:pt x="34334" y="55804"/>
                    <a:pt x="41813" y="53797"/>
                    <a:pt x="49328" y="53657"/>
                  </a:cubicBezTo>
                  <a:cubicBezTo>
                    <a:pt x="49719" y="53616"/>
                    <a:pt x="50035" y="53422"/>
                    <a:pt x="50430" y="53401"/>
                  </a:cubicBezTo>
                  <a:cubicBezTo>
                    <a:pt x="50979" y="53401"/>
                    <a:pt x="51413" y="53696"/>
                    <a:pt x="51964" y="53717"/>
                  </a:cubicBezTo>
                  <a:cubicBezTo>
                    <a:pt x="56609" y="53930"/>
                    <a:pt x="61211" y="54658"/>
                    <a:pt x="65619" y="56489"/>
                  </a:cubicBezTo>
                  <a:cubicBezTo>
                    <a:pt x="168724" y="99445"/>
                    <a:pt x="279696" y="120301"/>
                    <a:pt x="404916" y="120301"/>
                  </a:cubicBezTo>
                  <a:cubicBezTo>
                    <a:pt x="555164" y="120301"/>
                    <a:pt x="710214" y="90118"/>
                    <a:pt x="860183" y="60897"/>
                  </a:cubicBezTo>
                  <a:cubicBezTo>
                    <a:pt x="1013935" y="30950"/>
                    <a:pt x="1172840" y="0"/>
                    <a:pt x="133088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0" name="爱设计-11">
              <a:extLst>
                <a:ext uri="{FF2B5EF4-FFF2-40B4-BE49-F238E27FC236}">
                  <a16:creationId xmlns:a16="http://schemas.microsoft.com/office/drawing/2014/main" id="{00D52934-B352-BF35-689C-E4F629C4D33B}"/>
                </a:ext>
              </a:extLst>
            </p:cNvPr>
            <p:cNvSpPr/>
            <p:nvPr/>
          </p:nvSpPr>
          <p:spPr>
            <a:xfrm>
              <a:off x="4992953" y="2725737"/>
              <a:ext cx="84666" cy="25517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爱设计-14">
              <a:extLst>
                <a:ext uri="{FF2B5EF4-FFF2-40B4-BE49-F238E27FC236}">
                  <a16:creationId xmlns:a16="http://schemas.microsoft.com/office/drawing/2014/main" id="{68F1C720-4D1E-0739-9FF6-4F7B20AA44E0}"/>
                </a:ext>
              </a:extLst>
            </p:cNvPr>
            <p:cNvSpPr txBox="1"/>
            <p:nvPr/>
          </p:nvSpPr>
          <p:spPr>
            <a:xfrm>
              <a:off x="5261174" y="3803239"/>
              <a:ext cx="2072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n w="63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阿里巴巴普惠体 2.0 95 ExtraBold" panose="00020600040101010101" pitchFamily="18" charset="-122"/>
                  <a:ea typeface="阿里巴巴普惠体 2.0 95 ExtraBold" panose="00020600040101010101" pitchFamily="18" charset="-122"/>
                  <a:cs typeface="阿里巴巴普惠体 2.0 95 ExtraBold" panose="00020600040101010101" pitchFamily="18" charset="-122"/>
                </a:rPr>
                <a:t>主循环</a:t>
              </a:r>
            </a:p>
          </p:txBody>
        </p:sp>
        <p:sp>
          <p:nvSpPr>
            <p:cNvPr id="31" name="爱设计-16">
              <a:extLst>
                <a:ext uri="{FF2B5EF4-FFF2-40B4-BE49-F238E27FC236}">
                  <a16:creationId xmlns:a16="http://schemas.microsoft.com/office/drawing/2014/main" id="{5941D998-3CDD-1456-4016-A266CF5FB05B}"/>
                </a:ext>
              </a:extLst>
            </p:cNvPr>
            <p:cNvSpPr/>
            <p:nvPr/>
          </p:nvSpPr>
          <p:spPr>
            <a:xfrm>
              <a:off x="4958978" y="2617285"/>
              <a:ext cx="152616" cy="1526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40E5EE7-13BA-223D-94CF-8C77B3869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  <p:sp>
        <p:nvSpPr>
          <p:cNvPr id="13" name="箭头: 燕尾形 12">
            <a:extLst>
              <a:ext uri="{FF2B5EF4-FFF2-40B4-BE49-F238E27FC236}">
                <a16:creationId xmlns:a16="http://schemas.microsoft.com/office/drawing/2014/main" id="{F3AF395A-2072-CBE2-9775-2189EC1D1ACC}"/>
              </a:ext>
            </a:extLst>
          </p:cNvPr>
          <p:cNvSpPr/>
          <p:nvPr/>
        </p:nvSpPr>
        <p:spPr>
          <a:xfrm>
            <a:off x="3801533" y="2015067"/>
            <a:ext cx="1079909" cy="9144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燕尾形 15">
            <a:extLst>
              <a:ext uri="{FF2B5EF4-FFF2-40B4-BE49-F238E27FC236}">
                <a16:creationId xmlns:a16="http://schemas.microsoft.com/office/drawing/2014/main" id="{026EC360-B9C0-3CB0-D657-C45F45FD7543}"/>
              </a:ext>
            </a:extLst>
          </p:cNvPr>
          <p:cNvSpPr/>
          <p:nvPr/>
        </p:nvSpPr>
        <p:spPr>
          <a:xfrm>
            <a:off x="7398508" y="2015067"/>
            <a:ext cx="1079909" cy="91440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8FF4CD2-B73F-0431-370E-BF3999A4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3" y="4763377"/>
            <a:ext cx="3918151" cy="1009702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255A37BD-CC24-EE9C-F962-B73E5E315A53}"/>
              </a:ext>
            </a:extLst>
          </p:cNvPr>
          <p:cNvSpPr/>
          <p:nvPr/>
        </p:nvSpPr>
        <p:spPr>
          <a:xfrm>
            <a:off x="2000186" y="3671407"/>
            <a:ext cx="787400" cy="897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218ADE5-D446-2BEC-8161-8149721F9020}"/>
              </a:ext>
            </a:extLst>
          </p:cNvPr>
          <p:cNvGrpSpPr/>
          <p:nvPr/>
        </p:nvGrpSpPr>
        <p:grpSpPr>
          <a:xfrm>
            <a:off x="5049720" y="4119929"/>
            <a:ext cx="2092557" cy="2531353"/>
            <a:chOff x="5046955" y="3865824"/>
            <a:chExt cx="2092557" cy="253135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BF345FB-D965-AF16-9189-8FB0DE202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6955" y="3865824"/>
              <a:ext cx="2092557" cy="71212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C88EB11-89AB-8780-00F1-B70E7AD68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6955" y="4713531"/>
              <a:ext cx="2092556" cy="490546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9B4E09E-C352-0531-23D7-22B3E90C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6955" y="5324383"/>
              <a:ext cx="2092556" cy="36831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3342018B-EF25-4ED7-4690-32D8D3F48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6955" y="5895501"/>
              <a:ext cx="2092555" cy="501676"/>
            </a:xfrm>
            <a:prstGeom prst="rect">
              <a:avLst/>
            </a:prstGeom>
          </p:spPr>
        </p:pic>
      </p:grp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019B5C8-310F-8243-B19B-BEDA4425B1AE}"/>
              </a:ext>
            </a:extLst>
          </p:cNvPr>
          <p:cNvSpPr/>
          <p:nvPr/>
        </p:nvSpPr>
        <p:spPr>
          <a:xfrm>
            <a:off x="5755220" y="3373491"/>
            <a:ext cx="681553" cy="7121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12EB437-13D0-1734-6B9B-2E42C52D4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7729" y="4771561"/>
            <a:ext cx="4172164" cy="882695"/>
          </a:xfrm>
          <a:prstGeom prst="rect">
            <a:avLst/>
          </a:prstGeom>
        </p:spPr>
      </p:pic>
      <p:sp>
        <p:nvSpPr>
          <p:cNvPr id="46" name="箭头: 下 45">
            <a:extLst>
              <a:ext uri="{FF2B5EF4-FFF2-40B4-BE49-F238E27FC236}">
                <a16:creationId xmlns:a16="http://schemas.microsoft.com/office/drawing/2014/main" id="{A5E79C69-0650-A473-B79F-0F592628C03C}"/>
              </a:ext>
            </a:extLst>
          </p:cNvPr>
          <p:cNvSpPr/>
          <p:nvPr/>
        </p:nvSpPr>
        <p:spPr>
          <a:xfrm>
            <a:off x="9323710" y="3671407"/>
            <a:ext cx="787400" cy="89704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爱设计-1">
            <a:extLst>
              <a:ext uri="{FF2B5EF4-FFF2-40B4-BE49-F238E27FC236}">
                <a16:creationId xmlns:a16="http://schemas.microsoft.com/office/drawing/2014/main" id="{9D29F898-9972-FD77-BD63-84CA6ACBC765}"/>
              </a:ext>
            </a:extLst>
          </p:cNvPr>
          <p:cNvSpPr txBox="1"/>
          <p:nvPr/>
        </p:nvSpPr>
        <p:spPr>
          <a:xfrm>
            <a:off x="8363795" y="1482481"/>
            <a:ext cx="2916878" cy="171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1500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02</a:t>
            </a:r>
            <a:endParaRPr lang="zh-CN" altLang="en-US" sz="11500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5" name="爱设计-3">
            <a:extLst>
              <a:ext uri="{FF2B5EF4-FFF2-40B4-BE49-F238E27FC236}">
                <a16:creationId xmlns:a16="http://schemas.microsoft.com/office/drawing/2014/main" id="{1CA5FEE6-5225-90BE-95C4-EEEA764E3568}"/>
              </a:ext>
            </a:extLst>
          </p:cNvPr>
          <p:cNvSpPr txBox="1"/>
          <p:nvPr/>
        </p:nvSpPr>
        <p:spPr>
          <a:xfrm>
            <a:off x="3872511" y="4105633"/>
            <a:ext cx="33073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实验简介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  <a:cs typeface="阿里巴巴普惠体 2.0 45 Light" panose="00020600040101010101" pitchFamily="18" charset="-122"/>
            </a:endParaRPr>
          </a:p>
        </p:txBody>
      </p:sp>
      <p:sp>
        <p:nvSpPr>
          <p:cNvPr id="7" name="爱设计-4">
            <a:extLst>
              <a:ext uri="{FF2B5EF4-FFF2-40B4-BE49-F238E27FC236}">
                <a16:creationId xmlns:a16="http://schemas.microsoft.com/office/drawing/2014/main" id="{5C1E3749-4288-7B1D-1F34-3FCC2744FB9B}"/>
              </a:ext>
            </a:extLst>
          </p:cNvPr>
          <p:cNvSpPr/>
          <p:nvPr/>
        </p:nvSpPr>
        <p:spPr>
          <a:xfrm>
            <a:off x="1203960" y="3644515"/>
            <a:ext cx="1805517" cy="12863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DB8068BD-17C1-F1FC-8B44-956C4063847D}"/>
              </a:ext>
            </a:extLst>
          </p:cNvPr>
          <p:cNvSpPr/>
          <p:nvPr/>
        </p:nvSpPr>
        <p:spPr>
          <a:xfrm>
            <a:off x="3009476" y="2363326"/>
            <a:ext cx="5033434" cy="128637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爱设计-6">
            <a:extLst>
              <a:ext uri="{FF2B5EF4-FFF2-40B4-BE49-F238E27FC236}">
                <a16:creationId xmlns:a16="http://schemas.microsoft.com/office/drawing/2014/main" id="{BE0B78ED-3EFF-4D92-1EE3-F38B9E4CA05B}"/>
              </a:ext>
            </a:extLst>
          </p:cNvPr>
          <p:cNvSpPr/>
          <p:nvPr/>
        </p:nvSpPr>
        <p:spPr>
          <a:xfrm>
            <a:off x="8042910" y="3644515"/>
            <a:ext cx="872950" cy="64318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爱设计-7">
            <a:extLst>
              <a:ext uri="{FF2B5EF4-FFF2-40B4-BE49-F238E27FC236}">
                <a16:creationId xmlns:a16="http://schemas.microsoft.com/office/drawing/2014/main" id="{ABD8D0AD-CB49-4A31-A751-897EEC682E24}"/>
              </a:ext>
            </a:extLst>
          </p:cNvPr>
          <p:cNvSpPr/>
          <p:nvPr/>
        </p:nvSpPr>
        <p:spPr>
          <a:xfrm>
            <a:off x="8915859" y="3006516"/>
            <a:ext cx="1812751" cy="6431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6A54B8-7BCD-62A8-B344-63D03E313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爱设计-4">
            <a:extLst>
              <a:ext uri="{FF2B5EF4-FFF2-40B4-BE49-F238E27FC236}">
                <a16:creationId xmlns:a16="http://schemas.microsoft.com/office/drawing/2014/main" id="{B5326D55-0151-E969-DDC2-E5597EAC4F5D}"/>
              </a:ext>
            </a:extLst>
          </p:cNvPr>
          <p:cNvSpPr/>
          <p:nvPr/>
        </p:nvSpPr>
        <p:spPr>
          <a:xfrm>
            <a:off x="7815976" y="335488"/>
            <a:ext cx="4232090" cy="523221"/>
          </a:xfrm>
          <a:prstGeom prst="roundRect">
            <a:avLst>
              <a:gd name="adj" fmla="val 12174"/>
            </a:avLst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爱设计-1">
            <a:extLst>
              <a:ext uri="{FF2B5EF4-FFF2-40B4-BE49-F238E27FC236}">
                <a16:creationId xmlns:a16="http://schemas.microsoft.com/office/drawing/2014/main" id="{5E57162D-A0A4-36D4-15AD-84F5C14858B2}"/>
              </a:ext>
            </a:extLst>
          </p:cNvPr>
          <p:cNvSpPr txBox="1"/>
          <p:nvPr/>
        </p:nvSpPr>
        <p:spPr>
          <a:xfrm>
            <a:off x="7881619" y="328196"/>
            <a:ext cx="416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用强化学习玩合成大西瓜</a:t>
            </a:r>
          </a:p>
        </p:txBody>
      </p:sp>
      <p:sp>
        <p:nvSpPr>
          <p:cNvPr id="10" name="爱设计-2">
            <a:extLst>
              <a:ext uri="{FF2B5EF4-FFF2-40B4-BE49-F238E27FC236}">
                <a16:creationId xmlns:a16="http://schemas.microsoft.com/office/drawing/2014/main" id="{3D1B6CCF-D1AA-5FCA-8B5A-7B244FA008AE}"/>
              </a:ext>
            </a:extLst>
          </p:cNvPr>
          <p:cNvSpPr/>
          <p:nvPr/>
        </p:nvSpPr>
        <p:spPr>
          <a:xfrm>
            <a:off x="414867" y="1320800"/>
            <a:ext cx="6443133" cy="4529667"/>
          </a:xfrm>
          <a:prstGeom prst="roundRect">
            <a:avLst>
              <a:gd name="adj" fmla="val 3352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C9BA9E-A8B4-7B65-AB71-0AE2986A1B4D}"/>
              </a:ext>
            </a:extLst>
          </p:cNvPr>
          <p:cNvGrpSpPr/>
          <p:nvPr/>
        </p:nvGrpSpPr>
        <p:grpSpPr>
          <a:xfrm>
            <a:off x="7327475" y="1388552"/>
            <a:ext cx="4720591" cy="1778000"/>
            <a:chOff x="7235199" y="1320800"/>
            <a:chExt cx="4720591" cy="1778000"/>
          </a:xfrm>
        </p:grpSpPr>
        <p:sp>
          <p:nvSpPr>
            <p:cNvPr id="21" name="爱设计-5">
              <a:extLst>
                <a:ext uri="{FF2B5EF4-FFF2-40B4-BE49-F238E27FC236}">
                  <a16:creationId xmlns:a16="http://schemas.microsoft.com/office/drawing/2014/main" id="{28083557-9B5A-6FD1-EE43-732F8016E886}"/>
                </a:ext>
              </a:extLst>
            </p:cNvPr>
            <p:cNvSpPr/>
            <p:nvPr/>
          </p:nvSpPr>
          <p:spPr>
            <a:xfrm>
              <a:off x="7235199" y="1320800"/>
              <a:ext cx="4720591" cy="1778000"/>
            </a:xfrm>
            <a:prstGeom prst="roundRect">
              <a:avLst>
                <a:gd name="adj" fmla="val 4180"/>
              </a:avLst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爱设计-7">
              <a:extLst>
                <a:ext uri="{FF2B5EF4-FFF2-40B4-BE49-F238E27FC236}">
                  <a16:creationId xmlns:a16="http://schemas.microsoft.com/office/drawing/2014/main" id="{9AB14438-220F-2475-5E68-3928BC52CD49}"/>
                </a:ext>
              </a:extLst>
            </p:cNvPr>
            <p:cNvSpPr txBox="1"/>
            <p:nvPr/>
          </p:nvSpPr>
          <p:spPr>
            <a:xfrm>
              <a:off x="7600549" y="1552509"/>
              <a:ext cx="4125359" cy="1273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tabLst>
                  <a:tab pos="266700" algn="l"/>
                </a:tabLst>
              </a:pPr>
              <a:r>
                <a:rPr lang="en-US" altLang="zh-CN" b="1" dirty="0">
                  <a:ln w="63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阿里巴巴普惠体 2.0 75 SemiBold" panose="00020600040101010101" pitchFamily="18" charset="-122"/>
                </a:rPr>
                <a:t>	</a:t>
              </a:r>
              <a:r>
                <a:rPr lang="zh-CN" altLang="en-US" b="1" dirty="0">
                  <a:ln w="63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阿里巴巴普惠体 2.0 75 SemiBold" panose="00020600040101010101" pitchFamily="18" charset="-122"/>
                </a:rPr>
                <a:t>在合成大西瓜中，玩家通过将相同的水果合成更大的水果来获得分数。本实验使用</a:t>
              </a:r>
              <a:r>
                <a:rPr lang="en-US" altLang="zh-CN" b="1" dirty="0">
                  <a:ln w="63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阿里巴巴普惠体 2.0 75 SemiBold" panose="00020600040101010101" pitchFamily="18" charset="-122"/>
                </a:rPr>
                <a:t>DQN</a:t>
              </a:r>
              <a:r>
                <a:rPr lang="zh-CN" altLang="en-US" b="1" dirty="0">
                  <a:ln w="63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阿里巴巴普惠体 2.0 75 SemiBold" panose="00020600040101010101" pitchFamily="18" charset="-122"/>
                </a:rPr>
                <a:t>算法来玩合成大西瓜。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980563F-B201-A6C5-FC58-40641E70F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D87910-6205-6606-410E-1CD47E943C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4" y="1392776"/>
            <a:ext cx="6179024" cy="43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5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爱设计-3">
            <a:extLst>
              <a:ext uri="{FF2B5EF4-FFF2-40B4-BE49-F238E27FC236}">
                <a16:creationId xmlns:a16="http://schemas.microsoft.com/office/drawing/2014/main" id="{9143A3FF-1A8C-2AAC-0A5E-D02504150C62}"/>
              </a:ext>
            </a:extLst>
          </p:cNvPr>
          <p:cNvSpPr/>
          <p:nvPr/>
        </p:nvSpPr>
        <p:spPr>
          <a:xfrm>
            <a:off x="1571625" y="4023522"/>
            <a:ext cx="9048750" cy="1027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爱设计-4">
            <a:extLst>
              <a:ext uri="{FF2B5EF4-FFF2-40B4-BE49-F238E27FC236}">
                <a16:creationId xmlns:a16="http://schemas.microsoft.com/office/drawing/2014/main" id="{0CD87050-6B71-D236-2749-18C204B6156D}"/>
              </a:ext>
            </a:extLst>
          </p:cNvPr>
          <p:cNvSpPr txBox="1"/>
          <p:nvPr/>
        </p:nvSpPr>
        <p:spPr>
          <a:xfrm>
            <a:off x="959123" y="3641506"/>
            <a:ext cx="559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>
                <a:solidFill>
                  <a:schemeClr val="tx1"/>
                </a:solidFill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弱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19" name="爱设计-5">
            <a:extLst>
              <a:ext uri="{FF2B5EF4-FFF2-40B4-BE49-F238E27FC236}">
                <a16:creationId xmlns:a16="http://schemas.microsoft.com/office/drawing/2014/main" id="{996B6A6D-7DCA-0DCE-52A6-BF7FD414A996}"/>
              </a:ext>
            </a:extLst>
          </p:cNvPr>
          <p:cNvSpPr txBox="1"/>
          <p:nvPr/>
        </p:nvSpPr>
        <p:spPr>
          <a:xfrm>
            <a:off x="10673729" y="3641506"/>
            <a:ext cx="559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 2.0 105 Heavy" panose="00020600040101010101" pitchFamily="18" charset="-122"/>
                <a:ea typeface="阿里巴巴普惠体 2.0 105 Heavy" panose="00020600040101010101" pitchFamily="18" charset="-122"/>
                <a:cs typeface="阿里巴巴普惠体 2.0 105 Heavy" panose="00020600040101010101" pitchFamily="18" charset="-122"/>
              </a:rPr>
              <a:t>强</a:t>
            </a:r>
          </a:p>
        </p:txBody>
      </p:sp>
      <p:cxnSp>
        <p:nvCxnSpPr>
          <p:cNvPr id="7" name="爱设计-6">
            <a:extLst>
              <a:ext uri="{FF2B5EF4-FFF2-40B4-BE49-F238E27FC236}">
                <a16:creationId xmlns:a16="http://schemas.microsoft.com/office/drawing/2014/main" id="{A5353C45-7280-8195-CF4F-68CF7AF70BF7}"/>
              </a:ext>
            </a:extLst>
          </p:cNvPr>
          <p:cNvCxnSpPr>
            <a:cxnSpLocks/>
          </p:cNvCxnSpPr>
          <p:nvPr/>
        </p:nvCxnSpPr>
        <p:spPr>
          <a:xfrm>
            <a:off x="3648050" y="2475346"/>
            <a:ext cx="0" cy="11966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爱设计-7">
            <a:extLst>
              <a:ext uri="{FF2B5EF4-FFF2-40B4-BE49-F238E27FC236}">
                <a16:creationId xmlns:a16="http://schemas.microsoft.com/office/drawing/2014/main" id="{26972DF4-68FE-DB6E-4D06-F82B730E466E}"/>
              </a:ext>
            </a:extLst>
          </p:cNvPr>
          <p:cNvSpPr/>
          <p:nvPr/>
        </p:nvSpPr>
        <p:spPr>
          <a:xfrm>
            <a:off x="3488262" y="3635607"/>
            <a:ext cx="319576" cy="31957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6" name="爱设计-8">
            <a:extLst>
              <a:ext uri="{FF2B5EF4-FFF2-40B4-BE49-F238E27FC236}">
                <a16:creationId xmlns:a16="http://schemas.microsoft.com/office/drawing/2014/main" id="{D6DDDF28-FC38-B339-8377-74711A9B5BD9}"/>
              </a:ext>
            </a:extLst>
          </p:cNvPr>
          <p:cNvSpPr txBox="1"/>
          <p:nvPr/>
        </p:nvSpPr>
        <p:spPr>
          <a:xfrm>
            <a:off x="2786760" y="2070639"/>
            <a:ext cx="17225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ctr">
              <a:defRPr/>
            </a:pPr>
            <a:r>
              <a:rPr lang="zh-CN" altLang="en-US" sz="20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动作空间</a:t>
            </a:r>
          </a:p>
        </p:txBody>
      </p:sp>
      <p:cxnSp>
        <p:nvCxnSpPr>
          <p:cNvPr id="4" name="爱设计-9">
            <a:extLst>
              <a:ext uri="{FF2B5EF4-FFF2-40B4-BE49-F238E27FC236}">
                <a16:creationId xmlns:a16="http://schemas.microsoft.com/office/drawing/2014/main" id="{6D391F2B-FB1D-D3E8-1064-FDCA84C86C53}"/>
              </a:ext>
            </a:extLst>
          </p:cNvPr>
          <p:cNvCxnSpPr>
            <a:cxnSpLocks/>
          </p:cNvCxnSpPr>
          <p:nvPr/>
        </p:nvCxnSpPr>
        <p:spPr>
          <a:xfrm>
            <a:off x="5080507" y="3795394"/>
            <a:ext cx="0" cy="17672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爱设计-10">
            <a:extLst>
              <a:ext uri="{FF2B5EF4-FFF2-40B4-BE49-F238E27FC236}">
                <a16:creationId xmlns:a16="http://schemas.microsoft.com/office/drawing/2014/main" id="{F596B62F-DB76-3D17-5943-618881CA804E}"/>
              </a:ext>
            </a:extLst>
          </p:cNvPr>
          <p:cNvSpPr/>
          <p:nvPr/>
        </p:nvSpPr>
        <p:spPr>
          <a:xfrm>
            <a:off x="4913606" y="3635607"/>
            <a:ext cx="319576" cy="319576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8" name="爱设计-11">
            <a:extLst>
              <a:ext uri="{FF2B5EF4-FFF2-40B4-BE49-F238E27FC236}">
                <a16:creationId xmlns:a16="http://schemas.microsoft.com/office/drawing/2014/main" id="{EB33F9EC-EA00-C09C-8EAE-1195E9EA82EA}"/>
              </a:ext>
            </a:extLst>
          </p:cNvPr>
          <p:cNvSpPr txBox="1"/>
          <p:nvPr/>
        </p:nvSpPr>
        <p:spPr>
          <a:xfrm>
            <a:off x="4343215" y="5703461"/>
            <a:ext cx="14995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奖励设计</a:t>
            </a:r>
          </a:p>
        </p:txBody>
      </p:sp>
      <p:cxnSp>
        <p:nvCxnSpPr>
          <p:cNvPr id="30" name="爱设计-12">
            <a:extLst>
              <a:ext uri="{FF2B5EF4-FFF2-40B4-BE49-F238E27FC236}">
                <a16:creationId xmlns:a16="http://schemas.microsoft.com/office/drawing/2014/main" id="{7AEC683B-D8F3-00CA-F9CA-74C07342E7D2}"/>
              </a:ext>
            </a:extLst>
          </p:cNvPr>
          <p:cNvCxnSpPr>
            <a:cxnSpLocks/>
          </p:cNvCxnSpPr>
          <p:nvPr/>
        </p:nvCxnSpPr>
        <p:spPr>
          <a:xfrm>
            <a:off x="6768644" y="1950720"/>
            <a:ext cx="0" cy="17212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爱设计-13">
            <a:extLst>
              <a:ext uri="{FF2B5EF4-FFF2-40B4-BE49-F238E27FC236}">
                <a16:creationId xmlns:a16="http://schemas.microsoft.com/office/drawing/2014/main" id="{6C1356ED-7874-7BCB-4B8D-469E23B0D8E8}"/>
              </a:ext>
            </a:extLst>
          </p:cNvPr>
          <p:cNvSpPr txBox="1"/>
          <p:nvPr/>
        </p:nvSpPr>
        <p:spPr>
          <a:xfrm>
            <a:off x="5676656" y="1419247"/>
            <a:ext cx="216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ctr">
              <a:defRPr/>
            </a:pPr>
            <a:r>
              <a:rPr lang="zh-CN" altLang="en-US" sz="20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经验回放记忆库</a:t>
            </a:r>
          </a:p>
        </p:txBody>
      </p:sp>
      <p:sp>
        <p:nvSpPr>
          <p:cNvPr id="33" name="爱设计-14">
            <a:extLst>
              <a:ext uri="{FF2B5EF4-FFF2-40B4-BE49-F238E27FC236}">
                <a16:creationId xmlns:a16="http://schemas.microsoft.com/office/drawing/2014/main" id="{20B0C799-3DF0-78E7-B321-C60A8EE5AF2A}"/>
              </a:ext>
            </a:extLst>
          </p:cNvPr>
          <p:cNvSpPr/>
          <p:nvPr/>
        </p:nvSpPr>
        <p:spPr>
          <a:xfrm>
            <a:off x="6608856" y="3635607"/>
            <a:ext cx="319576" cy="31957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cxnSp>
        <p:nvCxnSpPr>
          <p:cNvPr id="40" name="爱设计-15">
            <a:extLst>
              <a:ext uri="{FF2B5EF4-FFF2-40B4-BE49-F238E27FC236}">
                <a16:creationId xmlns:a16="http://schemas.microsoft.com/office/drawing/2014/main" id="{F43314D2-36D7-D0A9-D84F-CB2D8B3B027C}"/>
              </a:ext>
            </a:extLst>
          </p:cNvPr>
          <p:cNvCxnSpPr>
            <a:cxnSpLocks/>
          </p:cNvCxnSpPr>
          <p:nvPr/>
        </p:nvCxnSpPr>
        <p:spPr>
          <a:xfrm>
            <a:off x="8310188" y="3795394"/>
            <a:ext cx="0" cy="12785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爱设计-16">
            <a:extLst>
              <a:ext uri="{FF2B5EF4-FFF2-40B4-BE49-F238E27FC236}">
                <a16:creationId xmlns:a16="http://schemas.microsoft.com/office/drawing/2014/main" id="{283F2CA4-BD34-8F0E-5EE1-4AF89022E613}"/>
              </a:ext>
            </a:extLst>
          </p:cNvPr>
          <p:cNvSpPr/>
          <p:nvPr/>
        </p:nvSpPr>
        <p:spPr>
          <a:xfrm>
            <a:off x="8150400" y="3635607"/>
            <a:ext cx="319576" cy="31957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2" name="爱设计-17">
            <a:extLst>
              <a:ext uri="{FF2B5EF4-FFF2-40B4-BE49-F238E27FC236}">
                <a16:creationId xmlns:a16="http://schemas.microsoft.com/office/drawing/2014/main" id="{E2785469-4496-2218-B03A-C1FE29D29785}"/>
              </a:ext>
            </a:extLst>
          </p:cNvPr>
          <p:cNvSpPr txBox="1"/>
          <p:nvPr/>
        </p:nvSpPr>
        <p:spPr>
          <a:xfrm>
            <a:off x="7679159" y="5130976"/>
            <a:ext cx="1287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Q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网络</a:t>
            </a:r>
          </a:p>
        </p:txBody>
      </p:sp>
      <p:cxnSp>
        <p:nvCxnSpPr>
          <p:cNvPr id="8" name="爱设计-18">
            <a:extLst>
              <a:ext uri="{FF2B5EF4-FFF2-40B4-BE49-F238E27FC236}">
                <a16:creationId xmlns:a16="http://schemas.microsoft.com/office/drawing/2014/main" id="{D2E702BC-BFFF-1120-4739-168A581063F9}"/>
              </a:ext>
            </a:extLst>
          </p:cNvPr>
          <p:cNvCxnSpPr>
            <a:cxnSpLocks/>
          </p:cNvCxnSpPr>
          <p:nvPr/>
        </p:nvCxnSpPr>
        <p:spPr>
          <a:xfrm>
            <a:off x="2296874" y="3795394"/>
            <a:ext cx="0" cy="8074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爱设计-19">
            <a:extLst>
              <a:ext uri="{FF2B5EF4-FFF2-40B4-BE49-F238E27FC236}">
                <a16:creationId xmlns:a16="http://schemas.microsoft.com/office/drawing/2014/main" id="{DF9B8931-A589-0E74-05B4-F5BE67182005}"/>
              </a:ext>
            </a:extLst>
          </p:cNvPr>
          <p:cNvSpPr/>
          <p:nvPr/>
        </p:nvSpPr>
        <p:spPr>
          <a:xfrm>
            <a:off x="2137086" y="3635607"/>
            <a:ext cx="319576" cy="31957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23" name="爱设计-20">
            <a:extLst>
              <a:ext uri="{FF2B5EF4-FFF2-40B4-BE49-F238E27FC236}">
                <a16:creationId xmlns:a16="http://schemas.microsoft.com/office/drawing/2014/main" id="{1D52DF88-0441-001E-8616-3E616689FD7E}"/>
              </a:ext>
            </a:extLst>
          </p:cNvPr>
          <p:cNvSpPr txBox="1"/>
          <p:nvPr/>
        </p:nvSpPr>
        <p:spPr>
          <a:xfrm>
            <a:off x="1665845" y="4766201"/>
            <a:ext cx="12870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状态表示</a:t>
            </a:r>
          </a:p>
        </p:txBody>
      </p:sp>
      <p:cxnSp>
        <p:nvCxnSpPr>
          <p:cNvPr id="44" name="爱设计-21">
            <a:extLst>
              <a:ext uri="{FF2B5EF4-FFF2-40B4-BE49-F238E27FC236}">
                <a16:creationId xmlns:a16="http://schemas.microsoft.com/office/drawing/2014/main" id="{6F061F61-0259-8DC2-467F-BD31557373F6}"/>
              </a:ext>
            </a:extLst>
          </p:cNvPr>
          <p:cNvCxnSpPr>
            <a:cxnSpLocks/>
          </p:cNvCxnSpPr>
          <p:nvPr/>
        </p:nvCxnSpPr>
        <p:spPr>
          <a:xfrm>
            <a:off x="9661362" y="2864533"/>
            <a:ext cx="0" cy="8074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爱设计-22">
            <a:extLst>
              <a:ext uri="{FF2B5EF4-FFF2-40B4-BE49-F238E27FC236}">
                <a16:creationId xmlns:a16="http://schemas.microsoft.com/office/drawing/2014/main" id="{7BD936C8-357E-3143-D10A-53733B87E439}"/>
              </a:ext>
            </a:extLst>
          </p:cNvPr>
          <p:cNvSpPr/>
          <p:nvPr/>
        </p:nvSpPr>
        <p:spPr>
          <a:xfrm>
            <a:off x="9501574" y="3635607"/>
            <a:ext cx="319576" cy="31957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</a:endParaRPr>
          </a:p>
        </p:txBody>
      </p:sp>
      <p:sp>
        <p:nvSpPr>
          <p:cNvPr id="46" name="爱设计-23">
            <a:extLst>
              <a:ext uri="{FF2B5EF4-FFF2-40B4-BE49-F238E27FC236}">
                <a16:creationId xmlns:a16="http://schemas.microsoft.com/office/drawing/2014/main" id="{40DDB5DF-E1CA-2388-DFA6-50CE01AD9589}"/>
              </a:ext>
            </a:extLst>
          </p:cNvPr>
          <p:cNvSpPr txBox="1"/>
          <p:nvPr/>
        </p:nvSpPr>
        <p:spPr>
          <a:xfrm>
            <a:off x="8800072" y="2475346"/>
            <a:ext cx="17225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ctr">
              <a:defRPr/>
            </a:pPr>
            <a:r>
              <a:rPr lang="zh-CN" altLang="en-US" sz="20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训练过程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3E33F-FF2C-2F22-C970-D4647A963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57" y="5171877"/>
            <a:ext cx="2746494" cy="6452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570B4C-049F-9B86-080E-E25E5BBF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362" y="1374682"/>
            <a:ext cx="3435527" cy="6667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8D1DC3-CC99-25BE-5266-EA79ECEB5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443" y="6076412"/>
            <a:ext cx="2305110" cy="5643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18A37B-AA09-BE10-EBEC-2DF53563B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45" y="159591"/>
            <a:ext cx="3361033" cy="8174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C36005-FF88-55AF-D061-DDA294C62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105" y="382185"/>
            <a:ext cx="3421535" cy="8339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7978245-3B99-AF77-1002-2FB3E20AF0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9491" y="5597251"/>
            <a:ext cx="3803845" cy="9080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8E3B5AE-7685-CD48-529A-C57A05B6E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7880" y="1015512"/>
            <a:ext cx="3121257" cy="1339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102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爱设计-1">
            <a:extLst>
              <a:ext uri="{FF2B5EF4-FFF2-40B4-BE49-F238E27FC236}">
                <a16:creationId xmlns:a16="http://schemas.microsoft.com/office/drawing/2014/main" id="{9D29F898-9972-FD77-BD63-84CA6ACBC765}"/>
              </a:ext>
            </a:extLst>
          </p:cNvPr>
          <p:cNvSpPr txBox="1"/>
          <p:nvPr/>
        </p:nvSpPr>
        <p:spPr>
          <a:xfrm>
            <a:off x="8363795" y="1482481"/>
            <a:ext cx="2916878" cy="171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1500" dirty="0">
                <a:latin typeface="阿里巴巴普惠体 2.0 35 Thin" panose="00020600040101010101" pitchFamily="18" charset="-122"/>
                <a:ea typeface="阿里巴巴普惠体 2.0 35 Thin" panose="00020600040101010101" pitchFamily="18" charset="-122"/>
                <a:cs typeface="阿里巴巴普惠体 2.0 35 Thin" panose="00020600040101010101" pitchFamily="18" charset="-122"/>
              </a:rPr>
              <a:t>03</a:t>
            </a:r>
            <a:endParaRPr lang="zh-CN" altLang="en-US" sz="11500" dirty="0">
              <a:latin typeface="阿里巴巴普惠体 2.0 35 Thin" panose="00020600040101010101" pitchFamily="18" charset="-122"/>
              <a:ea typeface="阿里巴巴普惠体 2.0 35 Thin" panose="00020600040101010101" pitchFamily="18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4" name="爱设计-2">
            <a:extLst>
              <a:ext uri="{FF2B5EF4-FFF2-40B4-BE49-F238E27FC236}">
                <a16:creationId xmlns:a16="http://schemas.microsoft.com/office/drawing/2014/main" id="{29707911-16B7-BFD9-4907-F0D95036E2D9}"/>
              </a:ext>
            </a:extLst>
          </p:cNvPr>
          <p:cNvSpPr txBox="1"/>
          <p:nvPr/>
        </p:nvSpPr>
        <p:spPr>
          <a:xfrm>
            <a:off x="3305178" y="3872205"/>
            <a:ext cx="4802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  <a:cs typeface="阿里巴巴普惠体 2.0 45 Light" panose="00020600040101010101" pitchFamily="18" charset="-122"/>
              </a:rPr>
              <a:t>实验结果分析</a:t>
            </a:r>
          </a:p>
        </p:txBody>
      </p:sp>
      <p:sp>
        <p:nvSpPr>
          <p:cNvPr id="7" name="爱设计-4">
            <a:extLst>
              <a:ext uri="{FF2B5EF4-FFF2-40B4-BE49-F238E27FC236}">
                <a16:creationId xmlns:a16="http://schemas.microsoft.com/office/drawing/2014/main" id="{5C1E3749-4288-7B1D-1F34-3FCC2744FB9B}"/>
              </a:ext>
            </a:extLst>
          </p:cNvPr>
          <p:cNvSpPr/>
          <p:nvPr/>
        </p:nvSpPr>
        <p:spPr>
          <a:xfrm>
            <a:off x="1203960" y="3644515"/>
            <a:ext cx="1805517" cy="128637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爱设计-5">
            <a:extLst>
              <a:ext uri="{FF2B5EF4-FFF2-40B4-BE49-F238E27FC236}">
                <a16:creationId xmlns:a16="http://schemas.microsoft.com/office/drawing/2014/main" id="{DB8068BD-17C1-F1FC-8B44-956C4063847D}"/>
              </a:ext>
            </a:extLst>
          </p:cNvPr>
          <p:cNvSpPr/>
          <p:nvPr/>
        </p:nvSpPr>
        <p:spPr>
          <a:xfrm>
            <a:off x="3009476" y="2363326"/>
            <a:ext cx="5033434" cy="128637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爱设计-6">
            <a:extLst>
              <a:ext uri="{FF2B5EF4-FFF2-40B4-BE49-F238E27FC236}">
                <a16:creationId xmlns:a16="http://schemas.microsoft.com/office/drawing/2014/main" id="{BE0B78ED-3EFF-4D92-1EE3-F38B9E4CA05B}"/>
              </a:ext>
            </a:extLst>
          </p:cNvPr>
          <p:cNvSpPr/>
          <p:nvPr/>
        </p:nvSpPr>
        <p:spPr>
          <a:xfrm>
            <a:off x="8042910" y="3644515"/>
            <a:ext cx="872950" cy="64318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爱设计-7">
            <a:extLst>
              <a:ext uri="{FF2B5EF4-FFF2-40B4-BE49-F238E27FC236}">
                <a16:creationId xmlns:a16="http://schemas.microsoft.com/office/drawing/2014/main" id="{ABD8D0AD-CB49-4A31-A751-897EEC682E24}"/>
              </a:ext>
            </a:extLst>
          </p:cNvPr>
          <p:cNvSpPr/>
          <p:nvPr/>
        </p:nvSpPr>
        <p:spPr>
          <a:xfrm>
            <a:off x="8915859" y="3006516"/>
            <a:ext cx="1812751" cy="64318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爱设计-8">
            <a:extLst>
              <a:ext uri="{FF2B5EF4-FFF2-40B4-BE49-F238E27FC236}">
                <a16:creationId xmlns:a16="http://schemas.microsoft.com/office/drawing/2014/main" id="{4D0DE3FB-E3FF-77D8-2109-7E47BE891E1F}"/>
              </a:ext>
            </a:extLst>
          </p:cNvPr>
          <p:cNvSpPr txBox="1"/>
          <p:nvPr/>
        </p:nvSpPr>
        <p:spPr>
          <a:xfrm flipH="1">
            <a:off x="10634186" y="6503013"/>
            <a:ext cx="1126365" cy="126133"/>
          </a:xfrm>
          <a:custGeom>
            <a:avLst/>
            <a:gdLst/>
            <a:ahLst/>
            <a:cxnLst/>
            <a:rect l="l" t="t" r="r" b="b"/>
            <a:pathLst>
              <a:path w="1316279" h="147400">
                <a:moveTo>
                  <a:pt x="574701" y="41482"/>
                </a:moveTo>
                <a:cubicBezTo>
                  <a:pt x="584645" y="41530"/>
                  <a:pt x="591732" y="44483"/>
                  <a:pt x="595961" y="50341"/>
                </a:cubicBezTo>
                <a:cubicBezTo>
                  <a:pt x="600190" y="56198"/>
                  <a:pt x="602247" y="64676"/>
                  <a:pt x="602133" y="75772"/>
                </a:cubicBezTo>
                <a:cubicBezTo>
                  <a:pt x="602238" y="86736"/>
                  <a:pt x="600161" y="95175"/>
                  <a:pt x="595904" y="101090"/>
                </a:cubicBezTo>
                <a:cubicBezTo>
                  <a:pt x="591646" y="107005"/>
                  <a:pt x="584578" y="109996"/>
                  <a:pt x="574701" y="110062"/>
                </a:cubicBezTo>
                <a:cubicBezTo>
                  <a:pt x="565227" y="110062"/>
                  <a:pt x="558877" y="107167"/>
                  <a:pt x="555651" y="101375"/>
                </a:cubicBezTo>
                <a:cubicBezTo>
                  <a:pt x="552298" y="95432"/>
                  <a:pt x="550622" y="86897"/>
                  <a:pt x="550622" y="75772"/>
                </a:cubicBezTo>
                <a:cubicBezTo>
                  <a:pt x="550415" y="64742"/>
                  <a:pt x="552009" y="56284"/>
                  <a:pt x="555403" y="50398"/>
                </a:cubicBezTo>
                <a:cubicBezTo>
                  <a:pt x="558797" y="44511"/>
                  <a:pt x="565230" y="41539"/>
                  <a:pt x="574701" y="41482"/>
                </a:cubicBezTo>
                <a:close/>
                <a:moveTo>
                  <a:pt x="715061" y="41482"/>
                </a:moveTo>
                <a:cubicBezTo>
                  <a:pt x="724799" y="41597"/>
                  <a:pt x="731308" y="44683"/>
                  <a:pt x="734588" y="50741"/>
                </a:cubicBezTo>
                <a:cubicBezTo>
                  <a:pt x="737867" y="56798"/>
                  <a:pt x="739385" y="65142"/>
                  <a:pt x="739141" y="75772"/>
                </a:cubicBezTo>
                <a:cubicBezTo>
                  <a:pt x="739366" y="86802"/>
                  <a:pt x="737810" y="95260"/>
                  <a:pt x="734473" y="101147"/>
                </a:cubicBezTo>
                <a:cubicBezTo>
                  <a:pt x="731136" y="107033"/>
                  <a:pt x="724666" y="110005"/>
                  <a:pt x="715061" y="110062"/>
                </a:cubicBezTo>
                <a:cubicBezTo>
                  <a:pt x="705190" y="110015"/>
                  <a:pt x="698148" y="107062"/>
                  <a:pt x="693935" y="101204"/>
                </a:cubicBezTo>
                <a:cubicBezTo>
                  <a:pt x="689722" y="95346"/>
                  <a:pt x="687671" y="86869"/>
                  <a:pt x="687782" y="75772"/>
                </a:cubicBezTo>
                <a:cubicBezTo>
                  <a:pt x="687671" y="64809"/>
                  <a:pt x="689722" y="56370"/>
                  <a:pt x="693935" y="50455"/>
                </a:cubicBezTo>
                <a:cubicBezTo>
                  <a:pt x="698148" y="44540"/>
                  <a:pt x="705190" y="41549"/>
                  <a:pt x="715061" y="41482"/>
                </a:cubicBezTo>
                <a:close/>
                <a:moveTo>
                  <a:pt x="991134" y="41482"/>
                </a:moveTo>
                <a:cubicBezTo>
                  <a:pt x="1000872" y="41565"/>
                  <a:pt x="1007380" y="44524"/>
                  <a:pt x="1010660" y="50360"/>
                </a:cubicBezTo>
                <a:cubicBezTo>
                  <a:pt x="1013940" y="56195"/>
                  <a:pt x="1015458" y="64412"/>
                  <a:pt x="1015213" y="75010"/>
                </a:cubicBezTo>
                <a:cubicBezTo>
                  <a:pt x="1015438" y="85942"/>
                  <a:pt x="1013883" y="94254"/>
                  <a:pt x="1010546" y="99947"/>
                </a:cubicBezTo>
                <a:cubicBezTo>
                  <a:pt x="1007209" y="105639"/>
                  <a:pt x="1000738" y="108503"/>
                  <a:pt x="991134" y="108538"/>
                </a:cubicBezTo>
                <a:cubicBezTo>
                  <a:pt x="981202" y="108513"/>
                  <a:pt x="974167" y="105668"/>
                  <a:pt x="970026" y="100004"/>
                </a:cubicBezTo>
                <a:cubicBezTo>
                  <a:pt x="965886" y="94340"/>
                  <a:pt x="963880" y="86008"/>
                  <a:pt x="964007" y="75010"/>
                </a:cubicBezTo>
                <a:cubicBezTo>
                  <a:pt x="963889" y="64079"/>
                  <a:pt x="965915" y="55767"/>
                  <a:pt x="970084" y="50074"/>
                </a:cubicBezTo>
                <a:cubicBezTo>
                  <a:pt x="974252" y="44381"/>
                  <a:pt x="981269" y="41517"/>
                  <a:pt x="991134" y="41482"/>
                </a:cubicBezTo>
                <a:close/>
                <a:moveTo>
                  <a:pt x="799567" y="41330"/>
                </a:moveTo>
                <a:cubicBezTo>
                  <a:pt x="809416" y="41263"/>
                  <a:pt x="816198" y="43683"/>
                  <a:pt x="819912" y="48588"/>
                </a:cubicBezTo>
                <a:cubicBezTo>
                  <a:pt x="823627" y="53493"/>
                  <a:pt x="825532" y="61285"/>
                  <a:pt x="825627" y="71962"/>
                </a:cubicBezTo>
                <a:lnTo>
                  <a:pt x="777469" y="68305"/>
                </a:lnTo>
                <a:cubicBezTo>
                  <a:pt x="777434" y="62513"/>
                  <a:pt x="777944" y="57654"/>
                  <a:pt x="778999" y="53725"/>
                </a:cubicBezTo>
                <a:cubicBezTo>
                  <a:pt x="780053" y="49797"/>
                  <a:pt x="782166" y="46799"/>
                  <a:pt x="785337" y="44733"/>
                </a:cubicBezTo>
                <a:cubicBezTo>
                  <a:pt x="788509" y="42668"/>
                  <a:pt x="793252" y="41533"/>
                  <a:pt x="799567" y="41330"/>
                </a:cubicBezTo>
                <a:close/>
                <a:moveTo>
                  <a:pt x="1180567" y="41330"/>
                </a:moveTo>
                <a:cubicBezTo>
                  <a:pt x="1190416" y="41263"/>
                  <a:pt x="1197198" y="43683"/>
                  <a:pt x="1200912" y="48588"/>
                </a:cubicBezTo>
                <a:cubicBezTo>
                  <a:pt x="1204627" y="53493"/>
                  <a:pt x="1206532" y="61285"/>
                  <a:pt x="1206627" y="71962"/>
                </a:cubicBezTo>
                <a:lnTo>
                  <a:pt x="1158469" y="68305"/>
                </a:lnTo>
                <a:cubicBezTo>
                  <a:pt x="1158434" y="62513"/>
                  <a:pt x="1158944" y="57654"/>
                  <a:pt x="1159999" y="53725"/>
                </a:cubicBezTo>
                <a:cubicBezTo>
                  <a:pt x="1161053" y="49797"/>
                  <a:pt x="1163166" y="46799"/>
                  <a:pt x="1166337" y="44733"/>
                </a:cubicBezTo>
                <a:cubicBezTo>
                  <a:pt x="1169509" y="42668"/>
                  <a:pt x="1174252" y="41533"/>
                  <a:pt x="1180567" y="41330"/>
                </a:cubicBezTo>
                <a:close/>
                <a:moveTo>
                  <a:pt x="405232" y="34624"/>
                </a:moveTo>
                <a:lnTo>
                  <a:pt x="383134" y="34624"/>
                </a:lnTo>
                <a:lnTo>
                  <a:pt x="383134" y="116920"/>
                </a:lnTo>
                <a:lnTo>
                  <a:pt x="405232" y="116920"/>
                </a:lnTo>
                <a:close/>
                <a:moveTo>
                  <a:pt x="529286" y="34624"/>
                </a:moveTo>
                <a:lnTo>
                  <a:pt x="518923" y="34624"/>
                </a:lnTo>
                <a:lnTo>
                  <a:pt x="491643" y="105643"/>
                </a:lnTo>
                <a:lnTo>
                  <a:pt x="490729" y="105643"/>
                </a:lnTo>
                <a:lnTo>
                  <a:pt x="465430" y="34624"/>
                </a:lnTo>
                <a:lnTo>
                  <a:pt x="455524" y="34624"/>
                </a:lnTo>
                <a:lnTo>
                  <a:pt x="485699" y="116006"/>
                </a:lnTo>
                <a:cubicBezTo>
                  <a:pt x="488595" y="123448"/>
                  <a:pt x="491338" y="129290"/>
                  <a:pt x="493929" y="133532"/>
                </a:cubicBezTo>
                <a:cubicBezTo>
                  <a:pt x="496536" y="137910"/>
                  <a:pt x="500047" y="141307"/>
                  <a:pt x="504464" y="143724"/>
                </a:cubicBezTo>
                <a:cubicBezTo>
                  <a:pt x="508880" y="146140"/>
                  <a:pt x="514563" y="147365"/>
                  <a:pt x="521513" y="147400"/>
                </a:cubicBezTo>
                <a:lnTo>
                  <a:pt x="521513" y="139018"/>
                </a:lnTo>
                <a:cubicBezTo>
                  <a:pt x="514693" y="139142"/>
                  <a:pt x="509474" y="137523"/>
                  <a:pt x="505854" y="134160"/>
                </a:cubicBezTo>
                <a:cubicBezTo>
                  <a:pt x="502235" y="130798"/>
                  <a:pt x="499072" y="124950"/>
                  <a:pt x="496367" y="116615"/>
                </a:cubicBezTo>
                <a:close/>
                <a:moveTo>
                  <a:pt x="1058952" y="34624"/>
                </a:moveTo>
                <a:lnTo>
                  <a:pt x="1049198" y="34624"/>
                </a:lnTo>
                <a:lnTo>
                  <a:pt x="1049198" y="116920"/>
                </a:lnTo>
                <a:lnTo>
                  <a:pt x="1058952" y="116920"/>
                </a:lnTo>
                <a:close/>
                <a:moveTo>
                  <a:pt x="799415" y="33100"/>
                </a:moveTo>
                <a:cubicBezTo>
                  <a:pt x="787045" y="33100"/>
                  <a:pt x="778714" y="36301"/>
                  <a:pt x="774421" y="42701"/>
                </a:cubicBezTo>
                <a:cubicBezTo>
                  <a:pt x="772287" y="45832"/>
                  <a:pt x="770687" y="49439"/>
                  <a:pt x="769621" y="53522"/>
                </a:cubicBezTo>
                <a:cubicBezTo>
                  <a:pt x="768554" y="57605"/>
                  <a:pt x="768020" y="62126"/>
                  <a:pt x="768020" y="67085"/>
                </a:cubicBezTo>
                <a:cubicBezTo>
                  <a:pt x="768020" y="69371"/>
                  <a:pt x="768173" y="72267"/>
                  <a:pt x="768477" y="75772"/>
                </a:cubicBezTo>
                <a:lnTo>
                  <a:pt x="825627" y="79582"/>
                </a:lnTo>
                <a:cubicBezTo>
                  <a:pt x="825634" y="90374"/>
                  <a:pt x="823526" y="98127"/>
                  <a:pt x="819303" y="102842"/>
                </a:cubicBezTo>
                <a:cubicBezTo>
                  <a:pt x="815080" y="107557"/>
                  <a:pt x="807790" y="109862"/>
                  <a:pt x="797433" y="109757"/>
                </a:cubicBezTo>
                <a:cubicBezTo>
                  <a:pt x="792836" y="109732"/>
                  <a:pt x="788239" y="109249"/>
                  <a:pt x="783641" y="108310"/>
                </a:cubicBezTo>
                <a:cubicBezTo>
                  <a:pt x="779044" y="107370"/>
                  <a:pt x="775056" y="106125"/>
                  <a:pt x="771678" y="104576"/>
                </a:cubicBezTo>
                <a:lnTo>
                  <a:pt x="771678" y="113720"/>
                </a:lnTo>
                <a:cubicBezTo>
                  <a:pt x="774497" y="114983"/>
                  <a:pt x="778383" y="116076"/>
                  <a:pt x="783336" y="116996"/>
                </a:cubicBezTo>
                <a:cubicBezTo>
                  <a:pt x="788289" y="117917"/>
                  <a:pt x="793395" y="118400"/>
                  <a:pt x="798653" y="118444"/>
                </a:cubicBezTo>
                <a:cubicBezTo>
                  <a:pt x="811397" y="118676"/>
                  <a:pt x="820770" y="115584"/>
                  <a:pt x="826770" y="109167"/>
                </a:cubicBezTo>
                <a:cubicBezTo>
                  <a:pt x="832771" y="102750"/>
                  <a:pt x="835743" y="91619"/>
                  <a:pt x="835686" y="75772"/>
                </a:cubicBezTo>
                <a:cubicBezTo>
                  <a:pt x="835727" y="59926"/>
                  <a:pt x="832787" y="48794"/>
                  <a:pt x="826866" y="42378"/>
                </a:cubicBezTo>
                <a:cubicBezTo>
                  <a:pt x="820944" y="35961"/>
                  <a:pt x="811794" y="32868"/>
                  <a:pt x="799415" y="33100"/>
                </a:cubicBezTo>
                <a:close/>
                <a:moveTo>
                  <a:pt x="888873" y="33100"/>
                </a:moveTo>
                <a:cubicBezTo>
                  <a:pt x="879009" y="33129"/>
                  <a:pt x="871992" y="35396"/>
                  <a:pt x="867823" y="39901"/>
                </a:cubicBezTo>
                <a:cubicBezTo>
                  <a:pt x="863654" y="44406"/>
                  <a:pt x="861629" y="50979"/>
                  <a:pt x="861746" y="59618"/>
                </a:cubicBezTo>
                <a:lnTo>
                  <a:pt x="861746" y="116920"/>
                </a:lnTo>
                <a:lnTo>
                  <a:pt x="871500" y="116920"/>
                </a:lnTo>
                <a:lnTo>
                  <a:pt x="871500" y="64190"/>
                </a:lnTo>
                <a:cubicBezTo>
                  <a:pt x="871335" y="56322"/>
                  <a:pt x="872541" y="50607"/>
                  <a:pt x="875119" y="47045"/>
                </a:cubicBezTo>
                <a:cubicBezTo>
                  <a:pt x="877697" y="43483"/>
                  <a:pt x="882638" y="41730"/>
                  <a:pt x="889940" y="41787"/>
                </a:cubicBezTo>
                <a:cubicBezTo>
                  <a:pt x="896398" y="41673"/>
                  <a:pt x="901885" y="42968"/>
                  <a:pt x="906399" y="45673"/>
                </a:cubicBezTo>
                <a:cubicBezTo>
                  <a:pt x="910914" y="48378"/>
                  <a:pt x="914115" y="53179"/>
                  <a:pt x="916001" y="60075"/>
                </a:cubicBezTo>
                <a:lnTo>
                  <a:pt x="916001" y="116920"/>
                </a:lnTo>
                <a:lnTo>
                  <a:pt x="925602" y="116920"/>
                </a:lnTo>
                <a:lnTo>
                  <a:pt x="925602" y="34624"/>
                </a:lnTo>
                <a:lnTo>
                  <a:pt x="916001" y="34624"/>
                </a:lnTo>
                <a:lnTo>
                  <a:pt x="916001" y="47731"/>
                </a:lnTo>
                <a:cubicBezTo>
                  <a:pt x="914108" y="42654"/>
                  <a:pt x="910692" y="38939"/>
                  <a:pt x="905752" y="36586"/>
                </a:cubicBezTo>
                <a:cubicBezTo>
                  <a:pt x="900811" y="34234"/>
                  <a:pt x="895185" y="33072"/>
                  <a:pt x="888873" y="33100"/>
                </a:cubicBezTo>
                <a:close/>
                <a:moveTo>
                  <a:pt x="992658" y="33100"/>
                </a:moveTo>
                <a:cubicBezTo>
                  <a:pt x="984571" y="33142"/>
                  <a:pt x="978266" y="34735"/>
                  <a:pt x="973741" y="37882"/>
                </a:cubicBezTo>
                <a:cubicBezTo>
                  <a:pt x="969217" y="41028"/>
                  <a:pt x="966074" y="45480"/>
                  <a:pt x="964311" y="51236"/>
                </a:cubicBezTo>
                <a:lnTo>
                  <a:pt x="964311" y="34624"/>
                </a:lnTo>
                <a:lnTo>
                  <a:pt x="954710" y="34624"/>
                </a:lnTo>
                <a:lnTo>
                  <a:pt x="954710" y="111434"/>
                </a:lnTo>
                <a:cubicBezTo>
                  <a:pt x="954713" y="123067"/>
                  <a:pt x="957946" y="131957"/>
                  <a:pt x="964407" y="138104"/>
                </a:cubicBezTo>
                <a:cubicBezTo>
                  <a:pt x="970868" y="144251"/>
                  <a:pt x="980539" y="147349"/>
                  <a:pt x="993420" y="147400"/>
                </a:cubicBezTo>
                <a:cubicBezTo>
                  <a:pt x="1001040" y="147400"/>
                  <a:pt x="1007441" y="146791"/>
                  <a:pt x="1012622" y="145571"/>
                </a:cubicBezTo>
                <a:lnTo>
                  <a:pt x="1012622" y="137037"/>
                </a:lnTo>
                <a:cubicBezTo>
                  <a:pt x="1007288" y="138256"/>
                  <a:pt x="1000887" y="138866"/>
                  <a:pt x="993420" y="138866"/>
                </a:cubicBezTo>
                <a:cubicBezTo>
                  <a:pt x="983473" y="138910"/>
                  <a:pt x="976126" y="136573"/>
                  <a:pt x="971379" y="131855"/>
                </a:cubicBezTo>
                <a:cubicBezTo>
                  <a:pt x="966632" y="127137"/>
                  <a:pt x="964276" y="119771"/>
                  <a:pt x="964311" y="109757"/>
                </a:cubicBezTo>
                <a:lnTo>
                  <a:pt x="964311" y="100156"/>
                </a:lnTo>
                <a:cubicBezTo>
                  <a:pt x="966074" y="105655"/>
                  <a:pt x="969217" y="109821"/>
                  <a:pt x="973741" y="112653"/>
                </a:cubicBezTo>
                <a:cubicBezTo>
                  <a:pt x="978266" y="115485"/>
                  <a:pt x="984571" y="116908"/>
                  <a:pt x="992658" y="116920"/>
                </a:cubicBezTo>
                <a:cubicBezTo>
                  <a:pt x="1005031" y="116908"/>
                  <a:pt x="1013660" y="113390"/>
                  <a:pt x="1018547" y="106367"/>
                </a:cubicBezTo>
                <a:cubicBezTo>
                  <a:pt x="1023433" y="99343"/>
                  <a:pt x="1025776" y="88891"/>
                  <a:pt x="1025576" y="75010"/>
                </a:cubicBezTo>
                <a:cubicBezTo>
                  <a:pt x="1025576" y="61726"/>
                  <a:pt x="1023138" y="51414"/>
                  <a:pt x="1018261" y="44073"/>
                </a:cubicBezTo>
                <a:cubicBezTo>
                  <a:pt x="1013232" y="36758"/>
                  <a:pt x="1004697" y="33100"/>
                  <a:pt x="992658" y="33100"/>
                </a:cubicBezTo>
                <a:close/>
                <a:moveTo>
                  <a:pt x="1101548" y="33100"/>
                </a:moveTo>
                <a:cubicBezTo>
                  <a:pt x="1097471" y="33129"/>
                  <a:pt x="1093509" y="33415"/>
                  <a:pt x="1089660" y="33957"/>
                </a:cubicBezTo>
                <a:cubicBezTo>
                  <a:pt x="1085812" y="34500"/>
                  <a:pt x="1082764" y="35129"/>
                  <a:pt x="1080516" y="35843"/>
                </a:cubicBezTo>
                <a:lnTo>
                  <a:pt x="1081126" y="44530"/>
                </a:lnTo>
                <a:cubicBezTo>
                  <a:pt x="1083710" y="43597"/>
                  <a:pt x="1086809" y="42835"/>
                  <a:pt x="1090422" y="42244"/>
                </a:cubicBezTo>
                <a:cubicBezTo>
                  <a:pt x="1094036" y="41654"/>
                  <a:pt x="1097744" y="41349"/>
                  <a:pt x="1101548" y="41330"/>
                </a:cubicBezTo>
                <a:cubicBezTo>
                  <a:pt x="1107656" y="41276"/>
                  <a:pt x="1112279" y="42336"/>
                  <a:pt x="1115416" y="44511"/>
                </a:cubicBezTo>
                <a:cubicBezTo>
                  <a:pt x="1118553" y="46686"/>
                  <a:pt x="1120128" y="50299"/>
                  <a:pt x="1120140" y="55351"/>
                </a:cubicBezTo>
                <a:cubicBezTo>
                  <a:pt x="1120007" y="60148"/>
                  <a:pt x="1118788" y="63431"/>
                  <a:pt x="1116483" y="65199"/>
                </a:cubicBezTo>
                <a:cubicBezTo>
                  <a:pt x="1114178" y="66968"/>
                  <a:pt x="1109758" y="68613"/>
                  <a:pt x="1103224" y="70133"/>
                </a:cubicBezTo>
                <a:cubicBezTo>
                  <a:pt x="1093817" y="72146"/>
                  <a:pt x="1087143" y="74902"/>
                  <a:pt x="1083202" y="78401"/>
                </a:cubicBezTo>
                <a:cubicBezTo>
                  <a:pt x="1079262" y="81900"/>
                  <a:pt x="1077351" y="87323"/>
                  <a:pt x="1077468" y="94670"/>
                </a:cubicBezTo>
                <a:cubicBezTo>
                  <a:pt x="1077459" y="102236"/>
                  <a:pt x="1079916" y="107983"/>
                  <a:pt x="1084841" y="111910"/>
                </a:cubicBezTo>
                <a:cubicBezTo>
                  <a:pt x="1089765" y="115838"/>
                  <a:pt x="1097214" y="117812"/>
                  <a:pt x="1107186" y="117835"/>
                </a:cubicBezTo>
                <a:cubicBezTo>
                  <a:pt x="1111358" y="117819"/>
                  <a:pt x="1115626" y="117584"/>
                  <a:pt x="1119988" y="117130"/>
                </a:cubicBezTo>
                <a:cubicBezTo>
                  <a:pt x="1124350" y="116676"/>
                  <a:pt x="1128008" y="116098"/>
                  <a:pt x="1130961" y="115396"/>
                </a:cubicBezTo>
                <a:lnTo>
                  <a:pt x="1130961" y="106709"/>
                </a:lnTo>
                <a:cubicBezTo>
                  <a:pt x="1127738" y="107564"/>
                  <a:pt x="1124011" y="108256"/>
                  <a:pt x="1119778" y="108786"/>
                </a:cubicBezTo>
                <a:cubicBezTo>
                  <a:pt x="1115546" y="109316"/>
                  <a:pt x="1111400" y="109589"/>
                  <a:pt x="1107339" y="109605"/>
                </a:cubicBezTo>
                <a:cubicBezTo>
                  <a:pt x="1100347" y="109643"/>
                  <a:pt x="1095166" y="108500"/>
                  <a:pt x="1091794" y="106176"/>
                </a:cubicBezTo>
                <a:cubicBezTo>
                  <a:pt x="1088422" y="103852"/>
                  <a:pt x="1086746" y="100118"/>
                  <a:pt x="1086765" y="94975"/>
                </a:cubicBezTo>
                <a:cubicBezTo>
                  <a:pt x="1086565" y="90190"/>
                  <a:pt x="1087765" y="86653"/>
                  <a:pt x="1090365" y="84364"/>
                </a:cubicBezTo>
                <a:cubicBezTo>
                  <a:pt x="1092966" y="82075"/>
                  <a:pt x="1098166" y="80024"/>
                  <a:pt x="1105967" y="78211"/>
                </a:cubicBezTo>
                <a:cubicBezTo>
                  <a:pt x="1114813" y="76214"/>
                  <a:pt x="1120972" y="73616"/>
                  <a:pt x="1124446" y="70419"/>
                </a:cubicBezTo>
                <a:cubicBezTo>
                  <a:pt x="1127919" y="67222"/>
                  <a:pt x="1129583" y="62148"/>
                  <a:pt x="1129437" y="55198"/>
                </a:cubicBezTo>
                <a:cubicBezTo>
                  <a:pt x="1129380" y="48143"/>
                  <a:pt x="1126941" y="42708"/>
                  <a:pt x="1122122" y="38891"/>
                </a:cubicBezTo>
                <a:cubicBezTo>
                  <a:pt x="1117302" y="35075"/>
                  <a:pt x="1110444" y="33145"/>
                  <a:pt x="1101548" y="33100"/>
                </a:cubicBezTo>
                <a:close/>
                <a:moveTo>
                  <a:pt x="1180415" y="33100"/>
                </a:moveTo>
                <a:cubicBezTo>
                  <a:pt x="1168045" y="33100"/>
                  <a:pt x="1159714" y="36301"/>
                  <a:pt x="1155421" y="42701"/>
                </a:cubicBezTo>
                <a:cubicBezTo>
                  <a:pt x="1153287" y="45832"/>
                  <a:pt x="1151687" y="49439"/>
                  <a:pt x="1150620" y="53522"/>
                </a:cubicBezTo>
                <a:cubicBezTo>
                  <a:pt x="1149554" y="57605"/>
                  <a:pt x="1149020" y="62126"/>
                  <a:pt x="1149020" y="67085"/>
                </a:cubicBezTo>
                <a:cubicBezTo>
                  <a:pt x="1149020" y="69371"/>
                  <a:pt x="1149173" y="72267"/>
                  <a:pt x="1149477" y="75772"/>
                </a:cubicBezTo>
                <a:lnTo>
                  <a:pt x="1206627" y="79582"/>
                </a:lnTo>
                <a:cubicBezTo>
                  <a:pt x="1206634" y="90374"/>
                  <a:pt x="1204526" y="98127"/>
                  <a:pt x="1200303" y="102842"/>
                </a:cubicBezTo>
                <a:cubicBezTo>
                  <a:pt x="1196080" y="107557"/>
                  <a:pt x="1188790" y="109862"/>
                  <a:pt x="1178433" y="109757"/>
                </a:cubicBezTo>
                <a:cubicBezTo>
                  <a:pt x="1173836" y="109732"/>
                  <a:pt x="1169239" y="109249"/>
                  <a:pt x="1164641" y="108310"/>
                </a:cubicBezTo>
                <a:cubicBezTo>
                  <a:pt x="1160044" y="107370"/>
                  <a:pt x="1156056" y="106125"/>
                  <a:pt x="1152678" y="104576"/>
                </a:cubicBezTo>
                <a:lnTo>
                  <a:pt x="1152678" y="113720"/>
                </a:lnTo>
                <a:cubicBezTo>
                  <a:pt x="1155497" y="114983"/>
                  <a:pt x="1159383" y="116076"/>
                  <a:pt x="1164336" y="116996"/>
                </a:cubicBezTo>
                <a:cubicBezTo>
                  <a:pt x="1169289" y="117917"/>
                  <a:pt x="1174395" y="118400"/>
                  <a:pt x="1179653" y="118444"/>
                </a:cubicBezTo>
                <a:cubicBezTo>
                  <a:pt x="1192397" y="118676"/>
                  <a:pt x="1201770" y="115584"/>
                  <a:pt x="1207770" y="109167"/>
                </a:cubicBezTo>
                <a:cubicBezTo>
                  <a:pt x="1213771" y="102750"/>
                  <a:pt x="1216743" y="91619"/>
                  <a:pt x="1216686" y="75772"/>
                </a:cubicBezTo>
                <a:cubicBezTo>
                  <a:pt x="1216727" y="59926"/>
                  <a:pt x="1213787" y="48794"/>
                  <a:pt x="1207866" y="42378"/>
                </a:cubicBezTo>
                <a:cubicBezTo>
                  <a:pt x="1201944" y="35961"/>
                  <a:pt x="1192794" y="32868"/>
                  <a:pt x="1180415" y="33100"/>
                </a:cubicBezTo>
                <a:close/>
                <a:moveTo>
                  <a:pt x="1306221" y="19994"/>
                </a:moveTo>
                <a:lnTo>
                  <a:pt x="1306221" y="107929"/>
                </a:lnTo>
                <a:lnTo>
                  <a:pt x="1287933" y="107929"/>
                </a:lnTo>
                <a:cubicBezTo>
                  <a:pt x="1274979" y="107954"/>
                  <a:pt x="1265073" y="104703"/>
                  <a:pt x="1258215" y="98175"/>
                </a:cubicBezTo>
                <a:cubicBezTo>
                  <a:pt x="1251204" y="91596"/>
                  <a:pt x="1247699" y="80217"/>
                  <a:pt x="1247699" y="64037"/>
                </a:cubicBezTo>
                <a:cubicBezTo>
                  <a:pt x="1247877" y="52414"/>
                  <a:pt x="1249570" y="43403"/>
                  <a:pt x="1252779" y="37006"/>
                </a:cubicBezTo>
                <a:cubicBezTo>
                  <a:pt x="1255988" y="30609"/>
                  <a:pt x="1260560" y="26159"/>
                  <a:pt x="1266495" y="23657"/>
                </a:cubicBezTo>
                <a:cubicBezTo>
                  <a:pt x="1272430" y="21155"/>
                  <a:pt x="1279576" y="19934"/>
                  <a:pt x="1287933" y="19994"/>
                </a:cubicBezTo>
                <a:close/>
                <a:moveTo>
                  <a:pt x="23165" y="11155"/>
                </a:moveTo>
                <a:lnTo>
                  <a:pt x="0" y="11155"/>
                </a:lnTo>
                <a:lnTo>
                  <a:pt x="0" y="116920"/>
                </a:lnTo>
                <a:lnTo>
                  <a:pt x="23165" y="116920"/>
                </a:lnTo>
                <a:close/>
                <a:moveTo>
                  <a:pt x="70638" y="11155"/>
                </a:moveTo>
                <a:lnTo>
                  <a:pt x="47625" y="11155"/>
                </a:lnTo>
                <a:lnTo>
                  <a:pt x="47625" y="109300"/>
                </a:lnTo>
                <a:cubicBezTo>
                  <a:pt x="47718" y="121546"/>
                  <a:pt x="50924" y="130658"/>
                  <a:pt x="57246" y="136637"/>
                </a:cubicBezTo>
                <a:cubicBezTo>
                  <a:pt x="63567" y="142616"/>
                  <a:pt x="72451" y="145594"/>
                  <a:pt x="83897" y="145571"/>
                </a:cubicBezTo>
                <a:cubicBezTo>
                  <a:pt x="85780" y="145568"/>
                  <a:pt x="87805" y="145498"/>
                  <a:pt x="89974" y="145362"/>
                </a:cubicBezTo>
                <a:cubicBezTo>
                  <a:pt x="92142" y="145225"/>
                  <a:pt x="94130" y="145041"/>
                  <a:pt x="95936" y="144809"/>
                </a:cubicBezTo>
                <a:lnTo>
                  <a:pt x="95936" y="126521"/>
                </a:lnTo>
                <a:cubicBezTo>
                  <a:pt x="92863" y="127004"/>
                  <a:pt x="89561" y="127258"/>
                  <a:pt x="86030" y="127283"/>
                </a:cubicBezTo>
                <a:cubicBezTo>
                  <a:pt x="80255" y="127242"/>
                  <a:pt x="76223" y="125572"/>
                  <a:pt x="73933" y="122273"/>
                </a:cubicBezTo>
                <a:cubicBezTo>
                  <a:pt x="71644" y="118974"/>
                  <a:pt x="70546" y="114295"/>
                  <a:pt x="70638" y="108233"/>
                </a:cubicBezTo>
                <a:close/>
                <a:moveTo>
                  <a:pt x="156515" y="11155"/>
                </a:moveTo>
                <a:lnTo>
                  <a:pt x="91898" y="11155"/>
                </a:lnTo>
                <a:lnTo>
                  <a:pt x="91898" y="31271"/>
                </a:lnTo>
                <a:lnTo>
                  <a:pt x="133350" y="31271"/>
                </a:lnTo>
                <a:lnTo>
                  <a:pt x="133350" y="53065"/>
                </a:lnTo>
                <a:lnTo>
                  <a:pt x="94946" y="53065"/>
                </a:lnTo>
                <a:lnTo>
                  <a:pt x="94946" y="72419"/>
                </a:lnTo>
                <a:lnTo>
                  <a:pt x="133350" y="72419"/>
                </a:lnTo>
                <a:lnTo>
                  <a:pt x="133350" y="96803"/>
                </a:lnTo>
                <a:lnTo>
                  <a:pt x="89764" y="96803"/>
                </a:lnTo>
                <a:lnTo>
                  <a:pt x="89764" y="116920"/>
                </a:lnTo>
                <a:lnTo>
                  <a:pt x="156515" y="116920"/>
                </a:lnTo>
                <a:close/>
                <a:moveTo>
                  <a:pt x="270815" y="11155"/>
                </a:moveTo>
                <a:lnTo>
                  <a:pt x="247650" y="11155"/>
                </a:lnTo>
                <a:lnTo>
                  <a:pt x="247650" y="50779"/>
                </a:lnTo>
                <a:lnTo>
                  <a:pt x="205893" y="50779"/>
                </a:lnTo>
                <a:lnTo>
                  <a:pt x="205893" y="11155"/>
                </a:lnTo>
                <a:lnTo>
                  <a:pt x="182880" y="11155"/>
                </a:lnTo>
                <a:lnTo>
                  <a:pt x="182880" y="116920"/>
                </a:lnTo>
                <a:lnTo>
                  <a:pt x="205893" y="116920"/>
                </a:lnTo>
                <a:lnTo>
                  <a:pt x="205893" y="70133"/>
                </a:lnTo>
                <a:lnTo>
                  <a:pt x="247650" y="70133"/>
                </a:lnTo>
                <a:lnTo>
                  <a:pt x="247650" y="116920"/>
                </a:lnTo>
                <a:lnTo>
                  <a:pt x="270815" y="116920"/>
                </a:lnTo>
                <a:close/>
                <a:moveTo>
                  <a:pt x="1316279" y="11155"/>
                </a:moveTo>
                <a:lnTo>
                  <a:pt x="1288085" y="11155"/>
                </a:lnTo>
                <a:cubicBezTo>
                  <a:pt x="1277199" y="11108"/>
                  <a:pt x="1268000" y="12539"/>
                  <a:pt x="1260490" y="15450"/>
                </a:cubicBezTo>
                <a:cubicBezTo>
                  <a:pt x="1252979" y="18361"/>
                  <a:pt x="1247246" y="23642"/>
                  <a:pt x="1243291" y="31294"/>
                </a:cubicBezTo>
                <a:cubicBezTo>
                  <a:pt x="1239336" y="38946"/>
                  <a:pt x="1237249" y="49860"/>
                  <a:pt x="1237031" y="64037"/>
                </a:cubicBezTo>
                <a:cubicBezTo>
                  <a:pt x="1237031" y="73708"/>
                  <a:pt x="1238136" y="81951"/>
                  <a:pt x="1240346" y="88764"/>
                </a:cubicBezTo>
                <a:cubicBezTo>
                  <a:pt x="1242556" y="95578"/>
                  <a:pt x="1245870" y="101001"/>
                  <a:pt x="1250290" y="105033"/>
                </a:cubicBezTo>
                <a:cubicBezTo>
                  <a:pt x="1259155" y="112958"/>
                  <a:pt x="1271753" y="116920"/>
                  <a:pt x="1288085" y="116920"/>
                </a:cubicBezTo>
                <a:lnTo>
                  <a:pt x="1316279" y="116920"/>
                </a:lnTo>
                <a:close/>
                <a:moveTo>
                  <a:pt x="321031" y="9631"/>
                </a:moveTo>
                <a:cubicBezTo>
                  <a:pt x="314986" y="9666"/>
                  <a:pt x="309665" y="10053"/>
                  <a:pt x="305067" y="10793"/>
                </a:cubicBezTo>
                <a:cubicBezTo>
                  <a:pt x="300470" y="11532"/>
                  <a:pt x="296749" y="12415"/>
                  <a:pt x="293904" y="13441"/>
                </a:cubicBezTo>
                <a:lnTo>
                  <a:pt x="293904" y="32491"/>
                </a:lnTo>
                <a:cubicBezTo>
                  <a:pt x="296711" y="31598"/>
                  <a:pt x="300622" y="30754"/>
                  <a:pt x="305639" y="29957"/>
                </a:cubicBezTo>
                <a:cubicBezTo>
                  <a:pt x="310655" y="29160"/>
                  <a:pt x="315481" y="28735"/>
                  <a:pt x="320117" y="28681"/>
                </a:cubicBezTo>
                <a:cubicBezTo>
                  <a:pt x="326095" y="28589"/>
                  <a:pt x="330445" y="29344"/>
                  <a:pt x="333166" y="30948"/>
                </a:cubicBezTo>
                <a:cubicBezTo>
                  <a:pt x="335887" y="32551"/>
                  <a:pt x="337227" y="35555"/>
                  <a:pt x="337185" y="39958"/>
                </a:cubicBezTo>
                <a:cubicBezTo>
                  <a:pt x="337408" y="43270"/>
                  <a:pt x="336354" y="45829"/>
                  <a:pt x="334023" y="47635"/>
                </a:cubicBezTo>
                <a:cubicBezTo>
                  <a:pt x="331693" y="49442"/>
                  <a:pt x="326752" y="51201"/>
                  <a:pt x="319202" y="52912"/>
                </a:cubicBezTo>
                <a:cubicBezTo>
                  <a:pt x="310858" y="54883"/>
                  <a:pt x="304450" y="57241"/>
                  <a:pt x="299977" y="59985"/>
                </a:cubicBezTo>
                <a:cubicBezTo>
                  <a:pt x="295505" y="62729"/>
                  <a:pt x="292438" y="66227"/>
                  <a:pt x="290777" y="70478"/>
                </a:cubicBezTo>
                <a:cubicBezTo>
                  <a:pt x="289116" y="74729"/>
                  <a:pt x="288329" y="80101"/>
                  <a:pt x="288417" y="86593"/>
                </a:cubicBezTo>
                <a:cubicBezTo>
                  <a:pt x="288294" y="96988"/>
                  <a:pt x="291437" y="104887"/>
                  <a:pt x="297847" y="110291"/>
                </a:cubicBezTo>
                <a:cubicBezTo>
                  <a:pt x="304258" y="115695"/>
                  <a:pt x="314678" y="118412"/>
                  <a:pt x="329108" y="118444"/>
                </a:cubicBezTo>
                <a:cubicBezTo>
                  <a:pt x="335382" y="118400"/>
                  <a:pt x="341237" y="117993"/>
                  <a:pt x="346672" y="117225"/>
                </a:cubicBezTo>
                <a:cubicBezTo>
                  <a:pt x="352108" y="116457"/>
                  <a:pt x="356515" y="115593"/>
                  <a:pt x="359893" y="114634"/>
                </a:cubicBezTo>
                <a:lnTo>
                  <a:pt x="359893" y="94365"/>
                </a:lnTo>
                <a:cubicBezTo>
                  <a:pt x="356448" y="95610"/>
                  <a:pt x="351984" y="96626"/>
                  <a:pt x="346501" y="97413"/>
                </a:cubicBezTo>
                <a:cubicBezTo>
                  <a:pt x="341018" y="98200"/>
                  <a:pt x="335525" y="98607"/>
                  <a:pt x="330023" y="98632"/>
                </a:cubicBezTo>
                <a:cubicBezTo>
                  <a:pt x="323114" y="98696"/>
                  <a:pt x="318263" y="97769"/>
                  <a:pt x="315469" y="95851"/>
                </a:cubicBezTo>
                <a:cubicBezTo>
                  <a:pt x="312674" y="93933"/>
                  <a:pt x="311328" y="90644"/>
                  <a:pt x="311430" y="85983"/>
                </a:cubicBezTo>
                <a:cubicBezTo>
                  <a:pt x="311220" y="82075"/>
                  <a:pt x="312401" y="79071"/>
                  <a:pt x="314973" y="76972"/>
                </a:cubicBezTo>
                <a:cubicBezTo>
                  <a:pt x="317545" y="74874"/>
                  <a:pt x="322765" y="72899"/>
                  <a:pt x="330632" y="71048"/>
                </a:cubicBezTo>
                <a:cubicBezTo>
                  <a:pt x="341713" y="68692"/>
                  <a:pt x="349384" y="65326"/>
                  <a:pt x="353645" y="60951"/>
                </a:cubicBezTo>
                <a:cubicBezTo>
                  <a:pt x="357906" y="56576"/>
                  <a:pt x="359938" y="49782"/>
                  <a:pt x="359741" y="40568"/>
                </a:cubicBezTo>
                <a:cubicBezTo>
                  <a:pt x="359661" y="29478"/>
                  <a:pt x="356277" y="21521"/>
                  <a:pt x="349587" y="16698"/>
                </a:cubicBezTo>
                <a:cubicBezTo>
                  <a:pt x="342897" y="11875"/>
                  <a:pt x="333379" y="9520"/>
                  <a:pt x="321031" y="9631"/>
                </a:cubicBezTo>
                <a:close/>
                <a:moveTo>
                  <a:pt x="1053923" y="5211"/>
                </a:moveTo>
                <a:cubicBezTo>
                  <a:pt x="1051741" y="5138"/>
                  <a:pt x="1050198" y="5513"/>
                  <a:pt x="1049293" y="6335"/>
                </a:cubicBezTo>
                <a:cubicBezTo>
                  <a:pt x="1048389" y="7157"/>
                  <a:pt x="1047950" y="8865"/>
                  <a:pt x="1047979" y="11459"/>
                </a:cubicBezTo>
                <a:cubicBezTo>
                  <a:pt x="1047950" y="14053"/>
                  <a:pt x="1048389" y="15762"/>
                  <a:pt x="1049293" y="16584"/>
                </a:cubicBezTo>
                <a:cubicBezTo>
                  <a:pt x="1050198" y="17406"/>
                  <a:pt x="1051741" y="17781"/>
                  <a:pt x="1053923" y="17708"/>
                </a:cubicBezTo>
                <a:cubicBezTo>
                  <a:pt x="1056317" y="17781"/>
                  <a:pt x="1057968" y="17406"/>
                  <a:pt x="1058876" y="16584"/>
                </a:cubicBezTo>
                <a:cubicBezTo>
                  <a:pt x="1059784" y="15762"/>
                  <a:pt x="1060215" y="14053"/>
                  <a:pt x="1060171" y="11459"/>
                </a:cubicBezTo>
                <a:cubicBezTo>
                  <a:pt x="1060215" y="8865"/>
                  <a:pt x="1059784" y="7157"/>
                  <a:pt x="1058876" y="6335"/>
                </a:cubicBezTo>
                <a:cubicBezTo>
                  <a:pt x="1057968" y="5513"/>
                  <a:pt x="1056317" y="5138"/>
                  <a:pt x="1053923" y="5211"/>
                </a:cubicBezTo>
                <a:close/>
                <a:moveTo>
                  <a:pt x="611429" y="1096"/>
                </a:moveTo>
                <a:lnTo>
                  <a:pt x="601676" y="1096"/>
                </a:lnTo>
                <a:lnTo>
                  <a:pt x="601676" y="51236"/>
                </a:lnTo>
                <a:cubicBezTo>
                  <a:pt x="599980" y="45413"/>
                  <a:pt x="596856" y="40942"/>
                  <a:pt x="592303" y="37825"/>
                </a:cubicBezTo>
                <a:cubicBezTo>
                  <a:pt x="587750" y="34707"/>
                  <a:pt x="581426" y="33132"/>
                  <a:pt x="573329" y="33100"/>
                </a:cubicBezTo>
                <a:cubicBezTo>
                  <a:pt x="560985" y="33075"/>
                  <a:pt x="552450" y="36631"/>
                  <a:pt x="547726" y="43768"/>
                </a:cubicBezTo>
                <a:cubicBezTo>
                  <a:pt x="542976" y="50779"/>
                  <a:pt x="540589" y="61447"/>
                  <a:pt x="540563" y="75772"/>
                </a:cubicBezTo>
                <a:cubicBezTo>
                  <a:pt x="540563" y="89209"/>
                  <a:pt x="543002" y="99674"/>
                  <a:pt x="547879" y="107167"/>
                </a:cubicBezTo>
                <a:cubicBezTo>
                  <a:pt x="552781" y="114660"/>
                  <a:pt x="561264" y="118419"/>
                  <a:pt x="573329" y="118444"/>
                </a:cubicBezTo>
                <a:cubicBezTo>
                  <a:pt x="581273" y="118403"/>
                  <a:pt x="587522" y="116885"/>
                  <a:pt x="592075" y="113891"/>
                </a:cubicBezTo>
                <a:cubicBezTo>
                  <a:pt x="596627" y="110897"/>
                  <a:pt x="599828" y="106675"/>
                  <a:pt x="601676" y="101223"/>
                </a:cubicBezTo>
                <a:lnTo>
                  <a:pt x="603047" y="116920"/>
                </a:lnTo>
                <a:lnTo>
                  <a:pt x="611429" y="116920"/>
                </a:lnTo>
                <a:close/>
                <a:moveTo>
                  <a:pt x="688086" y="1096"/>
                </a:moveTo>
                <a:lnTo>
                  <a:pt x="678485" y="1096"/>
                </a:lnTo>
                <a:lnTo>
                  <a:pt x="678485" y="116920"/>
                </a:lnTo>
                <a:lnTo>
                  <a:pt x="686562" y="116920"/>
                </a:lnTo>
                <a:lnTo>
                  <a:pt x="687934" y="100613"/>
                </a:lnTo>
                <a:cubicBezTo>
                  <a:pt x="689664" y="106224"/>
                  <a:pt x="692871" y="110586"/>
                  <a:pt x="697554" y="113701"/>
                </a:cubicBezTo>
                <a:cubicBezTo>
                  <a:pt x="702237" y="116815"/>
                  <a:pt x="708530" y="118397"/>
                  <a:pt x="716433" y="118444"/>
                </a:cubicBezTo>
                <a:cubicBezTo>
                  <a:pt x="728752" y="118444"/>
                  <a:pt x="737337" y="114939"/>
                  <a:pt x="742188" y="107929"/>
                </a:cubicBezTo>
                <a:cubicBezTo>
                  <a:pt x="746938" y="100791"/>
                  <a:pt x="749326" y="90072"/>
                  <a:pt x="749351" y="75772"/>
                </a:cubicBezTo>
                <a:cubicBezTo>
                  <a:pt x="749351" y="62336"/>
                  <a:pt x="746913" y="51871"/>
                  <a:pt x="742036" y="44378"/>
                </a:cubicBezTo>
                <a:cubicBezTo>
                  <a:pt x="737007" y="36885"/>
                  <a:pt x="728473" y="33126"/>
                  <a:pt x="716433" y="33100"/>
                </a:cubicBezTo>
                <a:cubicBezTo>
                  <a:pt x="708489" y="33145"/>
                  <a:pt x="702241" y="34694"/>
                  <a:pt x="697688" y="37748"/>
                </a:cubicBezTo>
                <a:cubicBezTo>
                  <a:pt x="693135" y="40803"/>
                  <a:pt x="689934" y="45095"/>
                  <a:pt x="688086" y="50626"/>
                </a:cubicBezTo>
                <a:close/>
                <a:moveTo>
                  <a:pt x="394107" y="29"/>
                </a:moveTo>
                <a:cubicBezTo>
                  <a:pt x="389192" y="-142"/>
                  <a:pt x="385877" y="468"/>
                  <a:pt x="384163" y="1858"/>
                </a:cubicBezTo>
                <a:cubicBezTo>
                  <a:pt x="382448" y="3249"/>
                  <a:pt x="381648" y="6449"/>
                  <a:pt x="381762" y="11459"/>
                </a:cubicBezTo>
                <a:cubicBezTo>
                  <a:pt x="381648" y="16482"/>
                  <a:pt x="382448" y="19734"/>
                  <a:pt x="384163" y="21213"/>
                </a:cubicBezTo>
                <a:cubicBezTo>
                  <a:pt x="385877" y="22693"/>
                  <a:pt x="389192" y="23353"/>
                  <a:pt x="394107" y="23194"/>
                </a:cubicBezTo>
                <a:cubicBezTo>
                  <a:pt x="398955" y="23353"/>
                  <a:pt x="402251" y="22693"/>
                  <a:pt x="403994" y="21213"/>
                </a:cubicBezTo>
                <a:cubicBezTo>
                  <a:pt x="405737" y="19734"/>
                  <a:pt x="406556" y="16482"/>
                  <a:pt x="406451" y="11459"/>
                </a:cubicBezTo>
                <a:cubicBezTo>
                  <a:pt x="406556" y="6449"/>
                  <a:pt x="405737" y="3249"/>
                  <a:pt x="403994" y="1858"/>
                </a:cubicBezTo>
                <a:cubicBezTo>
                  <a:pt x="402251" y="468"/>
                  <a:pt x="398955" y="-142"/>
                  <a:pt x="394107" y="2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dirty="0">
              <a:solidFill>
                <a:schemeClr val="tx1">
                  <a:alpha val="80000"/>
                </a:schemeClr>
              </a:solidFill>
              <a:effectLst/>
              <a:latin typeface="+mj-ea"/>
              <a:ea typeface="+mj-ea"/>
              <a:cs typeface="OPPOSans R" panose="00020600040101010101" pitchFamily="18" charset="-122"/>
            </a:endParaRPr>
          </a:p>
        </p:txBody>
      </p:sp>
      <p:cxnSp>
        <p:nvCxnSpPr>
          <p:cNvPr id="10" name="爱设计-9">
            <a:extLst>
              <a:ext uri="{FF2B5EF4-FFF2-40B4-BE49-F238E27FC236}">
                <a16:creationId xmlns:a16="http://schemas.microsoft.com/office/drawing/2014/main" id="{879ADD84-31FA-AFC2-4482-BC3CF2EDA669}"/>
              </a:ext>
            </a:extLst>
          </p:cNvPr>
          <p:cNvCxnSpPr>
            <a:cxnSpLocks/>
          </p:cNvCxnSpPr>
          <p:nvPr/>
        </p:nvCxnSpPr>
        <p:spPr>
          <a:xfrm>
            <a:off x="10634186" y="6430148"/>
            <a:ext cx="4550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2552CE1-24C7-A64E-96BC-67C6C5E7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7" y="261543"/>
            <a:ext cx="3361033" cy="8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24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95;#888500;#88849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95;#888496;#888498;#888499;#8884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83;#888491;#888488;#888486;#88849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888495;#888500;#888495;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4D96FC"/>
      </a:accent1>
      <a:accent2>
        <a:srgbClr val="FC5245"/>
      </a:accent2>
      <a:accent3>
        <a:srgbClr val="FEC00C"/>
      </a:accent3>
      <a:accent4>
        <a:srgbClr val="3FBD5C"/>
      </a:accent4>
      <a:accent5>
        <a:srgbClr val="E6E6E6"/>
      </a:accent5>
      <a:accent6>
        <a:srgbClr val="3F3F3F"/>
      </a:accent6>
      <a:hlink>
        <a:srgbClr val="4472C4"/>
      </a:hlink>
      <a:folHlink>
        <a:srgbClr val="BFBFBF"/>
      </a:folHlink>
    </a:clrScheme>
    <a:fontScheme name="爱设计_标准主题字体">
      <a:majorFont>
        <a:latin typeface="OPPOSans L"/>
        <a:ea typeface="OPPOSans L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136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OPPOSans L</vt:lpstr>
      <vt:lpstr>阿里巴巴普惠体 2.0 105 Heavy</vt:lpstr>
      <vt:lpstr>阿里巴巴普惠体 2.0 35 Thin</vt:lpstr>
      <vt:lpstr>阿里巴巴普惠体 2.0 45 Light</vt:lpstr>
      <vt:lpstr>阿里巴巴普惠体 2.0 55 Regular</vt:lpstr>
      <vt:lpstr>阿里巴巴普惠体 2.0 95 ExtraBold</vt:lpstr>
      <vt:lpstr>等线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梅西 张</cp:lastModifiedBy>
  <cp:revision>308</cp:revision>
  <dcterms:created xsi:type="dcterms:W3CDTF">2021-08-04T08:06:46Z</dcterms:created>
  <dcterms:modified xsi:type="dcterms:W3CDTF">2024-06-02T15:46:59Z</dcterms:modified>
</cp:coreProperties>
</file>