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313" r:id="rId6"/>
    <p:sldId id="262" r:id="rId7"/>
    <p:sldId id="321" r:id="rId8"/>
    <p:sldId id="263" r:id="rId9"/>
    <p:sldId id="314" r:id="rId10"/>
    <p:sldId id="266" r:id="rId11"/>
    <p:sldId id="265" r:id="rId12"/>
    <p:sldId id="315" r:id="rId13"/>
    <p:sldId id="269" r:id="rId15"/>
    <p:sldId id="317" r:id="rId16"/>
    <p:sldId id="318" r:id="rId17"/>
    <p:sldId id="322" r:id="rId18"/>
    <p:sldId id="325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3" autoAdjust="0"/>
    <p:restoredTop sz="94660"/>
  </p:normalViewPr>
  <p:slideViewPr>
    <p:cSldViewPr snapToGrid="0">
      <p:cViewPr>
        <p:scale>
          <a:sx n="81" d="100"/>
          <a:sy n="81" d="100"/>
        </p:scale>
        <p:origin x="-534" y="-36"/>
      </p:cViewPr>
      <p:guideLst>
        <p:guide orient="horz" pos="2159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C59B-2364-4941-B9DD-EB5133E9BE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D578-3348-4DF9-9E44-20D2E0DE035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59086" y="-28286"/>
            <a:ext cx="4702628" cy="6886285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14471" y="649514"/>
            <a:ext cx="5558972" cy="5558972"/>
          </a:xfrm>
          <a:custGeom>
            <a:avLst/>
            <a:gdLst>
              <a:gd name="connsiteX0" fmla="*/ 2779486 w 5558972"/>
              <a:gd name="connsiteY0" fmla="*/ 0 h 5558972"/>
              <a:gd name="connsiteX1" fmla="*/ 5558972 w 5558972"/>
              <a:gd name="connsiteY1" fmla="*/ 2779486 h 5558972"/>
              <a:gd name="connsiteX2" fmla="*/ 2779486 w 5558972"/>
              <a:gd name="connsiteY2" fmla="*/ 5558972 h 5558972"/>
              <a:gd name="connsiteX3" fmla="*/ 0 w 5558972"/>
              <a:gd name="connsiteY3" fmla="*/ 2779486 h 5558972"/>
              <a:gd name="connsiteX4" fmla="*/ 2779486 w 5558972"/>
              <a:gd name="connsiteY4" fmla="*/ 0 h 555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8972" h="5558972">
                <a:moveTo>
                  <a:pt x="2779486" y="0"/>
                </a:moveTo>
                <a:cubicBezTo>
                  <a:pt x="4314554" y="0"/>
                  <a:pt x="5558972" y="1244418"/>
                  <a:pt x="5558972" y="2779486"/>
                </a:cubicBezTo>
                <a:cubicBezTo>
                  <a:pt x="5558972" y="4314554"/>
                  <a:pt x="4314554" y="5558972"/>
                  <a:pt x="2779486" y="5558972"/>
                </a:cubicBezTo>
                <a:cubicBezTo>
                  <a:pt x="1244418" y="5558972"/>
                  <a:pt x="0" y="4314554"/>
                  <a:pt x="0" y="2779486"/>
                </a:cubicBezTo>
                <a:cubicBezTo>
                  <a:pt x="0" y="1244418"/>
                  <a:pt x="1244418" y="0"/>
                  <a:pt x="2779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489371" y="1233714"/>
            <a:ext cx="3439886" cy="5154678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066184" y="3332009"/>
            <a:ext cx="1911372" cy="2604111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19750" y="0"/>
            <a:ext cx="6572250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617029" cy="68580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91886" y="362857"/>
            <a:ext cx="11364685" cy="4325561"/>
          </a:xfrm>
          <a:custGeom>
            <a:avLst/>
            <a:gdLst>
              <a:gd name="connsiteX0" fmla="*/ 7548172 w 9656525"/>
              <a:gd name="connsiteY0" fmla="*/ 2712838 h 2761837"/>
              <a:gd name="connsiteX1" fmla="*/ 7547798 w 9656525"/>
              <a:gd name="connsiteY1" fmla="*/ 2745741 h 2761837"/>
              <a:gd name="connsiteX2" fmla="*/ 7514082 w 9656525"/>
              <a:gd name="connsiteY2" fmla="*/ 2747898 h 2761837"/>
              <a:gd name="connsiteX3" fmla="*/ 7514456 w 9656525"/>
              <a:gd name="connsiteY3" fmla="*/ 2714995 h 2761837"/>
              <a:gd name="connsiteX4" fmla="*/ 3732232 w 9656525"/>
              <a:gd name="connsiteY4" fmla="*/ 2657590 h 2761837"/>
              <a:gd name="connsiteX5" fmla="*/ 3729935 w 9656525"/>
              <a:gd name="connsiteY5" fmla="*/ 2658777 h 2761837"/>
              <a:gd name="connsiteX6" fmla="*/ 3716210 w 9656525"/>
              <a:gd name="connsiteY6" fmla="*/ 2662052 h 2761837"/>
              <a:gd name="connsiteX7" fmla="*/ 7264005 w 9656525"/>
              <a:gd name="connsiteY7" fmla="*/ 2517302 h 2761837"/>
              <a:gd name="connsiteX8" fmla="*/ 7263568 w 9656525"/>
              <a:gd name="connsiteY8" fmla="*/ 2555689 h 2761837"/>
              <a:gd name="connsiteX9" fmla="*/ 7212620 w 9656525"/>
              <a:gd name="connsiteY9" fmla="*/ 2591827 h 2761837"/>
              <a:gd name="connsiteX10" fmla="*/ 7188016 w 9656525"/>
              <a:gd name="connsiteY10" fmla="*/ 2533122 h 2761837"/>
              <a:gd name="connsiteX11" fmla="*/ 7264005 w 9656525"/>
              <a:gd name="connsiteY11" fmla="*/ 2517302 h 2761837"/>
              <a:gd name="connsiteX12" fmla="*/ 7550911 w 9656525"/>
              <a:gd name="connsiteY12" fmla="*/ 2471550 h 2761837"/>
              <a:gd name="connsiteX13" fmla="*/ 7684596 w 9656525"/>
              <a:gd name="connsiteY13" fmla="*/ 2567115 h 2761837"/>
              <a:gd name="connsiteX14" fmla="*/ 7860304 w 9656525"/>
              <a:gd name="connsiteY14" fmla="*/ 2670952 h 2761837"/>
              <a:gd name="connsiteX15" fmla="*/ 7859807 w 9656525"/>
              <a:gd name="connsiteY15" fmla="*/ 2714822 h 2761837"/>
              <a:gd name="connsiteX16" fmla="*/ 7724503 w 9656525"/>
              <a:gd name="connsiteY16" fmla="*/ 2761837 h 2761837"/>
              <a:gd name="connsiteX17" fmla="*/ 7632651 w 9656525"/>
              <a:gd name="connsiteY17" fmla="*/ 2690994 h 2761837"/>
              <a:gd name="connsiteX18" fmla="*/ 7662185 w 9656525"/>
              <a:gd name="connsiteY18" fmla="*/ 2686365 h 2761837"/>
              <a:gd name="connsiteX19" fmla="*/ 7691969 w 9656525"/>
              <a:gd name="connsiteY19" fmla="*/ 2659800 h 2761837"/>
              <a:gd name="connsiteX20" fmla="*/ 7650692 w 9656525"/>
              <a:gd name="connsiteY20" fmla="*/ 2585723 h 2761837"/>
              <a:gd name="connsiteX21" fmla="*/ 7525249 w 9656525"/>
              <a:gd name="connsiteY21" fmla="*/ 2506070 h 2761837"/>
              <a:gd name="connsiteX22" fmla="*/ 7550911 w 9656525"/>
              <a:gd name="connsiteY22" fmla="*/ 2471550 h 2761837"/>
              <a:gd name="connsiteX23" fmla="*/ 6609172 w 9656525"/>
              <a:gd name="connsiteY23" fmla="*/ 2418428 h 2761837"/>
              <a:gd name="connsiteX24" fmla="*/ 6627984 w 9656525"/>
              <a:gd name="connsiteY24" fmla="*/ 2419025 h 2761837"/>
              <a:gd name="connsiteX25" fmla="*/ 6624935 w 9656525"/>
              <a:gd name="connsiteY25" fmla="*/ 2421187 h 2761837"/>
              <a:gd name="connsiteX26" fmla="*/ 6607239 w 9656525"/>
              <a:gd name="connsiteY26" fmla="*/ 2418475 h 2761837"/>
              <a:gd name="connsiteX27" fmla="*/ 6606018 w 9656525"/>
              <a:gd name="connsiteY27" fmla="*/ 2418288 h 2761837"/>
              <a:gd name="connsiteX28" fmla="*/ 6607239 w 9656525"/>
              <a:gd name="connsiteY28" fmla="*/ 2418475 h 2761837"/>
              <a:gd name="connsiteX29" fmla="*/ 6565993 w 9656525"/>
              <a:gd name="connsiteY29" fmla="*/ 2419477 h 2761837"/>
              <a:gd name="connsiteX30" fmla="*/ 6606018 w 9656525"/>
              <a:gd name="connsiteY30" fmla="*/ 2418288 h 2761837"/>
              <a:gd name="connsiteX31" fmla="*/ 6928451 w 9656525"/>
              <a:gd name="connsiteY31" fmla="*/ 2396291 h 2761837"/>
              <a:gd name="connsiteX32" fmla="*/ 6928203 w 9656525"/>
              <a:gd name="connsiteY32" fmla="*/ 2418226 h 2761837"/>
              <a:gd name="connsiteX33" fmla="*/ 6877627 w 9656525"/>
              <a:gd name="connsiteY33" fmla="*/ 2421461 h 2761837"/>
              <a:gd name="connsiteX34" fmla="*/ 6877876 w 9656525"/>
              <a:gd name="connsiteY34" fmla="*/ 2399526 h 2761837"/>
              <a:gd name="connsiteX35" fmla="*/ 4235183 w 9656525"/>
              <a:gd name="connsiteY35" fmla="*/ 2390745 h 2761837"/>
              <a:gd name="connsiteX36" fmla="*/ 4238879 w 9656525"/>
              <a:gd name="connsiteY36" fmla="*/ 2391957 h 2761837"/>
              <a:gd name="connsiteX37" fmla="*/ 4233073 w 9656525"/>
              <a:gd name="connsiteY37" fmla="*/ 2393356 h 2761837"/>
              <a:gd name="connsiteX38" fmla="*/ 5900951 w 9656525"/>
              <a:gd name="connsiteY38" fmla="*/ 2385301 h 2761837"/>
              <a:gd name="connsiteX39" fmla="*/ 6523970 w 9656525"/>
              <a:gd name="connsiteY39" fmla="*/ 2411205 h 2761837"/>
              <a:gd name="connsiteX40" fmla="*/ 6422633 w 9656525"/>
              <a:gd name="connsiteY40" fmla="*/ 2434127 h 2761837"/>
              <a:gd name="connsiteX41" fmla="*/ 5799613 w 9656525"/>
              <a:gd name="connsiteY41" fmla="*/ 2408223 h 2761837"/>
              <a:gd name="connsiteX42" fmla="*/ 5900951 w 9656525"/>
              <a:gd name="connsiteY42" fmla="*/ 2385301 h 2761837"/>
              <a:gd name="connsiteX43" fmla="*/ 3206194 w 9656525"/>
              <a:gd name="connsiteY43" fmla="*/ 2327527 h 2761837"/>
              <a:gd name="connsiteX44" fmla="*/ 3205697 w 9656525"/>
              <a:gd name="connsiteY44" fmla="*/ 2371399 h 2761837"/>
              <a:gd name="connsiteX45" fmla="*/ 3171980 w 9656525"/>
              <a:gd name="connsiteY45" fmla="*/ 2373555 h 2761837"/>
              <a:gd name="connsiteX46" fmla="*/ 3172478 w 9656525"/>
              <a:gd name="connsiteY46" fmla="*/ 2329685 h 2761837"/>
              <a:gd name="connsiteX47" fmla="*/ 4705860 w 9656525"/>
              <a:gd name="connsiteY47" fmla="*/ 2297354 h 2761837"/>
              <a:gd name="connsiteX48" fmla="*/ 4815129 w 9656525"/>
              <a:gd name="connsiteY48" fmla="*/ 2317763 h 2761837"/>
              <a:gd name="connsiteX49" fmla="*/ 4806513 w 9656525"/>
              <a:gd name="connsiteY49" fmla="*/ 2334754 h 2761837"/>
              <a:gd name="connsiteX50" fmla="*/ 4705673 w 9656525"/>
              <a:gd name="connsiteY50" fmla="*/ 2313806 h 2761837"/>
              <a:gd name="connsiteX51" fmla="*/ 4015530 w 9656525"/>
              <a:gd name="connsiteY51" fmla="*/ 2264796 h 2761837"/>
              <a:gd name="connsiteX52" fmla="*/ 4023524 w 9656525"/>
              <a:gd name="connsiteY52" fmla="*/ 2302644 h 2761837"/>
              <a:gd name="connsiteX53" fmla="*/ 4031642 w 9656525"/>
              <a:gd name="connsiteY53" fmla="*/ 2329524 h 2761837"/>
              <a:gd name="connsiteX54" fmla="*/ 4124365 w 9656525"/>
              <a:gd name="connsiteY54" fmla="*/ 2323592 h 2761837"/>
              <a:gd name="connsiteX55" fmla="*/ 4124862 w 9656525"/>
              <a:gd name="connsiteY55" fmla="*/ 2279722 h 2761837"/>
              <a:gd name="connsiteX56" fmla="*/ 4015530 w 9656525"/>
              <a:gd name="connsiteY56" fmla="*/ 2264796 h 2761837"/>
              <a:gd name="connsiteX57" fmla="*/ 3907194 w 9656525"/>
              <a:gd name="connsiteY57" fmla="*/ 2162129 h 2761837"/>
              <a:gd name="connsiteX58" fmla="*/ 3998734 w 9656525"/>
              <a:gd name="connsiteY58" fmla="*/ 2260390 h 2761837"/>
              <a:gd name="connsiteX59" fmla="*/ 4066168 w 9656525"/>
              <a:gd name="connsiteY59" fmla="*/ 2256077 h 2761837"/>
              <a:gd name="connsiteX60" fmla="*/ 4091706 w 9656525"/>
              <a:gd name="connsiteY60" fmla="*/ 2232524 h 2761837"/>
              <a:gd name="connsiteX61" fmla="*/ 4184054 w 9656525"/>
              <a:gd name="connsiteY61" fmla="*/ 2259495 h 2761837"/>
              <a:gd name="connsiteX62" fmla="*/ 4142219 w 9656525"/>
              <a:gd name="connsiteY62" fmla="*/ 2234772 h 2761837"/>
              <a:gd name="connsiteX63" fmla="*/ 4182630 w 9656525"/>
              <a:gd name="connsiteY63" fmla="*/ 2199308 h 2761837"/>
              <a:gd name="connsiteX64" fmla="*/ 4168003 w 9656525"/>
              <a:gd name="connsiteY64" fmla="*/ 2189284 h 2761837"/>
              <a:gd name="connsiteX65" fmla="*/ 3907194 w 9656525"/>
              <a:gd name="connsiteY65" fmla="*/ 2162129 h 2761837"/>
              <a:gd name="connsiteX66" fmla="*/ 3679790 w 9656525"/>
              <a:gd name="connsiteY66" fmla="*/ 2160237 h 2761837"/>
              <a:gd name="connsiteX67" fmla="*/ 3654379 w 9656525"/>
              <a:gd name="connsiteY67" fmla="*/ 2172822 h 2761837"/>
              <a:gd name="connsiteX68" fmla="*/ 3704581 w 9656525"/>
              <a:gd name="connsiteY68" fmla="*/ 2202489 h 2761837"/>
              <a:gd name="connsiteX69" fmla="*/ 3721627 w 9656525"/>
              <a:gd name="connsiteY69" fmla="*/ 2184959 h 2761837"/>
              <a:gd name="connsiteX70" fmla="*/ 2238480 w 9656525"/>
              <a:gd name="connsiteY70" fmla="*/ 2008936 h 2761837"/>
              <a:gd name="connsiteX71" fmla="*/ 2247444 w 9656525"/>
              <a:gd name="connsiteY71" fmla="*/ 2010748 h 2761837"/>
              <a:gd name="connsiteX72" fmla="*/ 2257919 w 9656525"/>
              <a:gd name="connsiteY72" fmla="*/ 2015558 h 2761837"/>
              <a:gd name="connsiteX73" fmla="*/ 2239032 w 9656525"/>
              <a:gd name="connsiteY73" fmla="*/ 2009918 h 2761837"/>
              <a:gd name="connsiteX74" fmla="*/ 6372006 w 9656525"/>
              <a:gd name="connsiteY74" fmla="*/ 1885273 h 2761837"/>
              <a:gd name="connsiteX75" fmla="*/ 6327706 w 9656525"/>
              <a:gd name="connsiteY75" fmla="*/ 1892216 h 2761837"/>
              <a:gd name="connsiteX76" fmla="*/ 6411750 w 9656525"/>
              <a:gd name="connsiteY76" fmla="*/ 1908760 h 2761837"/>
              <a:gd name="connsiteX77" fmla="*/ 6454083 w 9656525"/>
              <a:gd name="connsiteY77" fmla="*/ 1889612 h 2761837"/>
              <a:gd name="connsiteX78" fmla="*/ 6372006 w 9656525"/>
              <a:gd name="connsiteY78" fmla="*/ 1885273 h 2761837"/>
              <a:gd name="connsiteX79" fmla="*/ 6783260 w 9656525"/>
              <a:gd name="connsiteY79" fmla="*/ 1830196 h 2761837"/>
              <a:gd name="connsiteX80" fmla="*/ 6529884 w 9656525"/>
              <a:gd name="connsiteY80" fmla="*/ 1890242 h 2761837"/>
              <a:gd name="connsiteX81" fmla="*/ 6664442 w 9656525"/>
              <a:gd name="connsiteY81" fmla="*/ 1909034 h 2761837"/>
              <a:gd name="connsiteX82" fmla="*/ 6766091 w 9656525"/>
              <a:gd name="connsiteY82" fmla="*/ 1858694 h 2761837"/>
              <a:gd name="connsiteX83" fmla="*/ 6825033 w 9656525"/>
              <a:gd name="connsiteY83" fmla="*/ 1860403 h 2761837"/>
              <a:gd name="connsiteX84" fmla="*/ 7137166 w 9656525"/>
              <a:gd name="connsiteY84" fmla="*/ 1818517 h 2761837"/>
              <a:gd name="connsiteX85" fmla="*/ 7136979 w 9656525"/>
              <a:gd name="connsiteY85" fmla="*/ 1834968 h 2761837"/>
              <a:gd name="connsiteX86" fmla="*/ 7086403 w 9656525"/>
              <a:gd name="connsiteY86" fmla="*/ 1838204 h 2761837"/>
              <a:gd name="connsiteX87" fmla="*/ 7086591 w 9656525"/>
              <a:gd name="connsiteY87" fmla="*/ 1821752 h 2761837"/>
              <a:gd name="connsiteX88" fmla="*/ 5007670 w 9656525"/>
              <a:gd name="connsiteY88" fmla="*/ 1680745 h 2761837"/>
              <a:gd name="connsiteX89" fmla="*/ 6126835 w 9656525"/>
              <a:gd name="connsiteY89" fmla="*/ 1779029 h 2761837"/>
              <a:gd name="connsiteX90" fmla="*/ 6202200 w 9656525"/>
              <a:gd name="connsiteY90" fmla="*/ 1818047 h 2761837"/>
              <a:gd name="connsiteX91" fmla="*/ 6522326 w 9656525"/>
              <a:gd name="connsiteY91" fmla="*/ 1814009 h 2761837"/>
              <a:gd name="connsiteX92" fmla="*/ 6758346 w 9656525"/>
              <a:gd name="connsiteY92" fmla="*/ 1798911 h 2761837"/>
              <a:gd name="connsiteX93" fmla="*/ 6977072 w 9656525"/>
              <a:gd name="connsiteY93" fmla="*/ 1823278 h 2761837"/>
              <a:gd name="connsiteX94" fmla="*/ 6841830 w 9656525"/>
              <a:gd name="connsiteY94" fmla="*/ 1864808 h 2761837"/>
              <a:gd name="connsiteX95" fmla="*/ 6883727 w 9656525"/>
              <a:gd name="connsiteY95" fmla="*/ 1884047 h 2761837"/>
              <a:gd name="connsiteX96" fmla="*/ 7381054 w 9656525"/>
              <a:gd name="connsiteY96" fmla="*/ 1852234 h 2761837"/>
              <a:gd name="connsiteX97" fmla="*/ 7289204 w 9656525"/>
              <a:gd name="connsiteY97" fmla="*/ 1781392 h 2761837"/>
              <a:gd name="connsiteX98" fmla="*/ 7331662 w 9656525"/>
              <a:gd name="connsiteY98" fmla="*/ 1751277 h 2761837"/>
              <a:gd name="connsiteX99" fmla="*/ 7230480 w 9656525"/>
              <a:gd name="connsiteY99" fmla="*/ 1760489 h 2761837"/>
              <a:gd name="connsiteX100" fmla="*/ 7217376 w 9656525"/>
              <a:gd name="connsiteY100" fmla="*/ 1762923 h 2761837"/>
              <a:gd name="connsiteX101" fmla="*/ 7243591 w 9656525"/>
              <a:gd name="connsiteY101" fmla="*/ 1764788 h 2761837"/>
              <a:gd name="connsiteX102" fmla="*/ 7272470 w 9656525"/>
              <a:gd name="connsiteY102" fmla="*/ 1771502 h 2761837"/>
              <a:gd name="connsiteX103" fmla="*/ 7255300 w 9656525"/>
              <a:gd name="connsiteY103" fmla="*/ 1800001 h 2761837"/>
              <a:gd name="connsiteX104" fmla="*/ 7044569 w 9656525"/>
              <a:gd name="connsiteY104" fmla="*/ 1813480 h 2761837"/>
              <a:gd name="connsiteX105" fmla="*/ 7002920 w 9656525"/>
              <a:gd name="connsiteY105" fmla="*/ 1772306 h 2761837"/>
              <a:gd name="connsiteX106" fmla="*/ 6354674 w 9656525"/>
              <a:gd name="connsiteY106" fmla="*/ 1742536 h 2761837"/>
              <a:gd name="connsiteX107" fmla="*/ 6261891 w 9656525"/>
              <a:gd name="connsiteY107" fmla="*/ 1753951 h 2761837"/>
              <a:gd name="connsiteX108" fmla="*/ 5647299 w 9656525"/>
              <a:gd name="connsiteY108" fmla="*/ 1727507 h 2761837"/>
              <a:gd name="connsiteX109" fmla="*/ 5369631 w 9656525"/>
              <a:gd name="connsiteY109" fmla="*/ 1701430 h 2761837"/>
              <a:gd name="connsiteX110" fmla="*/ 5007670 w 9656525"/>
              <a:gd name="connsiteY110" fmla="*/ 1680745 h 2761837"/>
              <a:gd name="connsiteX111" fmla="*/ 2413817 w 9656525"/>
              <a:gd name="connsiteY111" fmla="*/ 1638437 h 2761837"/>
              <a:gd name="connsiteX112" fmla="*/ 2362929 w 9656525"/>
              <a:gd name="connsiteY112" fmla="*/ 1669092 h 2761837"/>
              <a:gd name="connsiteX113" fmla="*/ 2387471 w 9656525"/>
              <a:gd name="connsiteY113" fmla="*/ 1733279 h 2761837"/>
              <a:gd name="connsiteX114" fmla="*/ 2455154 w 9656525"/>
              <a:gd name="connsiteY114" fmla="*/ 1707030 h 2761837"/>
              <a:gd name="connsiteX115" fmla="*/ 2455776 w 9656525"/>
              <a:gd name="connsiteY115" fmla="*/ 1652192 h 2761837"/>
              <a:gd name="connsiteX116" fmla="*/ 2413817 w 9656525"/>
              <a:gd name="connsiteY116" fmla="*/ 1638437 h 2761837"/>
              <a:gd name="connsiteX117" fmla="*/ 2331890 w 9656525"/>
              <a:gd name="connsiteY117" fmla="*/ 1435444 h 2761837"/>
              <a:gd name="connsiteX118" fmla="*/ 2330982 w 9656525"/>
              <a:gd name="connsiteY118" fmla="*/ 1435502 h 2761837"/>
              <a:gd name="connsiteX119" fmla="*/ 2288633 w 9656525"/>
              <a:gd name="connsiteY119" fmla="*/ 1443831 h 2761837"/>
              <a:gd name="connsiteX120" fmla="*/ 2273405 w 9656525"/>
              <a:gd name="connsiteY120" fmla="*/ 1439185 h 2761837"/>
              <a:gd name="connsiteX121" fmla="*/ 2239167 w 9656525"/>
              <a:gd name="connsiteY121" fmla="*/ 1441376 h 2761837"/>
              <a:gd name="connsiteX122" fmla="*/ 2238919 w 9656525"/>
              <a:gd name="connsiteY122" fmla="*/ 1463311 h 2761837"/>
              <a:gd name="connsiteX123" fmla="*/ 2331640 w 9656525"/>
              <a:gd name="connsiteY123" fmla="*/ 1457379 h 2761837"/>
              <a:gd name="connsiteX124" fmla="*/ 7400437 w 9656525"/>
              <a:gd name="connsiteY124" fmla="*/ 1308640 h 2761837"/>
              <a:gd name="connsiteX125" fmla="*/ 7410949 w 9656525"/>
              <a:gd name="connsiteY125" fmla="*/ 1323841 h 2761837"/>
              <a:gd name="connsiteX126" fmla="*/ 7362661 w 9656525"/>
              <a:gd name="connsiteY126" fmla="*/ 1346290 h 2761837"/>
              <a:gd name="connsiteX127" fmla="*/ 7360547 w 9656525"/>
              <a:gd name="connsiteY127" fmla="*/ 1330053 h 2761837"/>
              <a:gd name="connsiteX128" fmla="*/ 7497617 w 9656525"/>
              <a:gd name="connsiteY128" fmla="*/ 1137193 h 2761837"/>
              <a:gd name="connsiteX129" fmla="*/ 7405216 w 9656525"/>
              <a:gd name="connsiteY129" fmla="*/ 1148582 h 2761837"/>
              <a:gd name="connsiteX130" fmla="*/ 7408033 w 9656525"/>
              <a:gd name="connsiteY130" fmla="*/ 1170231 h 2761837"/>
              <a:gd name="connsiteX131" fmla="*/ 7500434 w 9656525"/>
              <a:gd name="connsiteY131" fmla="*/ 1158842 h 2761837"/>
              <a:gd name="connsiteX132" fmla="*/ 2571168 w 9656525"/>
              <a:gd name="connsiteY132" fmla="*/ 1057075 h 2761837"/>
              <a:gd name="connsiteX133" fmla="*/ 2573281 w 9656525"/>
              <a:gd name="connsiteY133" fmla="*/ 1073311 h 2761837"/>
              <a:gd name="connsiteX134" fmla="*/ 2522879 w 9656525"/>
              <a:gd name="connsiteY134" fmla="*/ 1079523 h 2761837"/>
              <a:gd name="connsiteX135" fmla="*/ 2520769 w 9656525"/>
              <a:gd name="connsiteY135" fmla="*/ 1063287 h 2761837"/>
              <a:gd name="connsiteX136" fmla="*/ 2768545 w 9656525"/>
              <a:gd name="connsiteY136" fmla="*/ 999753 h 2761837"/>
              <a:gd name="connsiteX137" fmla="*/ 2272941 w 9656525"/>
              <a:gd name="connsiteY137" fmla="*/ 1060840 h 2761837"/>
              <a:gd name="connsiteX138" fmla="*/ 2375201 w 9656525"/>
              <a:gd name="connsiteY138" fmla="*/ 1125220 h 2761837"/>
              <a:gd name="connsiteX139" fmla="*/ 2336721 w 9656525"/>
              <a:gd name="connsiteY139" fmla="*/ 1157458 h 2761837"/>
              <a:gd name="connsiteX140" fmla="*/ 2437169 w 9656525"/>
              <a:gd name="connsiteY140" fmla="*/ 1142328 h 2761837"/>
              <a:gd name="connsiteX141" fmla="*/ 2450002 w 9656525"/>
              <a:gd name="connsiteY141" fmla="*/ 1139145 h 2761837"/>
              <a:gd name="connsiteX142" fmla="*/ 2423386 w 9656525"/>
              <a:gd name="connsiteY142" fmla="*/ 1138872 h 2761837"/>
              <a:gd name="connsiteX143" fmla="*/ 2393408 w 9656525"/>
              <a:gd name="connsiteY143" fmla="*/ 1133974 h 2761837"/>
              <a:gd name="connsiteX144" fmla="*/ 2406689 w 9656525"/>
              <a:gd name="connsiteY144" fmla="*/ 1104843 h 2761837"/>
              <a:gd name="connsiteX145" fmla="*/ 2616691 w 9656525"/>
              <a:gd name="connsiteY145" fmla="*/ 1078958 h 2761837"/>
              <a:gd name="connsiteX146" fmla="*/ 2664323 w 9656525"/>
              <a:gd name="connsiteY146" fmla="*/ 1117078 h 2761837"/>
              <a:gd name="connsiteX147" fmla="*/ 3320281 w 9656525"/>
              <a:gd name="connsiteY147" fmla="*/ 1107709 h 2761837"/>
              <a:gd name="connsiteX148" fmla="*/ 3411977 w 9656525"/>
              <a:gd name="connsiteY148" fmla="*/ 1090907 h 2761837"/>
              <a:gd name="connsiteX149" fmla="*/ 4033630 w 9656525"/>
              <a:gd name="connsiteY149" fmla="*/ 1080268 h 2761837"/>
              <a:gd name="connsiteX150" fmla="*/ 4316464 w 9656525"/>
              <a:gd name="connsiteY150" fmla="*/ 1089396 h 2761837"/>
              <a:gd name="connsiteX151" fmla="*/ 4683299 w 9656525"/>
              <a:gd name="connsiteY151" fmla="*/ 1088171 h 2761837"/>
              <a:gd name="connsiteX152" fmla="*/ 3544267 w 9656525"/>
              <a:gd name="connsiteY152" fmla="*/ 1058104 h 2761837"/>
              <a:gd name="connsiteX153" fmla="*/ 3463031 w 9656525"/>
              <a:gd name="connsiteY153" fmla="*/ 1024125 h 2761837"/>
              <a:gd name="connsiteX154" fmla="*/ 3141718 w 9656525"/>
              <a:gd name="connsiteY154" fmla="*/ 1047235 h 2761837"/>
              <a:gd name="connsiteX155" fmla="*/ 2906516 w 9656525"/>
              <a:gd name="connsiteY155" fmla="*/ 1076227 h 2761837"/>
              <a:gd name="connsiteX156" fmla="*/ 2683187 w 9656525"/>
              <a:gd name="connsiteY156" fmla="*/ 1065262 h 2761837"/>
              <a:gd name="connsiteX157" fmla="*/ 2813361 w 9656525"/>
              <a:gd name="connsiteY157" fmla="*/ 1016224 h 2761837"/>
              <a:gd name="connsiteX158" fmla="*/ 2768545 w 9656525"/>
              <a:gd name="connsiteY158" fmla="*/ 999753 h 2761837"/>
              <a:gd name="connsiteX159" fmla="*/ 2985537 w 9656525"/>
              <a:gd name="connsiteY159" fmla="*/ 962008 h 2761837"/>
              <a:gd name="connsiteX160" fmla="*/ 2890371 w 9656525"/>
              <a:gd name="connsiteY160" fmla="*/ 1017729 h 2761837"/>
              <a:gd name="connsiteX161" fmla="*/ 2830866 w 9656525"/>
              <a:gd name="connsiteY161" fmla="*/ 1019565 h 2761837"/>
              <a:gd name="connsiteX162" fmla="*/ 2877092 w 9656525"/>
              <a:gd name="connsiteY162" fmla="*/ 1046861 h 2761837"/>
              <a:gd name="connsiteX163" fmla="*/ 3123458 w 9656525"/>
              <a:gd name="connsiteY163" fmla="*/ 972502 h 2761837"/>
              <a:gd name="connsiteX164" fmla="*/ 2985537 w 9656525"/>
              <a:gd name="connsiteY164" fmla="*/ 962008 h 2761837"/>
              <a:gd name="connsiteX165" fmla="*/ 3277451 w 9656525"/>
              <a:gd name="connsiteY165" fmla="*/ 942522 h 2761837"/>
              <a:gd name="connsiteX166" fmla="*/ 3239651 w 9656525"/>
              <a:gd name="connsiteY166" fmla="*/ 947181 h 2761837"/>
              <a:gd name="connsiteX167" fmla="*/ 3199764 w 9656525"/>
              <a:gd name="connsiteY167" fmla="*/ 968594 h 2761837"/>
              <a:gd name="connsiteX168" fmla="*/ 3326468 w 9656525"/>
              <a:gd name="connsiteY168" fmla="*/ 958475 h 2761837"/>
              <a:gd name="connsiteX169" fmla="*/ 3277451 w 9656525"/>
              <a:gd name="connsiteY169" fmla="*/ 942522 h 2761837"/>
              <a:gd name="connsiteX170" fmla="*/ 7310504 w 9656525"/>
              <a:gd name="connsiteY170" fmla="*/ 879813 h 2761837"/>
              <a:gd name="connsiteX171" fmla="*/ 7246119 w 9656525"/>
              <a:gd name="connsiteY171" fmla="*/ 909745 h 2761837"/>
              <a:gd name="connsiteX172" fmla="*/ 7253161 w 9656525"/>
              <a:gd name="connsiteY172" fmla="*/ 963865 h 2761837"/>
              <a:gd name="connsiteX173" fmla="*/ 7297275 w 9656525"/>
              <a:gd name="connsiteY173" fmla="*/ 974924 h 2761837"/>
              <a:gd name="connsiteX174" fmla="*/ 7344153 w 9656525"/>
              <a:gd name="connsiteY174" fmla="*/ 941651 h 2761837"/>
              <a:gd name="connsiteX175" fmla="*/ 7310504 w 9656525"/>
              <a:gd name="connsiteY175" fmla="*/ 879813 h 2761837"/>
              <a:gd name="connsiteX176" fmla="*/ 7401296 w 9656525"/>
              <a:gd name="connsiteY176" fmla="*/ 593675 h 2761837"/>
              <a:gd name="connsiteX177" fmla="*/ 7421076 w 9656525"/>
              <a:gd name="connsiteY177" fmla="*/ 598110 h 2761837"/>
              <a:gd name="connsiteX178" fmla="*/ 7421767 w 9656525"/>
              <a:gd name="connsiteY178" fmla="*/ 599046 h 2761837"/>
              <a:gd name="connsiteX179" fmla="*/ 7412500 w 9656525"/>
              <a:gd name="connsiteY179" fmla="*/ 597792 h 2761837"/>
              <a:gd name="connsiteX180" fmla="*/ 7401296 w 9656525"/>
              <a:gd name="connsiteY180" fmla="*/ 593675 h 2761837"/>
              <a:gd name="connsiteX181" fmla="*/ 5920576 w 9656525"/>
              <a:gd name="connsiteY181" fmla="*/ 495748 h 2761837"/>
              <a:gd name="connsiteX182" fmla="*/ 5905887 w 9656525"/>
              <a:gd name="connsiteY182" fmla="*/ 514054 h 2761837"/>
              <a:gd name="connsiteX183" fmla="*/ 5951409 w 9656525"/>
              <a:gd name="connsiteY183" fmla="*/ 535939 h 2761837"/>
              <a:gd name="connsiteX184" fmla="*/ 5975200 w 9656525"/>
              <a:gd name="connsiteY184" fmla="*/ 522008 h 2761837"/>
              <a:gd name="connsiteX185" fmla="*/ 2699538 w 9656525"/>
              <a:gd name="connsiteY185" fmla="*/ 469364 h 2761837"/>
              <a:gd name="connsiteX186" fmla="*/ 2702354 w 9656525"/>
              <a:gd name="connsiteY186" fmla="*/ 491013 h 2761837"/>
              <a:gd name="connsiteX187" fmla="*/ 2651953 w 9656525"/>
              <a:gd name="connsiteY187" fmla="*/ 497226 h 2761837"/>
              <a:gd name="connsiteX188" fmla="*/ 2649136 w 9656525"/>
              <a:gd name="connsiteY188" fmla="*/ 475577 h 2761837"/>
              <a:gd name="connsiteX189" fmla="*/ 5616716 w 9656525"/>
              <a:gd name="connsiteY189" fmla="*/ 456217 h 2761837"/>
              <a:gd name="connsiteX190" fmla="*/ 5549516 w 9656525"/>
              <a:gd name="connsiteY190" fmla="*/ 464501 h 2761837"/>
              <a:gd name="connsiteX191" fmla="*/ 5527133 w 9656525"/>
              <a:gd name="connsiteY191" fmla="*/ 489255 h 2761837"/>
              <a:gd name="connsiteX192" fmla="*/ 5430507 w 9656525"/>
              <a:gd name="connsiteY192" fmla="*/ 468172 h 2761837"/>
              <a:gd name="connsiteX193" fmla="*/ 5476028 w 9656525"/>
              <a:gd name="connsiteY193" fmla="*/ 490056 h 2761837"/>
              <a:gd name="connsiteX194" fmla="*/ 5456463 w 9656525"/>
              <a:gd name="connsiteY194" fmla="*/ 536460 h 2761837"/>
              <a:gd name="connsiteX195" fmla="*/ 5722495 w 9656525"/>
              <a:gd name="connsiteY195" fmla="*/ 547657 h 2761837"/>
              <a:gd name="connsiteX196" fmla="*/ 5616716 w 9656525"/>
              <a:gd name="connsiteY196" fmla="*/ 456217 h 2761837"/>
              <a:gd name="connsiteX197" fmla="*/ 2953650 w 9656525"/>
              <a:gd name="connsiteY197" fmla="*/ 454539 h 2761837"/>
              <a:gd name="connsiteX198" fmla="*/ 2971822 w 9656525"/>
              <a:gd name="connsiteY198" fmla="*/ 456155 h 2761837"/>
              <a:gd name="connsiteX199" fmla="*/ 2969885 w 9656525"/>
              <a:gd name="connsiteY199" fmla="*/ 456318 h 2761837"/>
              <a:gd name="connsiteX200" fmla="*/ 2950886 w 9656525"/>
              <a:gd name="connsiteY200" fmla="*/ 456853 h 2761837"/>
              <a:gd name="connsiteX201" fmla="*/ 3013155 w 9656525"/>
              <a:gd name="connsiteY201" fmla="*/ 452703 h 2761837"/>
              <a:gd name="connsiteX202" fmla="*/ 2973079 w 9656525"/>
              <a:gd name="connsiteY202" fmla="*/ 456268 h 2761837"/>
              <a:gd name="connsiteX203" fmla="*/ 2971822 w 9656525"/>
              <a:gd name="connsiteY203" fmla="*/ 456155 h 2761837"/>
              <a:gd name="connsiteX204" fmla="*/ 4794115 w 9656525"/>
              <a:gd name="connsiteY204" fmla="*/ 431138 h 2761837"/>
              <a:gd name="connsiteX205" fmla="*/ 4898437 w 9656525"/>
              <a:gd name="connsiteY205" fmla="*/ 445774 h 2761837"/>
              <a:gd name="connsiteX206" fmla="*/ 4900549 w 9656525"/>
              <a:gd name="connsiteY206" fmla="*/ 462011 h 2761837"/>
              <a:gd name="connsiteX207" fmla="*/ 4787828 w 9656525"/>
              <a:gd name="connsiteY207" fmla="*/ 448410 h 2761837"/>
              <a:gd name="connsiteX208" fmla="*/ 3785304 w 9656525"/>
              <a:gd name="connsiteY208" fmla="*/ 418014 h 2761837"/>
              <a:gd name="connsiteX209" fmla="*/ 3686618 w 9656525"/>
              <a:gd name="connsiteY209" fmla="*/ 446675 h 2761837"/>
              <a:gd name="connsiteX210" fmla="*/ 3056564 w 9656525"/>
              <a:gd name="connsiteY210" fmla="*/ 458350 h 2761837"/>
              <a:gd name="connsiteX211" fmla="*/ 3155252 w 9656525"/>
              <a:gd name="connsiteY211" fmla="*/ 429689 h 2761837"/>
              <a:gd name="connsiteX212" fmla="*/ 3785304 w 9656525"/>
              <a:gd name="connsiteY212" fmla="*/ 418014 h 2761837"/>
              <a:gd name="connsiteX213" fmla="*/ 5573962 w 9656525"/>
              <a:gd name="connsiteY213" fmla="*/ 390001 h 2761837"/>
              <a:gd name="connsiteX214" fmla="*/ 5481562 w 9656525"/>
              <a:gd name="connsiteY214" fmla="*/ 401391 h 2761837"/>
              <a:gd name="connsiteX215" fmla="*/ 5487194 w 9656525"/>
              <a:gd name="connsiteY215" fmla="*/ 444687 h 2761837"/>
              <a:gd name="connsiteX216" fmla="*/ 5599211 w 9656525"/>
              <a:gd name="connsiteY216" fmla="*/ 452877 h 2761837"/>
              <a:gd name="connsiteX217" fmla="*/ 5585883 w 9656525"/>
              <a:gd name="connsiteY217" fmla="*/ 416027 h 2761837"/>
              <a:gd name="connsiteX218" fmla="*/ 5573962 w 9656525"/>
              <a:gd name="connsiteY218" fmla="*/ 390001 h 2761837"/>
              <a:gd name="connsiteX219" fmla="*/ 5362501 w 9656525"/>
              <a:gd name="connsiteY219" fmla="*/ 339082 h 2761837"/>
              <a:gd name="connsiteX220" fmla="*/ 5360745 w 9656525"/>
              <a:gd name="connsiteY220" fmla="*/ 341783 h 2761837"/>
              <a:gd name="connsiteX221" fmla="*/ 5356860 w 9656525"/>
              <a:gd name="connsiteY221" fmla="*/ 340808 h 2761837"/>
              <a:gd name="connsiteX222" fmla="*/ 5362501 w 9656525"/>
              <a:gd name="connsiteY222" fmla="*/ 339082 h 2761837"/>
              <a:gd name="connsiteX223" fmla="*/ 2338890 w 9656525"/>
              <a:gd name="connsiteY223" fmla="*/ 321357 h 2761837"/>
              <a:gd name="connsiteX224" fmla="*/ 2371836 w 9656525"/>
              <a:gd name="connsiteY224" fmla="*/ 377784 h 2761837"/>
              <a:gd name="connsiteX225" fmla="*/ 2297641 w 9656525"/>
              <a:gd name="connsiteY225" fmla="*/ 397928 h 2761837"/>
              <a:gd name="connsiteX226" fmla="*/ 2292714 w 9656525"/>
              <a:gd name="connsiteY226" fmla="*/ 360042 h 2761837"/>
              <a:gd name="connsiteX227" fmla="*/ 6432175 w 9656525"/>
              <a:gd name="connsiteY227" fmla="*/ 295215 h 2761837"/>
              <a:gd name="connsiteX228" fmla="*/ 6437808 w 9656525"/>
              <a:gd name="connsiteY228" fmla="*/ 338510 h 2761837"/>
              <a:gd name="connsiteX229" fmla="*/ 6404209 w 9656525"/>
              <a:gd name="connsiteY229" fmla="*/ 342653 h 2761837"/>
              <a:gd name="connsiteX230" fmla="*/ 6398575 w 9656525"/>
              <a:gd name="connsiteY230" fmla="*/ 299357 h 2761837"/>
              <a:gd name="connsiteX231" fmla="*/ 2013955 w 9656525"/>
              <a:gd name="connsiteY231" fmla="*/ 185444 h 2761837"/>
              <a:gd name="connsiteX232" fmla="*/ 2018180 w 9656525"/>
              <a:gd name="connsiteY232" fmla="*/ 217918 h 2761837"/>
              <a:gd name="connsiteX233" fmla="*/ 1984579 w 9656525"/>
              <a:gd name="connsiteY233" fmla="*/ 222059 h 2761837"/>
              <a:gd name="connsiteX234" fmla="*/ 1980354 w 9656525"/>
              <a:gd name="connsiteY234" fmla="*/ 189586 h 2761837"/>
              <a:gd name="connsiteX235" fmla="*/ 1800433 w 9656525"/>
              <a:gd name="connsiteY235" fmla="*/ 184270 h 2761837"/>
              <a:gd name="connsiteX236" fmla="*/ 1902692 w 9656525"/>
              <a:gd name="connsiteY236" fmla="*/ 248650 h 2761837"/>
              <a:gd name="connsiteX237" fmla="*/ 1873643 w 9656525"/>
              <a:gd name="connsiteY237" fmla="*/ 254979 h 2761837"/>
              <a:gd name="connsiteX238" fmla="*/ 1847412 w 9656525"/>
              <a:gd name="connsiteY238" fmla="*/ 282958 h 2761837"/>
              <a:gd name="connsiteX239" fmla="*/ 1899271 w 9656525"/>
              <a:gd name="connsiteY239" fmla="*/ 353550 h 2761837"/>
              <a:gd name="connsiteX240" fmla="*/ 2036538 w 9656525"/>
              <a:gd name="connsiteY240" fmla="*/ 424613 h 2761837"/>
              <a:gd name="connsiteX241" fmla="*/ 2015562 w 9656525"/>
              <a:gd name="connsiteY241" fmla="*/ 460192 h 2761837"/>
              <a:gd name="connsiteX242" fmla="*/ 1867782 w 9656525"/>
              <a:gd name="connsiteY242" fmla="*/ 373927 h 2761837"/>
              <a:gd name="connsiteX243" fmla="*/ 1676595 w 9656525"/>
              <a:gd name="connsiteY243" fmla="*/ 282017 h 2761837"/>
              <a:gd name="connsiteX244" fmla="*/ 1670961 w 9656525"/>
              <a:gd name="connsiteY244" fmla="*/ 238721 h 2761837"/>
              <a:gd name="connsiteX245" fmla="*/ 1800433 w 9656525"/>
              <a:gd name="connsiteY245" fmla="*/ 184270 h 2761837"/>
              <a:gd name="connsiteX246" fmla="*/ 5844627 w 9656525"/>
              <a:gd name="connsiteY246" fmla="*/ 43200 h 2761837"/>
              <a:gd name="connsiteX247" fmla="*/ 5829141 w 9656525"/>
              <a:gd name="connsiteY247" fmla="*/ 48560 h 2761837"/>
              <a:gd name="connsiteX248" fmla="*/ 5831286 w 9656525"/>
              <a:gd name="connsiteY248" fmla="*/ 47252 h 2761837"/>
              <a:gd name="connsiteX249" fmla="*/ 5844627 w 9656525"/>
              <a:gd name="connsiteY249" fmla="*/ 43200 h 2761837"/>
              <a:gd name="connsiteX250" fmla="*/ 5659775 w 9656525"/>
              <a:gd name="connsiteY250" fmla="*/ 0 h 2761837"/>
              <a:gd name="connsiteX251" fmla="*/ 5827652 w 9656525"/>
              <a:gd name="connsiteY251" fmla="*/ 49074 h 2761837"/>
              <a:gd name="connsiteX252" fmla="*/ 5829141 w 9656525"/>
              <a:gd name="connsiteY252" fmla="*/ 48560 h 2761837"/>
              <a:gd name="connsiteX253" fmla="*/ 5816459 w 9656525"/>
              <a:gd name="connsiteY253" fmla="*/ 56296 h 2761837"/>
              <a:gd name="connsiteX254" fmla="*/ 5782355 w 9656525"/>
              <a:gd name="connsiteY254" fmla="*/ 89369 h 2761837"/>
              <a:gd name="connsiteX255" fmla="*/ 5923848 w 9656525"/>
              <a:gd name="connsiteY255" fmla="*/ 192904 h 2761837"/>
              <a:gd name="connsiteX256" fmla="*/ 5908556 w 9656525"/>
              <a:gd name="connsiteY256" fmla="*/ 337761 h 2761837"/>
              <a:gd name="connsiteX257" fmla="*/ 6031788 w 9656525"/>
              <a:gd name="connsiteY257" fmla="*/ 366563 h 2761837"/>
              <a:gd name="connsiteX258" fmla="*/ 6125548 w 9656525"/>
              <a:gd name="connsiteY258" fmla="*/ 300017 h 2761837"/>
              <a:gd name="connsiteX259" fmla="*/ 5988281 w 9656525"/>
              <a:gd name="connsiteY259" fmla="*/ 228954 h 2761837"/>
              <a:gd name="connsiteX260" fmla="*/ 6025352 w 9656525"/>
              <a:gd name="connsiteY260" fmla="*/ 185892 h 2761837"/>
              <a:gd name="connsiteX261" fmla="*/ 6208795 w 9656525"/>
              <a:gd name="connsiteY261" fmla="*/ 218270 h 2761837"/>
              <a:gd name="connsiteX262" fmla="*/ 6236107 w 9656525"/>
              <a:gd name="connsiteY262" fmla="*/ 231399 h 2761837"/>
              <a:gd name="connsiteX263" fmla="*/ 6284396 w 9656525"/>
              <a:gd name="connsiteY263" fmla="*/ 208951 h 2761837"/>
              <a:gd name="connsiteX264" fmla="*/ 6215132 w 9656525"/>
              <a:gd name="connsiteY264" fmla="*/ 266979 h 2761837"/>
              <a:gd name="connsiteX265" fmla="*/ 6271214 w 9656525"/>
              <a:gd name="connsiteY265" fmla="*/ 370044 h 2761837"/>
              <a:gd name="connsiteX266" fmla="*/ 6274737 w 9656525"/>
              <a:gd name="connsiteY266" fmla="*/ 397104 h 2761837"/>
              <a:gd name="connsiteX267" fmla="*/ 6362259 w 9656525"/>
              <a:gd name="connsiteY267" fmla="*/ 413810 h 2761837"/>
              <a:gd name="connsiteX268" fmla="*/ 6428752 w 9656525"/>
              <a:gd name="connsiteY268" fmla="*/ 400114 h 2761837"/>
              <a:gd name="connsiteX269" fmla="*/ 6490019 w 9656525"/>
              <a:gd name="connsiteY269" fmla="*/ 411810 h 2761837"/>
              <a:gd name="connsiteX270" fmla="*/ 6576484 w 9656525"/>
              <a:gd name="connsiteY270" fmla="*/ 420398 h 2761837"/>
              <a:gd name="connsiteX271" fmla="*/ 6633876 w 9656525"/>
              <a:gd name="connsiteY271" fmla="*/ 402327 h 2761837"/>
              <a:gd name="connsiteX272" fmla="*/ 6602365 w 9656525"/>
              <a:gd name="connsiteY272" fmla="*/ 389713 h 2761837"/>
              <a:gd name="connsiteX273" fmla="*/ 6554755 w 9656525"/>
              <a:gd name="connsiteY273" fmla="*/ 384584 h 2761837"/>
              <a:gd name="connsiteX274" fmla="*/ 6602340 w 9656525"/>
              <a:gd name="connsiteY274" fmla="*/ 356722 h 2761837"/>
              <a:gd name="connsiteX275" fmla="*/ 6744485 w 9656525"/>
              <a:gd name="connsiteY275" fmla="*/ 399689 h 2761837"/>
              <a:gd name="connsiteX276" fmla="*/ 6701780 w 9656525"/>
              <a:gd name="connsiteY276" fmla="*/ 399454 h 2761837"/>
              <a:gd name="connsiteX277" fmla="*/ 6651381 w 9656525"/>
              <a:gd name="connsiteY277" fmla="*/ 405667 h 2761837"/>
              <a:gd name="connsiteX278" fmla="*/ 6780248 w 9656525"/>
              <a:gd name="connsiteY278" fmla="*/ 477765 h 2761837"/>
              <a:gd name="connsiteX279" fmla="*/ 6783718 w 9656525"/>
              <a:gd name="connsiteY279" fmla="*/ 438845 h 2761837"/>
              <a:gd name="connsiteX280" fmla="*/ 6808920 w 9656525"/>
              <a:gd name="connsiteY280" fmla="*/ 435739 h 2761837"/>
              <a:gd name="connsiteX281" fmla="*/ 6885223 w 9656525"/>
              <a:gd name="connsiteY281" fmla="*/ 431832 h 2761837"/>
              <a:gd name="connsiteX282" fmla="*/ 6976870 w 9656525"/>
              <a:gd name="connsiteY282" fmla="*/ 349050 h 2761837"/>
              <a:gd name="connsiteX283" fmla="*/ 7044118 w 9656525"/>
              <a:gd name="connsiteY283" fmla="*/ 406748 h 2761837"/>
              <a:gd name="connsiteX284" fmla="*/ 6971335 w 9656525"/>
              <a:gd name="connsiteY284" fmla="*/ 437714 h 2761837"/>
              <a:gd name="connsiteX285" fmla="*/ 7076411 w 9656525"/>
              <a:gd name="connsiteY285" fmla="*/ 523742 h 2761837"/>
              <a:gd name="connsiteX286" fmla="*/ 7032349 w 9656525"/>
              <a:gd name="connsiteY286" fmla="*/ 578664 h 2761837"/>
              <a:gd name="connsiteX287" fmla="*/ 7149646 w 9656525"/>
              <a:gd name="connsiteY287" fmla="*/ 627443 h 2761837"/>
              <a:gd name="connsiteX288" fmla="*/ 7238274 w 9656525"/>
              <a:gd name="connsiteY288" fmla="*/ 718249 h 2761837"/>
              <a:gd name="connsiteX289" fmla="*/ 7231987 w 9656525"/>
              <a:gd name="connsiteY289" fmla="*/ 735520 h 2761837"/>
              <a:gd name="connsiteX290" fmla="*/ 7225699 w 9656525"/>
              <a:gd name="connsiteY290" fmla="*/ 752792 h 2761837"/>
              <a:gd name="connsiteX291" fmla="*/ 7316038 w 9656525"/>
              <a:gd name="connsiteY291" fmla="*/ 791147 h 2761837"/>
              <a:gd name="connsiteX292" fmla="*/ 7310454 w 9656525"/>
              <a:gd name="connsiteY292" fmla="*/ 813833 h 2761837"/>
              <a:gd name="connsiteX293" fmla="*/ 7306279 w 9656525"/>
              <a:gd name="connsiteY293" fmla="*/ 847340 h 2761837"/>
              <a:gd name="connsiteX294" fmla="*/ 7377051 w 9656525"/>
              <a:gd name="connsiteY294" fmla="*/ 932097 h 2761837"/>
              <a:gd name="connsiteX295" fmla="*/ 7397322 w 9656525"/>
              <a:gd name="connsiteY295" fmla="*/ 891108 h 2761837"/>
              <a:gd name="connsiteX296" fmla="*/ 7481321 w 9656525"/>
              <a:gd name="connsiteY296" fmla="*/ 880753 h 2761837"/>
              <a:gd name="connsiteX297" fmla="*/ 7569498 w 9656525"/>
              <a:gd name="connsiteY297" fmla="*/ 836890 h 2761837"/>
              <a:gd name="connsiteX298" fmla="*/ 7533079 w 9656525"/>
              <a:gd name="connsiteY298" fmla="*/ 819384 h 2761837"/>
              <a:gd name="connsiteX299" fmla="*/ 7546360 w 9656525"/>
              <a:gd name="connsiteY299" fmla="*/ 790251 h 2761837"/>
              <a:gd name="connsiteX300" fmla="*/ 7510999 w 9656525"/>
              <a:gd name="connsiteY300" fmla="*/ 780863 h 2761837"/>
              <a:gd name="connsiteX301" fmla="*/ 7475638 w 9656525"/>
              <a:gd name="connsiteY301" fmla="*/ 771475 h 2761837"/>
              <a:gd name="connsiteX302" fmla="*/ 7387462 w 9656525"/>
              <a:gd name="connsiteY302" fmla="*/ 815337 h 2761837"/>
              <a:gd name="connsiteX303" fmla="*/ 7479814 w 9656525"/>
              <a:gd name="connsiteY303" fmla="*/ 737967 h 2761837"/>
              <a:gd name="connsiteX304" fmla="*/ 7352354 w 9656525"/>
              <a:gd name="connsiteY304" fmla="*/ 676693 h 2761837"/>
              <a:gd name="connsiteX305" fmla="*/ 7327907 w 9656525"/>
              <a:gd name="connsiteY305" fmla="*/ 751192 h 2761837"/>
              <a:gd name="connsiteX306" fmla="*/ 7273986 w 9656525"/>
              <a:gd name="connsiteY306" fmla="*/ 730344 h 2761837"/>
              <a:gd name="connsiteX307" fmla="*/ 7311057 w 9656525"/>
              <a:gd name="connsiteY307" fmla="*/ 687283 h 2761837"/>
              <a:gd name="connsiteX308" fmla="*/ 7299137 w 9656525"/>
              <a:gd name="connsiteY308" fmla="*/ 661257 h 2761837"/>
              <a:gd name="connsiteX309" fmla="*/ 7288622 w 9656525"/>
              <a:gd name="connsiteY309" fmla="*/ 646055 h 2761837"/>
              <a:gd name="connsiteX310" fmla="*/ 7334146 w 9656525"/>
              <a:gd name="connsiteY310" fmla="*/ 667939 h 2761837"/>
              <a:gd name="connsiteX311" fmla="*/ 7362817 w 9656525"/>
              <a:gd name="connsiteY311" fmla="*/ 625912 h 2761837"/>
              <a:gd name="connsiteX312" fmla="*/ 7393624 w 9656525"/>
              <a:gd name="connsiteY312" fmla="*/ 633114 h 2761837"/>
              <a:gd name="connsiteX313" fmla="*/ 7425137 w 9656525"/>
              <a:gd name="connsiteY313" fmla="*/ 645725 h 2761837"/>
              <a:gd name="connsiteX314" fmla="*/ 7430017 w 9656525"/>
              <a:gd name="connsiteY314" fmla="*/ 617629 h 2761837"/>
              <a:gd name="connsiteX315" fmla="*/ 7426902 w 9656525"/>
              <a:gd name="connsiteY315" fmla="*/ 605984 h 2761837"/>
              <a:gd name="connsiteX316" fmla="*/ 7421767 w 9656525"/>
              <a:gd name="connsiteY316" fmla="*/ 599046 h 2761837"/>
              <a:gd name="connsiteX317" fmla="*/ 7439107 w 9656525"/>
              <a:gd name="connsiteY317" fmla="*/ 601387 h 2761837"/>
              <a:gd name="connsiteX318" fmla="*/ 7479713 w 9656525"/>
              <a:gd name="connsiteY318" fmla="*/ 606005 h 2761837"/>
              <a:gd name="connsiteX319" fmla="*/ 7586297 w 9656525"/>
              <a:gd name="connsiteY319" fmla="*/ 834819 h 2761837"/>
              <a:gd name="connsiteX320" fmla="*/ 7565396 w 9656525"/>
              <a:gd name="connsiteY320" fmla="*/ 969369 h 2761837"/>
              <a:gd name="connsiteX321" fmla="*/ 7506670 w 9656525"/>
              <a:gd name="connsiteY321" fmla="*/ 1075589 h 2761837"/>
              <a:gd name="connsiteX322" fmla="*/ 7573167 w 9656525"/>
              <a:gd name="connsiteY322" fmla="*/ 1061893 h 2761837"/>
              <a:gd name="connsiteX323" fmla="*/ 7431924 w 9656525"/>
              <a:gd name="connsiteY323" fmla="*/ 1288262 h 2761837"/>
              <a:gd name="connsiteX324" fmla="*/ 7384996 w 9656525"/>
              <a:gd name="connsiteY324" fmla="*/ 1255554 h 2761837"/>
              <a:gd name="connsiteX325" fmla="*/ 7488563 w 9656525"/>
              <a:gd name="connsiteY325" fmla="*/ 1198797 h 2761837"/>
              <a:gd name="connsiteX326" fmla="*/ 7437458 w 9656525"/>
              <a:gd name="connsiteY326" fmla="*/ 1199598 h 2761837"/>
              <a:gd name="connsiteX327" fmla="*/ 7319882 w 9656525"/>
              <a:gd name="connsiteY327" fmla="*/ 1247083 h 2761837"/>
              <a:gd name="connsiteX328" fmla="*/ 7238724 w 9656525"/>
              <a:gd name="connsiteY328" fmla="*/ 1312077 h 2761837"/>
              <a:gd name="connsiteX329" fmla="*/ 7250644 w 9656525"/>
              <a:gd name="connsiteY329" fmla="*/ 1338102 h 2761837"/>
              <a:gd name="connsiteX330" fmla="*/ 7261155 w 9656525"/>
              <a:gd name="connsiteY330" fmla="*/ 1353303 h 2761837"/>
              <a:gd name="connsiteX331" fmla="*/ 7162468 w 9656525"/>
              <a:gd name="connsiteY331" fmla="*/ 1381964 h 2761837"/>
              <a:gd name="connsiteX332" fmla="*/ 7085509 w 9656525"/>
              <a:gd name="connsiteY332" fmla="*/ 1446438 h 2761837"/>
              <a:gd name="connsiteX333" fmla="*/ 6952979 w 9656525"/>
              <a:gd name="connsiteY333" fmla="*/ 1462774 h 2761837"/>
              <a:gd name="connsiteX334" fmla="*/ 7174618 w 9656525"/>
              <a:gd name="connsiteY334" fmla="*/ 1487331 h 2761837"/>
              <a:gd name="connsiteX335" fmla="*/ 7419129 w 9656525"/>
              <a:gd name="connsiteY335" fmla="*/ 1466210 h 2761837"/>
              <a:gd name="connsiteX336" fmla="*/ 7486190 w 9656525"/>
              <a:gd name="connsiteY336" fmla="*/ 1494799 h 2761837"/>
              <a:gd name="connsiteX337" fmla="*/ 7519970 w 9656525"/>
              <a:gd name="connsiteY337" fmla="*/ 1487159 h 2761837"/>
              <a:gd name="connsiteX338" fmla="*/ 7528523 w 9656525"/>
              <a:gd name="connsiteY338" fmla="*/ 1475652 h 2761837"/>
              <a:gd name="connsiteX339" fmla="*/ 7790018 w 9656525"/>
              <a:gd name="connsiteY339" fmla="*/ 1442484 h 2761837"/>
              <a:gd name="connsiteX340" fmla="*/ 7992507 w 9656525"/>
              <a:gd name="connsiteY340" fmla="*/ 1413092 h 2761837"/>
              <a:gd name="connsiteX341" fmla="*/ 8052009 w 9656525"/>
              <a:gd name="connsiteY341" fmla="*/ 1365448 h 2761837"/>
              <a:gd name="connsiteX342" fmla="*/ 8178262 w 9656525"/>
              <a:gd name="connsiteY342" fmla="*/ 1373810 h 2761837"/>
              <a:gd name="connsiteX343" fmla="*/ 8735964 w 9656525"/>
              <a:gd name="connsiteY343" fmla="*/ 1217579 h 2761837"/>
              <a:gd name="connsiteX344" fmla="*/ 9419732 w 9656525"/>
              <a:gd name="connsiteY344" fmla="*/ 1086162 h 2761837"/>
              <a:gd name="connsiteX345" fmla="*/ 9267009 w 9656525"/>
              <a:gd name="connsiteY345" fmla="*/ 1183609 h 2761837"/>
              <a:gd name="connsiteX346" fmla="*/ 9279606 w 9656525"/>
              <a:gd name="connsiteY346" fmla="*/ 1186914 h 2761837"/>
              <a:gd name="connsiteX347" fmla="*/ 9295615 w 9656525"/>
              <a:gd name="connsiteY347" fmla="*/ 1195317 h 2761837"/>
              <a:gd name="connsiteX348" fmla="*/ 9302694 w 9656525"/>
              <a:gd name="connsiteY348" fmla="*/ 1193655 h 2761837"/>
              <a:gd name="connsiteX349" fmla="*/ 9376466 w 9656525"/>
              <a:gd name="connsiteY349" fmla="*/ 1187567 h 2761837"/>
              <a:gd name="connsiteX350" fmla="*/ 9248657 w 9656525"/>
              <a:gd name="connsiteY350" fmla="*/ 1316299 h 2761837"/>
              <a:gd name="connsiteX351" fmla="*/ 9282250 w 9656525"/>
              <a:gd name="connsiteY351" fmla="*/ 1325110 h 2761837"/>
              <a:gd name="connsiteX352" fmla="*/ 9197396 w 9656525"/>
              <a:gd name="connsiteY352" fmla="*/ 1379856 h 2761837"/>
              <a:gd name="connsiteX353" fmla="*/ 9095996 w 9656525"/>
              <a:gd name="connsiteY353" fmla="*/ 1408262 h 2761837"/>
              <a:gd name="connsiteX354" fmla="*/ 9053414 w 9656525"/>
              <a:gd name="connsiteY354" fmla="*/ 1449345 h 2761837"/>
              <a:gd name="connsiteX355" fmla="*/ 8943335 w 9656525"/>
              <a:gd name="connsiteY355" fmla="*/ 1500225 h 2761837"/>
              <a:gd name="connsiteX356" fmla="*/ 8833630 w 9656525"/>
              <a:gd name="connsiteY356" fmla="*/ 1518202 h 2761837"/>
              <a:gd name="connsiteX357" fmla="*/ 8799602 w 9656525"/>
              <a:gd name="connsiteY357" fmla="*/ 1547778 h 2761837"/>
              <a:gd name="connsiteX358" fmla="*/ 9077892 w 9656525"/>
              <a:gd name="connsiteY358" fmla="*/ 1519017 h 2761837"/>
              <a:gd name="connsiteX359" fmla="*/ 9356495 w 9656525"/>
              <a:gd name="connsiteY359" fmla="*/ 1462835 h 2761837"/>
              <a:gd name="connsiteX360" fmla="*/ 9415063 w 9656525"/>
              <a:gd name="connsiteY360" fmla="*/ 1497448 h 2761837"/>
              <a:gd name="connsiteX361" fmla="*/ 9157036 w 9656525"/>
              <a:gd name="connsiteY361" fmla="*/ 1596151 h 2761837"/>
              <a:gd name="connsiteX362" fmla="*/ 8890393 w 9656525"/>
              <a:gd name="connsiteY362" fmla="*/ 1711845 h 2761837"/>
              <a:gd name="connsiteX363" fmla="*/ 8924049 w 9656525"/>
              <a:gd name="connsiteY363" fmla="*/ 1715172 h 2761837"/>
              <a:gd name="connsiteX364" fmla="*/ 8949275 w 9656525"/>
              <a:gd name="connsiteY364" fmla="*/ 1719039 h 2761837"/>
              <a:gd name="connsiteX365" fmla="*/ 8974314 w 9656525"/>
              <a:gd name="connsiteY365" fmla="*/ 1739356 h 2761837"/>
              <a:gd name="connsiteX366" fmla="*/ 9253413 w 9656525"/>
              <a:gd name="connsiteY366" fmla="*/ 1639305 h 2761837"/>
              <a:gd name="connsiteX367" fmla="*/ 9337457 w 9656525"/>
              <a:gd name="connsiteY367" fmla="*/ 1655848 h 2761837"/>
              <a:gd name="connsiteX368" fmla="*/ 9227316 w 9656525"/>
              <a:gd name="connsiteY368" fmla="*/ 1712212 h 2761837"/>
              <a:gd name="connsiteX369" fmla="*/ 9370552 w 9656525"/>
              <a:gd name="connsiteY369" fmla="*/ 1708529 h 2761837"/>
              <a:gd name="connsiteX370" fmla="*/ 9480319 w 9656525"/>
              <a:gd name="connsiteY370" fmla="*/ 1685068 h 2761837"/>
              <a:gd name="connsiteX371" fmla="*/ 9564238 w 9656525"/>
              <a:gd name="connsiteY371" fmla="*/ 1712580 h 2761837"/>
              <a:gd name="connsiteX372" fmla="*/ 9656525 w 9656525"/>
              <a:gd name="connsiteY372" fmla="*/ 1745035 h 2761837"/>
              <a:gd name="connsiteX373" fmla="*/ 9410830 w 9656525"/>
              <a:gd name="connsiteY373" fmla="*/ 1870348 h 2761837"/>
              <a:gd name="connsiteX374" fmla="*/ 9529028 w 9656525"/>
              <a:gd name="connsiteY374" fmla="*/ 1846347 h 2761837"/>
              <a:gd name="connsiteX375" fmla="*/ 9427130 w 9656525"/>
              <a:gd name="connsiteY375" fmla="*/ 1918624 h 2761837"/>
              <a:gd name="connsiteX376" fmla="*/ 9309429 w 9656525"/>
              <a:gd name="connsiteY376" fmla="*/ 1898754 h 2761837"/>
              <a:gd name="connsiteX377" fmla="*/ 9225075 w 9656525"/>
              <a:gd name="connsiteY377" fmla="*/ 1909630 h 2761837"/>
              <a:gd name="connsiteX378" fmla="*/ 9258169 w 9656525"/>
              <a:gd name="connsiteY378" fmla="*/ 1962311 h 2761837"/>
              <a:gd name="connsiteX379" fmla="*/ 9371965 w 9656525"/>
              <a:gd name="connsiteY379" fmla="*/ 1955032 h 2761837"/>
              <a:gd name="connsiteX380" fmla="*/ 9494189 w 9656525"/>
              <a:gd name="connsiteY380" fmla="*/ 1947213 h 2761837"/>
              <a:gd name="connsiteX381" fmla="*/ 9510613 w 9656525"/>
              <a:gd name="connsiteY381" fmla="*/ 1984521 h 2761837"/>
              <a:gd name="connsiteX382" fmla="*/ 9167919 w 9656525"/>
              <a:gd name="connsiteY382" fmla="*/ 2121519 h 2761837"/>
              <a:gd name="connsiteX383" fmla="*/ 8824977 w 9656525"/>
              <a:gd name="connsiteY383" fmla="*/ 2280453 h 2761837"/>
              <a:gd name="connsiteX384" fmla="*/ 8841462 w 9656525"/>
              <a:gd name="connsiteY384" fmla="*/ 2312278 h 2761837"/>
              <a:gd name="connsiteX385" fmla="*/ 8791012 w 9656525"/>
              <a:gd name="connsiteY385" fmla="*/ 2304545 h 2761837"/>
              <a:gd name="connsiteX386" fmla="*/ 8825599 w 9656525"/>
              <a:gd name="connsiteY386" fmla="*/ 2225615 h 2761837"/>
              <a:gd name="connsiteX387" fmla="*/ 8766657 w 9656525"/>
              <a:gd name="connsiteY387" fmla="*/ 2223906 h 2761837"/>
              <a:gd name="connsiteX388" fmla="*/ 8470948 w 9656525"/>
              <a:gd name="connsiteY388" fmla="*/ 2303100 h 2761837"/>
              <a:gd name="connsiteX389" fmla="*/ 7610850 w 9656525"/>
              <a:gd name="connsiteY389" fmla="*/ 2385518 h 2761837"/>
              <a:gd name="connsiteX390" fmla="*/ 7442265 w 9656525"/>
              <a:gd name="connsiteY390" fmla="*/ 2396302 h 2761837"/>
              <a:gd name="connsiteX391" fmla="*/ 7400428 w 9656525"/>
              <a:gd name="connsiteY391" fmla="*/ 2371580 h 2761837"/>
              <a:gd name="connsiteX392" fmla="*/ 7282170 w 9656525"/>
              <a:gd name="connsiteY392" fmla="*/ 2401064 h 2761837"/>
              <a:gd name="connsiteX393" fmla="*/ 7247955 w 9656525"/>
              <a:gd name="connsiteY393" fmla="*/ 2447091 h 2761837"/>
              <a:gd name="connsiteX394" fmla="*/ 7298468 w 9656525"/>
              <a:gd name="connsiteY394" fmla="*/ 2449340 h 2761837"/>
              <a:gd name="connsiteX395" fmla="*/ 7340366 w 9656525"/>
              <a:gd name="connsiteY395" fmla="*/ 2468579 h 2761837"/>
              <a:gd name="connsiteX396" fmla="*/ 7331844 w 9656525"/>
              <a:gd name="connsiteY396" fmla="*/ 2477344 h 2761837"/>
              <a:gd name="connsiteX397" fmla="*/ 7323259 w 9656525"/>
              <a:gd name="connsiteY397" fmla="*/ 2491592 h 2761837"/>
              <a:gd name="connsiteX398" fmla="*/ 7339992 w 9656525"/>
              <a:gd name="connsiteY398" fmla="*/ 2501482 h 2761837"/>
              <a:gd name="connsiteX399" fmla="*/ 7189075 w 9656525"/>
              <a:gd name="connsiteY399" fmla="*/ 2439898 h 2761837"/>
              <a:gd name="connsiteX400" fmla="*/ 7201968 w 9656525"/>
              <a:gd name="connsiteY400" fmla="*/ 2417153 h 2761837"/>
              <a:gd name="connsiteX401" fmla="*/ 7214736 w 9656525"/>
              <a:gd name="connsiteY401" fmla="*/ 2405377 h 2761837"/>
              <a:gd name="connsiteX402" fmla="*/ 7063134 w 9656525"/>
              <a:gd name="connsiteY402" fmla="*/ 2404116 h 2761837"/>
              <a:gd name="connsiteX403" fmla="*/ 6954176 w 9656525"/>
              <a:gd name="connsiteY403" fmla="*/ 2356287 h 2761837"/>
              <a:gd name="connsiteX404" fmla="*/ 6979774 w 9656525"/>
              <a:gd name="connsiteY404" fmla="*/ 2327250 h 2761837"/>
              <a:gd name="connsiteX405" fmla="*/ 7088669 w 9656525"/>
              <a:gd name="connsiteY405" fmla="*/ 2380563 h 2761837"/>
              <a:gd name="connsiteX406" fmla="*/ 7232341 w 9656525"/>
              <a:gd name="connsiteY406" fmla="*/ 2338493 h 2761837"/>
              <a:gd name="connsiteX407" fmla="*/ 7173709 w 9656525"/>
              <a:gd name="connsiteY407" fmla="*/ 2309365 h 2761837"/>
              <a:gd name="connsiteX408" fmla="*/ 7055762 w 9656525"/>
              <a:gd name="connsiteY408" fmla="*/ 2311430 h 2761837"/>
              <a:gd name="connsiteX409" fmla="*/ 6844782 w 9656525"/>
              <a:gd name="connsiteY409" fmla="*/ 2346845 h 2761837"/>
              <a:gd name="connsiteX410" fmla="*/ 6819431 w 9656525"/>
              <a:gd name="connsiteY410" fmla="*/ 2353946 h 2761837"/>
              <a:gd name="connsiteX411" fmla="*/ 6894797 w 9656525"/>
              <a:gd name="connsiteY411" fmla="*/ 2392964 h 2761837"/>
              <a:gd name="connsiteX412" fmla="*/ 6709415 w 9656525"/>
              <a:gd name="connsiteY412" fmla="*/ 2399342 h 2761837"/>
              <a:gd name="connsiteX413" fmla="*/ 6801701 w 9656525"/>
              <a:gd name="connsiteY413" fmla="*/ 2431798 h 2761837"/>
              <a:gd name="connsiteX414" fmla="*/ 6662852 w 9656525"/>
              <a:gd name="connsiteY414" fmla="*/ 2420132 h 2761837"/>
              <a:gd name="connsiteX415" fmla="*/ 6627984 w 9656525"/>
              <a:gd name="connsiteY415" fmla="*/ 2419025 h 2761837"/>
              <a:gd name="connsiteX416" fmla="*/ 6667394 w 9656525"/>
              <a:gd name="connsiteY416" fmla="*/ 2391072 h 2761837"/>
              <a:gd name="connsiteX417" fmla="*/ 6456910 w 9656525"/>
              <a:gd name="connsiteY417" fmla="*/ 2382616 h 2761837"/>
              <a:gd name="connsiteX418" fmla="*/ 6415261 w 9656525"/>
              <a:gd name="connsiteY418" fmla="*/ 2341442 h 2761837"/>
              <a:gd name="connsiteX419" fmla="*/ 5977312 w 9656525"/>
              <a:gd name="connsiteY419" fmla="*/ 2336578 h 2761837"/>
              <a:gd name="connsiteX420" fmla="*/ 5110154 w 9656525"/>
              <a:gd name="connsiteY420" fmla="*/ 2298891 h 2761837"/>
              <a:gd name="connsiteX421" fmla="*/ 4285702 w 9656525"/>
              <a:gd name="connsiteY421" fmla="*/ 2209155 h 2761837"/>
              <a:gd name="connsiteX422" fmla="*/ 4289326 w 9656525"/>
              <a:gd name="connsiteY422" fmla="*/ 2260982 h 2761837"/>
              <a:gd name="connsiteX423" fmla="*/ 4326667 w 9656525"/>
              <a:gd name="connsiteY423" fmla="*/ 2310651 h 2761837"/>
              <a:gd name="connsiteX424" fmla="*/ 4258169 w 9656525"/>
              <a:gd name="connsiteY424" fmla="*/ 2362296 h 2761837"/>
              <a:gd name="connsiteX425" fmla="*/ 4235183 w 9656525"/>
              <a:gd name="connsiteY425" fmla="*/ 2390745 h 2761837"/>
              <a:gd name="connsiteX426" fmla="*/ 4231013 w 9656525"/>
              <a:gd name="connsiteY426" fmla="*/ 2389378 h 2761837"/>
              <a:gd name="connsiteX427" fmla="*/ 4174255 w 9656525"/>
              <a:gd name="connsiteY427" fmla="*/ 2380679 h 2761837"/>
              <a:gd name="connsiteX428" fmla="*/ 4115499 w 9656525"/>
              <a:gd name="connsiteY428" fmla="*/ 2362517 h 2761837"/>
              <a:gd name="connsiteX429" fmla="*/ 4081346 w 9656525"/>
              <a:gd name="connsiteY429" fmla="*/ 2403062 h 2761837"/>
              <a:gd name="connsiteX430" fmla="*/ 4063741 w 9656525"/>
              <a:gd name="connsiteY430" fmla="*/ 2469946 h 2761837"/>
              <a:gd name="connsiteX431" fmla="*/ 4021096 w 9656525"/>
              <a:gd name="connsiteY431" fmla="*/ 2516512 h 2761837"/>
              <a:gd name="connsiteX432" fmla="*/ 3987379 w 9656525"/>
              <a:gd name="connsiteY432" fmla="*/ 2518670 h 2761837"/>
              <a:gd name="connsiteX433" fmla="*/ 3986445 w 9656525"/>
              <a:gd name="connsiteY433" fmla="*/ 2600926 h 2761837"/>
              <a:gd name="connsiteX434" fmla="*/ 3944548 w 9656525"/>
              <a:gd name="connsiteY434" fmla="*/ 2581688 h 2761837"/>
              <a:gd name="connsiteX435" fmla="*/ 3876678 w 9656525"/>
              <a:gd name="connsiteY435" fmla="*/ 2624388 h 2761837"/>
              <a:gd name="connsiteX436" fmla="*/ 3935247 w 9656525"/>
              <a:gd name="connsiteY436" fmla="*/ 2659000 h 2761837"/>
              <a:gd name="connsiteX437" fmla="*/ 3918078 w 9656525"/>
              <a:gd name="connsiteY437" fmla="*/ 2687497 h 2761837"/>
              <a:gd name="connsiteX438" fmla="*/ 4010550 w 9656525"/>
              <a:gd name="connsiteY438" fmla="*/ 2703501 h 2761837"/>
              <a:gd name="connsiteX439" fmla="*/ 3909524 w 9656525"/>
              <a:gd name="connsiteY439" fmla="*/ 2699004 h 2761837"/>
              <a:gd name="connsiteX440" fmla="*/ 3892478 w 9656525"/>
              <a:gd name="connsiteY440" fmla="*/ 2716534 h 2761837"/>
              <a:gd name="connsiteX441" fmla="*/ 3733771 w 9656525"/>
              <a:gd name="connsiteY441" fmla="*/ 2657162 h 2761837"/>
              <a:gd name="connsiteX442" fmla="*/ 3732232 w 9656525"/>
              <a:gd name="connsiteY442" fmla="*/ 2657590 h 2761837"/>
              <a:gd name="connsiteX443" fmla="*/ 3745823 w 9656525"/>
              <a:gd name="connsiteY443" fmla="*/ 2650568 h 2761837"/>
              <a:gd name="connsiteX444" fmla="*/ 3784080 w 9656525"/>
              <a:gd name="connsiteY444" fmla="*/ 2619352 h 2761837"/>
              <a:gd name="connsiteX445" fmla="*/ 3659010 w 9656525"/>
              <a:gd name="connsiteY445" fmla="*/ 2506795 h 2761837"/>
              <a:gd name="connsiteX446" fmla="*/ 3694346 w 9656525"/>
              <a:gd name="connsiteY446" fmla="*/ 2362059 h 2761837"/>
              <a:gd name="connsiteX447" fmla="*/ 3576835 w 9656525"/>
              <a:gd name="connsiteY447" fmla="*/ 2325737 h 2761837"/>
              <a:gd name="connsiteX448" fmla="*/ 3475060 w 9656525"/>
              <a:gd name="connsiteY448" fmla="*/ 2387047 h 2761837"/>
              <a:gd name="connsiteX449" fmla="*/ 3600503 w 9656525"/>
              <a:gd name="connsiteY449" fmla="*/ 2466699 h 2761837"/>
              <a:gd name="connsiteX450" fmla="*/ 3557921 w 9656525"/>
              <a:gd name="connsiteY450" fmla="*/ 2507782 h 2761837"/>
              <a:gd name="connsiteX451" fmla="*/ 3381530 w 9656525"/>
              <a:gd name="connsiteY451" fmla="*/ 2464267 h 2761837"/>
              <a:gd name="connsiteX452" fmla="*/ 3356428 w 9656525"/>
              <a:gd name="connsiteY452" fmla="*/ 2449433 h 2761837"/>
              <a:gd name="connsiteX453" fmla="*/ 3305665 w 9656525"/>
              <a:gd name="connsiteY453" fmla="*/ 2469120 h 2761837"/>
              <a:gd name="connsiteX454" fmla="*/ 3382090 w 9656525"/>
              <a:gd name="connsiteY454" fmla="*/ 2414913 h 2761837"/>
              <a:gd name="connsiteX455" fmla="*/ 3341187 w 9656525"/>
              <a:gd name="connsiteY455" fmla="*/ 2307932 h 2761837"/>
              <a:gd name="connsiteX456" fmla="*/ 3341499 w 9656525"/>
              <a:gd name="connsiteY456" fmla="*/ 2280514 h 2761837"/>
              <a:gd name="connsiteX457" fmla="*/ 3257517 w 9656525"/>
              <a:gd name="connsiteY457" fmla="*/ 2258487 h 2761837"/>
              <a:gd name="connsiteX458" fmla="*/ 3190020 w 9656525"/>
              <a:gd name="connsiteY458" fmla="*/ 2268284 h 2761837"/>
              <a:gd name="connsiteX459" fmla="*/ 3131234 w 9656525"/>
              <a:gd name="connsiteY459" fmla="*/ 2252865 h 2761837"/>
              <a:gd name="connsiteX460" fmla="*/ 3047159 w 9656525"/>
              <a:gd name="connsiteY460" fmla="*/ 2239064 h 2761837"/>
              <a:gd name="connsiteX461" fmla="*/ 2988029 w 9656525"/>
              <a:gd name="connsiteY461" fmla="*/ 2253806 h 2761837"/>
              <a:gd name="connsiteX462" fmla="*/ 3017345 w 9656525"/>
              <a:gd name="connsiteY462" fmla="*/ 2268370 h 2761837"/>
              <a:gd name="connsiteX463" fmla="*/ 3063581 w 9656525"/>
              <a:gd name="connsiteY463" fmla="*/ 2276372 h 2761837"/>
              <a:gd name="connsiteX464" fmla="*/ 3012757 w 9656525"/>
              <a:gd name="connsiteY464" fmla="*/ 2301543 h 2761837"/>
              <a:gd name="connsiteX465" fmla="*/ 2878573 w 9656525"/>
              <a:gd name="connsiteY465" fmla="*/ 2249848 h 2761837"/>
              <a:gd name="connsiteX466" fmla="*/ 2920657 w 9656525"/>
              <a:gd name="connsiteY466" fmla="*/ 2252636 h 2761837"/>
              <a:gd name="connsiteX467" fmla="*/ 2971233 w 9656525"/>
              <a:gd name="connsiteY467" fmla="*/ 2249401 h 2761837"/>
              <a:gd name="connsiteX468" fmla="*/ 2854219 w 9656525"/>
              <a:gd name="connsiteY468" fmla="*/ 2169209 h 2761837"/>
              <a:gd name="connsiteX469" fmla="*/ 2845354 w 9656525"/>
              <a:gd name="connsiteY469" fmla="*/ 2208134 h 2761837"/>
              <a:gd name="connsiteX470" fmla="*/ 2820066 w 9656525"/>
              <a:gd name="connsiteY470" fmla="*/ 2209752 h 2761837"/>
              <a:gd name="connsiteX471" fmla="*/ 2744265 w 9656525"/>
              <a:gd name="connsiteY471" fmla="*/ 2209121 h 2761837"/>
              <a:gd name="connsiteX472" fmla="*/ 2642305 w 9656525"/>
              <a:gd name="connsiteY472" fmla="*/ 2286881 h 2761837"/>
              <a:gd name="connsiteX473" fmla="*/ 2584046 w 9656525"/>
              <a:gd name="connsiteY473" fmla="*/ 2224850 h 2761837"/>
              <a:gd name="connsiteX474" fmla="*/ 2660160 w 9656525"/>
              <a:gd name="connsiteY474" fmla="*/ 2198061 h 2761837"/>
              <a:gd name="connsiteX475" fmla="*/ 2568558 w 9656525"/>
              <a:gd name="connsiteY475" fmla="*/ 2105285 h 2761837"/>
              <a:gd name="connsiteX476" fmla="*/ 2619693 w 9656525"/>
              <a:gd name="connsiteY476" fmla="*/ 2052695 h 2761837"/>
              <a:gd name="connsiteX477" fmla="*/ 2510829 w 9656525"/>
              <a:gd name="connsiteY477" fmla="*/ 1996641 h 2761837"/>
              <a:gd name="connsiteX478" fmla="*/ 2436117 w 9656525"/>
              <a:gd name="connsiteY478" fmla="*/ 1900042 h 2761837"/>
              <a:gd name="connsiteX479" fmla="*/ 2444734 w 9656525"/>
              <a:gd name="connsiteY479" fmla="*/ 1883052 h 2761837"/>
              <a:gd name="connsiteX480" fmla="*/ 2453350 w 9656525"/>
              <a:gd name="connsiteY480" fmla="*/ 1866061 h 2761837"/>
              <a:gd name="connsiteX481" fmla="*/ 2369616 w 9656525"/>
              <a:gd name="connsiteY481" fmla="*/ 1822099 h 2761837"/>
              <a:gd name="connsiteX482" fmla="*/ 2378295 w 9656525"/>
              <a:gd name="connsiteY482" fmla="*/ 1799625 h 2761837"/>
              <a:gd name="connsiteX483" fmla="*/ 2387098 w 9656525"/>
              <a:gd name="connsiteY483" fmla="*/ 1766183 h 2761837"/>
              <a:gd name="connsiteX484" fmla="*/ 2329151 w 9656525"/>
              <a:gd name="connsiteY484" fmla="*/ 1676732 h 2761837"/>
              <a:gd name="connsiteX485" fmla="*/ 2303427 w 9656525"/>
              <a:gd name="connsiteY485" fmla="*/ 1716736 h 2761837"/>
              <a:gd name="connsiteX486" fmla="*/ 2219134 w 9656525"/>
              <a:gd name="connsiteY486" fmla="*/ 1722129 h 2761837"/>
              <a:gd name="connsiteX487" fmla="*/ 2126039 w 9656525"/>
              <a:gd name="connsiteY487" fmla="*/ 1760962 h 2761837"/>
              <a:gd name="connsiteX488" fmla="*/ 2159507 w 9656525"/>
              <a:gd name="connsiteY488" fmla="*/ 1780741 h 2761837"/>
              <a:gd name="connsiteX489" fmla="*/ 2142337 w 9656525"/>
              <a:gd name="connsiteY489" fmla="*/ 1809238 h 2761837"/>
              <a:gd name="connsiteX490" fmla="*/ 2175899 w 9656525"/>
              <a:gd name="connsiteY490" fmla="*/ 1820792 h 2761837"/>
              <a:gd name="connsiteX491" fmla="*/ 2209461 w 9656525"/>
              <a:gd name="connsiteY491" fmla="*/ 1832344 h 2761837"/>
              <a:gd name="connsiteX492" fmla="*/ 2302555 w 9656525"/>
              <a:gd name="connsiteY492" fmla="*/ 1793509 h 2761837"/>
              <a:gd name="connsiteX493" fmla="*/ 2200657 w 9656525"/>
              <a:gd name="connsiteY493" fmla="*/ 1865786 h 2761837"/>
              <a:gd name="connsiteX494" fmla="*/ 2317796 w 9656525"/>
              <a:gd name="connsiteY494" fmla="*/ 1935011 h 2761837"/>
              <a:gd name="connsiteX495" fmla="*/ 2352321 w 9656525"/>
              <a:gd name="connsiteY495" fmla="*/ 1861564 h 2761837"/>
              <a:gd name="connsiteX496" fmla="*/ 2402587 w 9656525"/>
              <a:gd name="connsiteY496" fmla="*/ 1885748 h 2761837"/>
              <a:gd name="connsiteX497" fmla="*/ 2360005 w 9656525"/>
              <a:gd name="connsiteY497" fmla="*/ 1926830 h 2761837"/>
              <a:gd name="connsiteX498" fmla="*/ 2368122 w 9656525"/>
              <a:gd name="connsiteY498" fmla="*/ 1953711 h 2761837"/>
              <a:gd name="connsiteX499" fmla="*/ 2376366 w 9656525"/>
              <a:gd name="connsiteY499" fmla="*/ 1969623 h 2761837"/>
              <a:gd name="connsiteX500" fmla="*/ 2334529 w 9656525"/>
              <a:gd name="connsiteY500" fmla="*/ 1944900 h 2761837"/>
              <a:gd name="connsiteX501" fmla="*/ 2300376 w 9656525"/>
              <a:gd name="connsiteY501" fmla="*/ 1985443 h 2761837"/>
              <a:gd name="connsiteX502" fmla="*/ 2270998 w 9656525"/>
              <a:gd name="connsiteY502" fmla="*/ 1976363 h 2761837"/>
              <a:gd name="connsiteX503" fmla="*/ 2241684 w 9656525"/>
              <a:gd name="connsiteY503" fmla="*/ 1961799 h 2761837"/>
              <a:gd name="connsiteX504" fmla="*/ 2232943 w 9656525"/>
              <a:gd name="connsiteY504" fmla="*/ 1989757 h 2761837"/>
              <a:gd name="connsiteX505" fmla="*/ 2234387 w 9656525"/>
              <a:gd name="connsiteY505" fmla="*/ 2001651 h 2761837"/>
              <a:gd name="connsiteX506" fmla="*/ 2238480 w 9656525"/>
              <a:gd name="connsiteY506" fmla="*/ 2008936 h 2761837"/>
              <a:gd name="connsiteX507" fmla="*/ 2221707 w 9656525"/>
              <a:gd name="connsiteY507" fmla="*/ 2005546 h 2761837"/>
              <a:gd name="connsiteX508" fmla="*/ 2182305 w 9656525"/>
              <a:gd name="connsiteY508" fmla="*/ 1998476 h 2761837"/>
              <a:gd name="connsiteX509" fmla="*/ 2109179 w 9656525"/>
              <a:gd name="connsiteY509" fmla="*/ 1762041 h 2761837"/>
              <a:gd name="connsiteX510" fmla="*/ 2148605 w 9656525"/>
              <a:gd name="connsiteY510" fmla="*/ 1628003 h 2761837"/>
              <a:gd name="connsiteX511" fmla="*/ 2221375 w 9656525"/>
              <a:gd name="connsiteY511" fmla="*/ 1524711 h 2761837"/>
              <a:gd name="connsiteX512" fmla="*/ 2153879 w 9656525"/>
              <a:gd name="connsiteY512" fmla="*/ 1534509 h 2761837"/>
              <a:gd name="connsiteX513" fmla="*/ 2217432 w 9656525"/>
              <a:gd name="connsiteY513" fmla="*/ 1419749 h 2761837"/>
              <a:gd name="connsiteX514" fmla="*/ 2217206 w 9656525"/>
              <a:gd name="connsiteY514" fmla="*/ 1419641 h 2761837"/>
              <a:gd name="connsiteX515" fmla="*/ 2184311 w 9656525"/>
              <a:gd name="connsiteY515" fmla="*/ 1429195 h 2761837"/>
              <a:gd name="connsiteX516" fmla="*/ 2177319 w 9656525"/>
              <a:gd name="connsiteY516" fmla="*/ 1441056 h 2761837"/>
              <a:gd name="connsiteX517" fmla="*/ 1919032 w 9656525"/>
              <a:gd name="connsiteY517" fmla="*/ 1489389 h 2761837"/>
              <a:gd name="connsiteX518" fmla="*/ 1719541 w 9656525"/>
              <a:gd name="connsiteY518" fmla="*/ 1530475 h 2761837"/>
              <a:gd name="connsiteX519" fmla="*/ 1666375 w 9656525"/>
              <a:gd name="connsiteY519" fmla="*/ 1581019 h 2761837"/>
              <a:gd name="connsiteX520" fmla="*/ 1538262 w 9656525"/>
              <a:gd name="connsiteY520" fmla="*/ 1580314 h 2761837"/>
              <a:gd name="connsiteX521" fmla="*/ 999350 w 9656525"/>
              <a:gd name="connsiteY521" fmla="*/ 1767719 h 2761837"/>
              <a:gd name="connsiteX522" fmla="*/ 330213 w 9656525"/>
              <a:gd name="connsiteY522" fmla="*/ 1938179 h 2761837"/>
              <a:gd name="connsiteX523" fmla="*/ 470147 w 9656525"/>
              <a:gd name="connsiteY523" fmla="*/ 1832948 h 2761837"/>
              <a:gd name="connsiteX524" fmla="*/ 457018 w 9656525"/>
              <a:gd name="connsiteY524" fmla="*/ 1830443 h 2761837"/>
              <a:gd name="connsiteX525" fmla="*/ 439748 w 9656525"/>
              <a:gd name="connsiteY525" fmla="*/ 1823111 h 2761837"/>
              <a:gd name="connsiteX526" fmla="*/ 432861 w 9656525"/>
              <a:gd name="connsiteY526" fmla="*/ 1825173 h 2761837"/>
              <a:gd name="connsiteX527" fmla="*/ 359539 w 9656525"/>
              <a:gd name="connsiteY527" fmla="*/ 1835585 h 2761837"/>
              <a:gd name="connsiteX528" fmla="*/ 470048 w 9656525"/>
              <a:gd name="connsiteY528" fmla="*/ 1700987 h 2761837"/>
              <a:gd name="connsiteX529" fmla="*/ 435037 w 9656525"/>
              <a:gd name="connsiteY529" fmla="*/ 1694305 h 2761837"/>
              <a:gd name="connsiteX530" fmla="*/ 512702 w 9656525"/>
              <a:gd name="connsiteY530" fmla="*/ 1635242 h 2761837"/>
              <a:gd name="connsiteX531" fmla="*/ 610687 w 9656525"/>
              <a:gd name="connsiteY531" fmla="*/ 1601167 h 2761837"/>
              <a:gd name="connsiteX532" fmla="*/ 647758 w 9656525"/>
              <a:gd name="connsiteY532" fmla="*/ 1558106 h 2761837"/>
              <a:gd name="connsiteX533" fmla="*/ 751324 w 9656525"/>
              <a:gd name="connsiteY533" fmla="*/ 1501350 h 2761837"/>
              <a:gd name="connsiteX534" fmla="*/ 859117 w 9656525"/>
              <a:gd name="connsiteY534" fmla="*/ 1477065 h 2761837"/>
              <a:gd name="connsiteX535" fmla="*/ 889195 w 9656525"/>
              <a:gd name="connsiteY535" fmla="*/ 1445862 h 2761837"/>
              <a:gd name="connsiteX536" fmla="*/ 613402 w 9656525"/>
              <a:gd name="connsiteY536" fmla="*/ 1490855 h 2761837"/>
              <a:gd name="connsiteX537" fmla="*/ 341132 w 9656525"/>
              <a:gd name="connsiteY537" fmla="*/ 1562909 h 2761837"/>
              <a:gd name="connsiteX538" fmla="*/ 277400 w 9656525"/>
              <a:gd name="connsiteY538" fmla="*/ 1532272 h 2761837"/>
              <a:gd name="connsiteX539" fmla="*/ 523039 w 9656525"/>
              <a:gd name="connsiteY539" fmla="*/ 1419510 h 2761837"/>
              <a:gd name="connsiteX540" fmla="*/ 774966 w 9656525"/>
              <a:gd name="connsiteY540" fmla="*/ 1289476 h 2761837"/>
              <a:gd name="connsiteX541" fmla="*/ 740662 w 9656525"/>
              <a:gd name="connsiteY541" fmla="*/ 1288206 h 2761837"/>
              <a:gd name="connsiteX542" fmla="*/ 714758 w 9656525"/>
              <a:gd name="connsiteY542" fmla="*/ 1285901 h 2761837"/>
              <a:gd name="connsiteX543" fmla="*/ 686740 w 9656525"/>
              <a:gd name="connsiteY543" fmla="*/ 1267358 h 2761837"/>
              <a:gd name="connsiteX544" fmla="*/ 420101 w 9656525"/>
              <a:gd name="connsiteY544" fmla="*/ 1382708 h 2761837"/>
              <a:gd name="connsiteX545" fmla="*/ 333285 w 9656525"/>
              <a:gd name="connsiteY545" fmla="*/ 1371413 h 2761837"/>
              <a:gd name="connsiteX546" fmla="*/ 436148 w 9656525"/>
              <a:gd name="connsiteY546" fmla="*/ 1309244 h 2761837"/>
              <a:gd name="connsiteX547" fmla="*/ 292644 w 9656525"/>
              <a:gd name="connsiteY547" fmla="*/ 1321434 h 2761837"/>
              <a:gd name="connsiteX548" fmla="*/ 185556 w 9656525"/>
              <a:gd name="connsiteY548" fmla="*/ 1351132 h 2761837"/>
              <a:gd name="connsiteX549" fmla="*/ 97330 w 9656525"/>
              <a:gd name="connsiteY549" fmla="*/ 1329012 h 2761837"/>
              <a:gd name="connsiteX550" fmla="*/ 0 w 9656525"/>
              <a:gd name="connsiteY550" fmla="*/ 1302518 h 2761837"/>
              <a:gd name="connsiteX551" fmla="*/ 229519 w 9656525"/>
              <a:gd name="connsiteY551" fmla="*/ 1164249 h 2761837"/>
              <a:gd name="connsiteX552" fmla="*/ 114028 w 9656525"/>
              <a:gd name="connsiteY552" fmla="*/ 1194979 h 2761837"/>
              <a:gd name="connsiteX553" fmla="*/ 206382 w 9656525"/>
              <a:gd name="connsiteY553" fmla="*/ 1117610 h 2761837"/>
              <a:gd name="connsiteX554" fmla="*/ 327501 w 9656525"/>
              <a:gd name="connsiteY554" fmla="*/ 1130174 h 2761837"/>
              <a:gd name="connsiteX555" fmla="*/ 410799 w 9656525"/>
              <a:gd name="connsiteY555" fmla="*/ 1114408 h 2761837"/>
              <a:gd name="connsiteX556" fmla="*/ 370155 w 9656525"/>
              <a:gd name="connsiteY556" fmla="*/ 1064429 h 2761837"/>
              <a:gd name="connsiteX557" fmla="*/ 256754 w 9656525"/>
              <a:gd name="connsiteY557" fmla="*/ 1078408 h 2761837"/>
              <a:gd name="connsiteX558" fmla="*/ 134955 w 9656525"/>
              <a:gd name="connsiteY558" fmla="*/ 1093421 h 2761837"/>
              <a:gd name="connsiteX559" fmla="*/ 113226 w 9656525"/>
              <a:gd name="connsiteY559" fmla="*/ 1057607 h 2761837"/>
              <a:gd name="connsiteX560" fmla="*/ 438639 w 9656525"/>
              <a:gd name="connsiteY560" fmla="*/ 902018 h 2761837"/>
              <a:gd name="connsiteX561" fmla="*/ 761237 w 9656525"/>
              <a:gd name="connsiteY561" fmla="*/ 724780 h 2761837"/>
              <a:gd name="connsiteX562" fmla="*/ 740214 w 9656525"/>
              <a:gd name="connsiteY562" fmla="*/ 694379 h 2761837"/>
              <a:gd name="connsiteX563" fmla="*/ 792021 w 9656525"/>
              <a:gd name="connsiteY563" fmla="*/ 698990 h 2761837"/>
              <a:gd name="connsiteX564" fmla="*/ 768280 w 9656525"/>
              <a:gd name="connsiteY564" fmla="*/ 778902 h 2761837"/>
              <a:gd name="connsiteX565" fmla="*/ 827784 w 9656525"/>
              <a:gd name="connsiteY565" fmla="*/ 777067 h 2761837"/>
              <a:gd name="connsiteX566" fmla="*/ 1114041 w 9656525"/>
              <a:gd name="connsiteY566" fmla="*/ 681293 h 2761837"/>
              <a:gd name="connsiteX567" fmla="*/ 1967325 w 9656525"/>
              <a:gd name="connsiteY567" fmla="*/ 548622 h 2761837"/>
              <a:gd name="connsiteX568" fmla="*/ 2135326 w 9656525"/>
              <a:gd name="connsiteY568" fmla="*/ 527914 h 2761837"/>
              <a:gd name="connsiteX569" fmla="*/ 2180846 w 9656525"/>
              <a:gd name="connsiteY569" fmla="*/ 549796 h 2761837"/>
              <a:gd name="connsiteX570" fmla="*/ 2295630 w 9656525"/>
              <a:gd name="connsiteY570" fmla="*/ 513652 h 2761837"/>
              <a:gd name="connsiteX571" fmla="*/ 2323597 w 9656525"/>
              <a:gd name="connsiteY571" fmla="*/ 466213 h 2761837"/>
              <a:gd name="connsiteX572" fmla="*/ 2272493 w 9656525"/>
              <a:gd name="connsiteY572" fmla="*/ 467014 h 2761837"/>
              <a:gd name="connsiteX573" fmla="*/ 2227676 w 9656525"/>
              <a:gd name="connsiteY573" fmla="*/ 450542 h 2761837"/>
              <a:gd name="connsiteX574" fmla="*/ 2235021 w 9656525"/>
              <a:gd name="connsiteY574" fmla="*/ 441390 h 2761837"/>
              <a:gd name="connsiteX575" fmla="*/ 2241660 w 9656525"/>
              <a:gd name="connsiteY575" fmla="*/ 426824 h 2761837"/>
              <a:gd name="connsiteX576" fmla="*/ 2223452 w 9656525"/>
              <a:gd name="connsiteY576" fmla="*/ 418070 h 2761837"/>
              <a:gd name="connsiteX577" fmla="*/ 2383806 w 9656525"/>
              <a:gd name="connsiteY577" fmla="*/ 469791 h 2761837"/>
              <a:gd name="connsiteX578" fmla="*/ 2374023 w 9656525"/>
              <a:gd name="connsiteY578" fmla="*/ 492992 h 2761837"/>
              <a:gd name="connsiteX579" fmla="*/ 2362831 w 9656525"/>
              <a:gd name="connsiteY579" fmla="*/ 505369 h 2761837"/>
              <a:gd name="connsiteX580" fmla="*/ 2515440 w 9656525"/>
              <a:gd name="connsiteY580" fmla="*/ 497556 h 2761837"/>
              <a:gd name="connsiteX581" fmla="*/ 2631684 w 9656525"/>
              <a:gd name="connsiteY581" fmla="*/ 538216 h 2761837"/>
              <a:gd name="connsiteX582" fmla="*/ 2610004 w 9656525"/>
              <a:gd name="connsiteY582" fmla="*/ 568382 h 2761837"/>
              <a:gd name="connsiteX583" fmla="*/ 2493056 w 9656525"/>
              <a:gd name="connsiteY583" fmla="*/ 522311 h 2761837"/>
              <a:gd name="connsiteX584" fmla="*/ 2354481 w 9656525"/>
              <a:gd name="connsiteY584" fmla="*/ 572385 h 2761837"/>
              <a:gd name="connsiteX585" fmla="*/ 2417506 w 9656525"/>
              <a:gd name="connsiteY585" fmla="*/ 597610 h 2761837"/>
              <a:gd name="connsiteX586" fmla="*/ 2535810 w 9656525"/>
              <a:gd name="connsiteY586" fmla="*/ 588527 h 2761837"/>
              <a:gd name="connsiteX587" fmla="*/ 2742996 w 9656525"/>
              <a:gd name="connsiteY587" fmla="*/ 540992 h 2761837"/>
              <a:gd name="connsiteX588" fmla="*/ 2767491 w 9656525"/>
              <a:gd name="connsiteY588" fmla="*/ 532474 h 2761837"/>
              <a:gd name="connsiteX589" fmla="*/ 2686259 w 9656525"/>
              <a:gd name="connsiteY589" fmla="*/ 498496 h 2761837"/>
              <a:gd name="connsiteX590" fmla="*/ 2871763 w 9656525"/>
              <a:gd name="connsiteY590" fmla="*/ 481130 h 2761837"/>
              <a:gd name="connsiteX591" fmla="*/ 2774433 w 9656525"/>
              <a:gd name="connsiteY591" fmla="*/ 454633 h 2761837"/>
              <a:gd name="connsiteX592" fmla="*/ 2915675 w 9656525"/>
              <a:gd name="connsiteY592" fmla="*/ 457844 h 2761837"/>
              <a:gd name="connsiteX593" fmla="*/ 2950886 w 9656525"/>
              <a:gd name="connsiteY593" fmla="*/ 456853 h 2761837"/>
              <a:gd name="connsiteX594" fmla="*/ 2915173 w 9656525"/>
              <a:gd name="connsiteY594" fmla="*/ 486777 h 2761837"/>
              <a:gd name="connsiteX595" fmla="*/ 3127990 w 9656525"/>
              <a:gd name="connsiteY595" fmla="*/ 482539 h 2761837"/>
              <a:gd name="connsiteX596" fmla="*/ 3175622 w 9656525"/>
              <a:gd name="connsiteY596" fmla="*/ 520659 h 2761837"/>
              <a:gd name="connsiteX597" fmla="*/ 3616650 w 9656525"/>
              <a:gd name="connsiteY597" fmla="*/ 499290 h 2761837"/>
              <a:gd name="connsiteX598" fmla="*/ 4493827 w 9656525"/>
              <a:gd name="connsiteY598" fmla="*/ 484649 h 2761837"/>
              <a:gd name="connsiteX599" fmla="*/ 5335340 w 9656525"/>
              <a:gd name="connsiteY599" fmla="*/ 523894 h 2761837"/>
              <a:gd name="connsiteX600" fmla="*/ 5324449 w 9656525"/>
              <a:gd name="connsiteY600" fmla="*/ 472998 h 2761837"/>
              <a:gd name="connsiteX601" fmla="*/ 5279959 w 9656525"/>
              <a:gd name="connsiteY601" fmla="*/ 426242 h 2761837"/>
              <a:gd name="connsiteX602" fmla="*/ 5341611 w 9656525"/>
              <a:gd name="connsiteY602" fmla="*/ 371215 h 2761837"/>
              <a:gd name="connsiteX603" fmla="*/ 5360745 w 9656525"/>
              <a:gd name="connsiteY603" fmla="*/ 341783 h 2761837"/>
              <a:gd name="connsiteX604" fmla="*/ 5365128 w 9656525"/>
              <a:gd name="connsiteY604" fmla="*/ 342882 h 2761837"/>
              <a:gd name="connsiteX605" fmla="*/ 5423416 w 9656525"/>
              <a:gd name="connsiteY605" fmla="*/ 348071 h 2761837"/>
              <a:gd name="connsiteX606" fmla="*/ 5485032 w 9656525"/>
              <a:gd name="connsiteY606" fmla="*/ 362472 h 2761837"/>
              <a:gd name="connsiteX607" fmla="*/ 5513705 w 9656525"/>
              <a:gd name="connsiteY607" fmla="*/ 320444 h 2761837"/>
              <a:gd name="connsiteX608" fmla="*/ 5522052 w 9656525"/>
              <a:gd name="connsiteY608" fmla="*/ 253429 h 2761837"/>
              <a:gd name="connsiteX609" fmla="*/ 5558420 w 9656525"/>
              <a:gd name="connsiteY609" fmla="*/ 204954 h 2761837"/>
              <a:gd name="connsiteX610" fmla="*/ 5592021 w 9656525"/>
              <a:gd name="connsiteY610" fmla="*/ 200813 h 2761837"/>
              <a:gd name="connsiteX611" fmla="*/ 5581459 w 9656525"/>
              <a:gd name="connsiteY611" fmla="*/ 119632 h 2761837"/>
              <a:gd name="connsiteX612" fmla="*/ 5626275 w 9656525"/>
              <a:gd name="connsiteY612" fmla="*/ 136103 h 2761837"/>
              <a:gd name="connsiteX613" fmla="*/ 5688547 w 9656525"/>
              <a:gd name="connsiteY613" fmla="*/ 89934 h 2761837"/>
              <a:gd name="connsiteX614" fmla="*/ 5624817 w 9656525"/>
              <a:gd name="connsiteY614" fmla="*/ 59298 h 2761837"/>
              <a:gd name="connsiteX615" fmla="*/ 5638096 w 9656525"/>
              <a:gd name="connsiteY615" fmla="*/ 30167 h 2761837"/>
              <a:gd name="connsiteX616" fmla="*/ 5542878 w 9656525"/>
              <a:gd name="connsiteY616" fmla="*/ 19907 h 2761837"/>
              <a:gd name="connsiteX617" fmla="*/ 5645088 w 9656525"/>
              <a:gd name="connsiteY617" fmla="*/ 18306 h 2761837"/>
              <a:gd name="connsiteX618" fmla="*/ 5659775 w 9656525"/>
              <a:gd name="connsiteY618" fmla="*/ 0 h 27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</a:cxnLst>
            <a:rect l="l" t="t" r="r" b="b"/>
            <a:pathLst>
              <a:path w="9656525" h="2761837">
                <a:moveTo>
                  <a:pt x="7548172" y="2712838"/>
                </a:moveTo>
                <a:lnTo>
                  <a:pt x="7547798" y="2745741"/>
                </a:lnTo>
                <a:lnTo>
                  <a:pt x="7514082" y="2747898"/>
                </a:lnTo>
                <a:lnTo>
                  <a:pt x="7514456" y="2714995"/>
                </a:lnTo>
                <a:close/>
                <a:moveTo>
                  <a:pt x="3732232" y="2657590"/>
                </a:moveTo>
                <a:lnTo>
                  <a:pt x="3729935" y="2658777"/>
                </a:lnTo>
                <a:cubicBezTo>
                  <a:pt x="3725000" y="2660691"/>
                  <a:pt x="3720424" y="2661782"/>
                  <a:pt x="3716210" y="2662052"/>
                </a:cubicBezTo>
                <a:close/>
                <a:moveTo>
                  <a:pt x="7264005" y="2517302"/>
                </a:moveTo>
                <a:cubicBezTo>
                  <a:pt x="7247022" y="2529348"/>
                  <a:pt x="7246875" y="2542144"/>
                  <a:pt x="7263568" y="2555689"/>
                </a:cubicBezTo>
                <a:lnTo>
                  <a:pt x="7212620" y="2591827"/>
                </a:lnTo>
                <a:lnTo>
                  <a:pt x="7188016" y="2533122"/>
                </a:lnTo>
                <a:cubicBezTo>
                  <a:pt x="7204874" y="2532045"/>
                  <a:pt x="7230205" y="2526771"/>
                  <a:pt x="7264005" y="2517302"/>
                </a:cubicBezTo>
                <a:close/>
                <a:moveTo>
                  <a:pt x="7550911" y="2471550"/>
                </a:moveTo>
                <a:cubicBezTo>
                  <a:pt x="7567271" y="2514342"/>
                  <a:pt x="7611833" y="2546197"/>
                  <a:pt x="7684596" y="2567115"/>
                </a:cubicBezTo>
                <a:cubicBezTo>
                  <a:pt x="7695214" y="2621234"/>
                  <a:pt x="7753783" y="2655846"/>
                  <a:pt x="7860304" y="2670952"/>
                </a:cubicBezTo>
                <a:lnTo>
                  <a:pt x="7859807" y="2714822"/>
                </a:lnTo>
                <a:cubicBezTo>
                  <a:pt x="7820180" y="2742930"/>
                  <a:pt x="7775077" y="2758602"/>
                  <a:pt x="7724503" y="2761837"/>
                </a:cubicBezTo>
                <a:cubicBezTo>
                  <a:pt x="7741693" y="2731511"/>
                  <a:pt x="7711075" y="2707897"/>
                  <a:pt x="7632651" y="2690994"/>
                </a:cubicBezTo>
                <a:cubicBezTo>
                  <a:pt x="7632651" y="2690994"/>
                  <a:pt x="7642496" y="2689451"/>
                  <a:pt x="7662185" y="2686365"/>
                </a:cubicBezTo>
                <a:cubicBezTo>
                  <a:pt x="7681874" y="2683279"/>
                  <a:pt x="7691802" y="2674425"/>
                  <a:pt x="7691969" y="2659800"/>
                </a:cubicBezTo>
                <a:cubicBezTo>
                  <a:pt x="7692342" y="2626898"/>
                  <a:pt x="7678583" y="2602206"/>
                  <a:pt x="7650692" y="2585723"/>
                </a:cubicBezTo>
                <a:cubicBezTo>
                  <a:pt x="7594870" y="2556415"/>
                  <a:pt x="7553057" y="2529864"/>
                  <a:pt x="7525249" y="2506070"/>
                </a:cubicBezTo>
                <a:cubicBezTo>
                  <a:pt x="7542274" y="2490368"/>
                  <a:pt x="7550828" y="2478861"/>
                  <a:pt x="7550911" y="2471550"/>
                </a:cubicBezTo>
                <a:close/>
                <a:moveTo>
                  <a:pt x="6609172" y="2418428"/>
                </a:moveTo>
                <a:lnTo>
                  <a:pt x="6627984" y="2419025"/>
                </a:lnTo>
                <a:lnTo>
                  <a:pt x="6624935" y="2421187"/>
                </a:lnTo>
                <a:lnTo>
                  <a:pt x="6607239" y="2418475"/>
                </a:lnTo>
                <a:close/>
                <a:moveTo>
                  <a:pt x="6606018" y="2418288"/>
                </a:moveTo>
                <a:lnTo>
                  <a:pt x="6607239" y="2418475"/>
                </a:lnTo>
                <a:lnTo>
                  <a:pt x="6565993" y="2419477"/>
                </a:lnTo>
                <a:cubicBezTo>
                  <a:pt x="6582851" y="2418398"/>
                  <a:pt x="6596193" y="2418002"/>
                  <a:pt x="6606018" y="2418288"/>
                </a:cubicBezTo>
                <a:close/>
                <a:moveTo>
                  <a:pt x="6928451" y="2396291"/>
                </a:moveTo>
                <a:lnTo>
                  <a:pt x="6928203" y="2418226"/>
                </a:lnTo>
                <a:lnTo>
                  <a:pt x="6877627" y="2421461"/>
                </a:lnTo>
                <a:lnTo>
                  <a:pt x="6877876" y="2399526"/>
                </a:lnTo>
                <a:close/>
                <a:moveTo>
                  <a:pt x="4235183" y="2390745"/>
                </a:moveTo>
                <a:lnTo>
                  <a:pt x="4238879" y="2391957"/>
                </a:lnTo>
                <a:cubicBezTo>
                  <a:pt x="4239222" y="2392620"/>
                  <a:pt x="4237287" y="2393087"/>
                  <a:pt x="4233073" y="2393356"/>
                </a:cubicBezTo>
                <a:close/>
                <a:moveTo>
                  <a:pt x="5900951" y="2385301"/>
                </a:moveTo>
                <a:cubicBezTo>
                  <a:pt x="6142174" y="2406403"/>
                  <a:pt x="6349848" y="2415037"/>
                  <a:pt x="6523970" y="2411205"/>
                </a:cubicBezTo>
                <a:lnTo>
                  <a:pt x="6422633" y="2434127"/>
                </a:lnTo>
                <a:cubicBezTo>
                  <a:pt x="6394535" y="2435925"/>
                  <a:pt x="6186861" y="2427290"/>
                  <a:pt x="5799613" y="2408223"/>
                </a:cubicBezTo>
                <a:cubicBezTo>
                  <a:pt x="5810976" y="2396537"/>
                  <a:pt x="5844755" y="2388896"/>
                  <a:pt x="5900951" y="2385301"/>
                </a:cubicBezTo>
                <a:close/>
                <a:moveTo>
                  <a:pt x="3206194" y="2327527"/>
                </a:moveTo>
                <a:lnTo>
                  <a:pt x="3205697" y="2371399"/>
                </a:lnTo>
                <a:lnTo>
                  <a:pt x="3171980" y="2373555"/>
                </a:lnTo>
                <a:lnTo>
                  <a:pt x="3172478" y="2329685"/>
                </a:lnTo>
                <a:close/>
                <a:moveTo>
                  <a:pt x="4705860" y="2297354"/>
                </a:moveTo>
                <a:lnTo>
                  <a:pt x="4815129" y="2317763"/>
                </a:lnTo>
                <a:lnTo>
                  <a:pt x="4806513" y="2334754"/>
                </a:lnTo>
                <a:lnTo>
                  <a:pt x="4705673" y="2313806"/>
                </a:lnTo>
                <a:close/>
                <a:moveTo>
                  <a:pt x="4015530" y="2264796"/>
                </a:moveTo>
                <a:cubicBezTo>
                  <a:pt x="4015447" y="2272108"/>
                  <a:pt x="4018112" y="2284723"/>
                  <a:pt x="4023524" y="2302644"/>
                </a:cubicBezTo>
                <a:cubicBezTo>
                  <a:pt x="4028936" y="2320564"/>
                  <a:pt x="4031642" y="2329524"/>
                  <a:pt x="4031642" y="2329524"/>
                </a:cubicBezTo>
                <a:lnTo>
                  <a:pt x="4124365" y="2323592"/>
                </a:lnTo>
                <a:lnTo>
                  <a:pt x="4124862" y="2279722"/>
                </a:lnTo>
                <a:cubicBezTo>
                  <a:pt x="4074452" y="2268334"/>
                  <a:pt x="4038009" y="2263358"/>
                  <a:pt x="4015530" y="2264796"/>
                </a:cubicBezTo>
                <a:close/>
                <a:moveTo>
                  <a:pt x="3907194" y="2162129"/>
                </a:moveTo>
                <a:cubicBezTo>
                  <a:pt x="3935085" y="2178611"/>
                  <a:pt x="3965598" y="2211365"/>
                  <a:pt x="3998734" y="2260390"/>
                </a:cubicBezTo>
                <a:lnTo>
                  <a:pt x="4066168" y="2256077"/>
                </a:lnTo>
                <a:cubicBezTo>
                  <a:pt x="4066334" y="2241453"/>
                  <a:pt x="4074846" y="2233602"/>
                  <a:pt x="4091706" y="2232524"/>
                </a:cubicBezTo>
                <a:cubicBezTo>
                  <a:pt x="4125173" y="2252302"/>
                  <a:pt x="4155956" y="2261293"/>
                  <a:pt x="4184054" y="2259495"/>
                </a:cubicBezTo>
                <a:lnTo>
                  <a:pt x="4142219" y="2234772"/>
                </a:lnTo>
                <a:cubicBezTo>
                  <a:pt x="4164863" y="2218711"/>
                  <a:pt x="4178335" y="2206889"/>
                  <a:pt x="4182630" y="2199308"/>
                </a:cubicBezTo>
                <a:cubicBezTo>
                  <a:pt x="4186929" y="2191727"/>
                  <a:pt x="4182054" y="2188385"/>
                  <a:pt x="4168003" y="2189284"/>
                </a:cubicBezTo>
                <a:cubicBezTo>
                  <a:pt x="4162344" y="2193300"/>
                  <a:pt x="4075406" y="2184248"/>
                  <a:pt x="3907194" y="2162129"/>
                </a:cubicBezTo>
                <a:close/>
                <a:moveTo>
                  <a:pt x="3679790" y="2160237"/>
                </a:moveTo>
                <a:lnTo>
                  <a:pt x="3654379" y="2172822"/>
                </a:lnTo>
                <a:lnTo>
                  <a:pt x="3704581" y="2202489"/>
                </a:lnTo>
                <a:lnTo>
                  <a:pt x="3721627" y="2184959"/>
                </a:lnTo>
                <a:close/>
                <a:moveTo>
                  <a:pt x="2238480" y="2008936"/>
                </a:moveTo>
                <a:lnTo>
                  <a:pt x="2247444" y="2010748"/>
                </a:lnTo>
                <a:cubicBezTo>
                  <a:pt x="2260048" y="2013596"/>
                  <a:pt x="2263539" y="2015199"/>
                  <a:pt x="2257919" y="2015558"/>
                </a:cubicBezTo>
                <a:cubicBezTo>
                  <a:pt x="2249491" y="2016097"/>
                  <a:pt x="2243193" y="2014218"/>
                  <a:pt x="2239032" y="2009918"/>
                </a:cubicBezTo>
                <a:close/>
                <a:moveTo>
                  <a:pt x="6372006" y="1885273"/>
                </a:moveTo>
                <a:cubicBezTo>
                  <a:pt x="6350943" y="1885707"/>
                  <a:pt x="6336176" y="1888021"/>
                  <a:pt x="6327706" y="1892216"/>
                </a:cubicBezTo>
                <a:cubicBezTo>
                  <a:pt x="6361174" y="1911995"/>
                  <a:pt x="6389190" y="1917509"/>
                  <a:pt x="6411750" y="1908760"/>
                </a:cubicBezTo>
                <a:cubicBezTo>
                  <a:pt x="6423030" y="1904384"/>
                  <a:pt x="6437141" y="1898002"/>
                  <a:pt x="6454083" y="1889612"/>
                </a:cubicBezTo>
                <a:cubicBezTo>
                  <a:pt x="6420428" y="1886285"/>
                  <a:pt x="6393069" y="1884839"/>
                  <a:pt x="6372006" y="1885273"/>
                </a:cubicBezTo>
                <a:close/>
                <a:moveTo>
                  <a:pt x="6783260" y="1830196"/>
                </a:moveTo>
                <a:cubicBezTo>
                  <a:pt x="6614343" y="1870227"/>
                  <a:pt x="6529884" y="1890242"/>
                  <a:pt x="6529884" y="1890242"/>
                </a:cubicBezTo>
                <a:cubicBezTo>
                  <a:pt x="6591492" y="1904568"/>
                  <a:pt x="6636344" y="1910832"/>
                  <a:pt x="6664442" y="1909034"/>
                </a:cubicBezTo>
                <a:cubicBezTo>
                  <a:pt x="6709398" y="1906159"/>
                  <a:pt x="6743281" y="1889378"/>
                  <a:pt x="6766091" y="1858694"/>
                </a:cubicBezTo>
                <a:cubicBezTo>
                  <a:pt x="6771669" y="1861990"/>
                  <a:pt x="6791317" y="1862559"/>
                  <a:pt x="6825033" y="1860403"/>
                </a:cubicBezTo>
                <a:close/>
                <a:moveTo>
                  <a:pt x="7137166" y="1818517"/>
                </a:moveTo>
                <a:lnTo>
                  <a:pt x="7136979" y="1834968"/>
                </a:lnTo>
                <a:lnTo>
                  <a:pt x="7086403" y="1838204"/>
                </a:lnTo>
                <a:lnTo>
                  <a:pt x="7086591" y="1821752"/>
                </a:lnTo>
                <a:close/>
                <a:moveTo>
                  <a:pt x="5007670" y="1680745"/>
                </a:moveTo>
                <a:cubicBezTo>
                  <a:pt x="5114068" y="1706818"/>
                  <a:pt x="5487123" y="1739579"/>
                  <a:pt x="6126835" y="1779029"/>
                </a:cubicBezTo>
                <a:cubicBezTo>
                  <a:pt x="6166088" y="1783824"/>
                  <a:pt x="6191210" y="1796831"/>
                  <a:pt x="6202200" y="1818047"/>
                </a:cubicBezTo>
                <a:cubicBezTo>
                  <a:pt x="6314592" y="1810857"/>
                  <a:pt x="6421300" y="1809511"/>
                  <a:pt x="6522326" y="1814009"/>
                </a:cubicBezTo>
                <a:cubicBezTo>
                  <a:pt x="6527905" y="1817304"/>
                  <a:pt x="6606577" y="1812273"/>
                  <a:pt x="6758346" y="1798911"/>
                </a:cubicBezTo>
                <a:cubicBezTo>
                  <a:pt x="6865117" y="1792080"/>
                  <a:pt x="6938026" y="1800203"/>
                  <a:pt x="6977072" y="1823278"/>
                </a:cubicBezTo>
                <a:cubicBezTo>
                  <a:pt x="6943314" y="1829091"/>
                  <a:pt x="6898232" y="1842934"/>
                  <a:pt x="6841830" y="1864808"/>
                </a:cubicBezTo>
                <a:cubicBezTo>
                  <a:pt x="6852944" y="1875057"/>
                  <a:pt x="6866911" y="1881470"/>
                  <a:pt x="6883727" y="1884047"/>
                </a:cubicBezTo>
                <a:cubicBezTo>
                  <a:pt x="7007315" y="1879795"/>
                  <a:pt x="7173091" y="1869190"/>
                  <a:pt x="7381054" y="1852234"/>
                </a:cubicBezTo>
                <a:cubicBezTo>
                  <a:pt x="7364486" y="1827722"/>
                  <a:pt x="7333870" y="1804108"/>
                  <a:pt x="7289204" y="1781392"/>
                </a:cubicBezTo>
                <a:lnTo>
                  <a:pt x="7331662" y="1751277"/>
                </a:lnTo>
                <a:cubicBezTo>
                  <a:pt x="7292325" y="1753793"/>
                  <a:pt x="7258598" y="1756864"/>
                  <a:pt x="7230480" y="1760489"/>
                </a:cubicBezTo>
                <a:lnTo>
                  <a:pt x="7217376" y="1762923"/>
                </a:lnTo>
                <a:lnTo>
                  <a:pt x="7243591" y="1764788"/>
                </a:lnTo>
                <a:cubicBezTo>
                  <a:pt x="7253052" y="1766238"/>
                  <a:pt x="7262677" y="1768476"/>
                  <a:pt x="7272470" y="1771502"/>
                </a:cubicBezTo>
                <a:cubicBezTo>
                  <a:pt x="7272303" y="1786127"/>
                  <a:pt x="7266581" y="1795625"/>
                  <a:pt x="7255300" y="1800001"/>
                </a:cubicBezTo>
                <a:lnTo>
                  <a:pt x="7044569" y="1813480"/>
                </a:lnTo>
                <a:cubicBezTo>
                  <a:pt x="7027793" y="1807247"/>
                  <a:pt x="7013911" y="1793522"/>
                  <a:pt x="7002920" y="1772306"/>
                </a:cubicBezTo>
                <a:cubicBezTo>
                  <a:pt x="6789669" y="1760375"/>
                  <a:pt x="6573587" y="1750451"/>
                  <a:pt x="6354674" y="1742536"/>
                </a:cubicBezTo>
                <a:cubicBezTo>
                  <a:pt x="6326577" y="1744333"/>
                  <a:pt x="6295649" y="1748138"/>
                  <a:pt x="6261891" y="1753951"/>
                </a:cubicBezTo>
                <a:cubicBezTo>
                  <a:pt x="6222595" y="1752811"/>
                  <a:pt x="6017732" y="1743996"/>
                  <a:pt x="5647299" y="1727507"/>
                </a:cubicBezTo>
                <a:cubicBezTo>
                  <a:pt x="5585651" y="1716837"/>
                  <a:pt x="5493095" y="1708146"/>
                  <a:pt x="5369631" y="1701430"/>
                </a:cubicBezTo>
                <a:cubicBezTo>
                  <a:pt x="5279843" y="1696214"/>
                  <a:pt x="5159190" y="1689320"/>
                  <a:pt x="5007670" y="1680745"/>
                </a:cubicBezTo>
                <a:close/>
                <a:moveTo>
                  <a:pt x="2413817" y="1638437"/>
                </a:moveTo>
                <a:lnTo>
                  <a:pt x="2362929" y="1669092"/>
                </a:lnTo>
                <a:cubicBezTo>
                  <a:pt x="2379581" y="1686292"/>
                  <a:pt x="2387761" y="1707688"/>
                  <a:pt x="2387471" y="1733279"/>
                </a:cubicBezTo>
                <a:cubicBezTo>
                  <a:pt x="2409948" y="1731842"/>
                  <a:pt x="2432510" y="1723093"/>
                  <a:pt x="2455154" y="1707030"/>
                </a:cubicBezTo>
                <a:cubicBezTo>
                  <a:pt x="2455569" y="1670472"/>
                  <a:pt x="2455776" y="1652192"/>
                  <a:pt x="2455776" y="1652192"/>
                </a:cubicBezTo>
                <a:cubicBezTo>
                  <a:pt x="2444538" y="1652911"/>
                  <a:pt x="2430551" y="1648326"/>
                  <a:pt x="2413817" y="1638437"/>
                </a:cubicBezTo>
                <a:close/>
                <a:moveTo>
                  <a:pt x="2331890" y="1435444"/>
                </a:moveTo>
                <a:lnTo>
                  <a:pt x="2330982" y="1435502"/>
                </a:lnTo>
                <a:lnTo>
                  <a:pt x="2288633" y="1443831"/>
                </a:lnTo>
                <a:lnTo>
                  <a:pt x="2273405" y="1439185"/>
                </a:lnTo>
                <a:lnTo>
                  <a:pt x="2239167" y="1441376"/>
                </a:lnTo>
                <a:lnTo>
                  <a:pt x="2238919" y="1463311"/>
                </a:lnTo>
                <a:lnTo>
                  <a:pt x="2331640" y="1457379"/>
                </a:lnTo>
                <a:close/>
                <a:moveTo>
                  <a:pt x="7400437" y="1308640"/>
                </a:moveTo>
                <a:lnTo>
                  <a:pt x="7410949" y="1323841"/>
                </a:lnTo>
                <a:lnTo>
                  <a:pt x="7362661" y="1346290"/>
                </a:lnTo>
                <a:lnTo>
                  <a:pt x="7360547" y="1330053"/>
                </a:lnTo>
                <a:close/>
                <a:moveTo>
                  <a:pt x="7497617" y="1137193"/>
                </a:moveTo>
                <a:lnTo>
                  <a:pt x="7405216" y="1148582"/>
                </a:lnTo>
                <a:lnTo>
                  <a:pt x="7408033" y="1170231"/>
                </a:lnTo>
                <a:lnTo>
                  <a:pt x="7500434" y="1158842"/>
                </a:lnTo>
                <a:close/>
                <a:moveTo>
                  <a:pt x="2571168" y="1057075"/>
                </a:moveTo>
                <a:lnTo>
                  <a:pt x="2573281" y="1073311"/>
                </a:lnTo>
                <a:lnTo>
                  <a:pt x="2522879" y="1079523"/>
                </a:lnTo>
                <a:lnTo>
                  <a:pt x="2520769" y="1063287"/>
                </a:lnTo>
                <a:close/>
                <a:moveTo>
                  <a:pt x="2768545" y="999753"/>
                </a:moveTo>
                <a:cubicBezTo>
                  <a:pt x="2644874" y="1011329"/>
                  <a:pt x="2479672" y="1031694"/>
                  <a:pt x="2272941" y="1060840"/>
                </a:cubicBezTo>
                <a:cubicBezTo>
                  <a:pt x="2293029" y="1084027"/>
                  <a:pt x="2327115" y="1105488"/>
                  <a:pt x="2375201" y="1125220"/>
                </a:cubicBezTo>
                <a:lnTo>
                  <a:pt x="2336721" y="1157458"/>
                </a:lnTo>
                <a:cubicBezTo>
                  <a:pt x="2375922" y="1152627"/>
                  <a:pt x="2409405" y="1147583"/>
                  <a:pt x="2437169" y="1142328"/>
                </a:cubicBezTo>
                <a:lnTo>
                  <a:pt x="2450002" y="1139145"/>
                </a:lnTo>
                <a:lnTo>
                  <a:pt x="2423386" y="1138872"/>
                </a:lnTo>
                <a:cubicBezTo>
                  <a:pt x="2413670" y="1138007"/>
                  <a:pt x="2403678" y="1136375"/>
                  <a:pt x="2393408" y="1133974"/>
                </a:cubicBezTo>
                <a:cubicBezTo>
                  <a:pt x="2391530" y="1119542"/>
                  <a:pt x="2395959" y="1109833"/>
                  <a:pt x="2406689" y="1104843"/>
                </a:cubicBezTo>
                <a:lnTo>
                  <a:pt x="2616691" y="1078958"/>
                </a:lnTo>
                <a:cubicBezTo>
                  <a:pt x="2634429" y="1084103"/>
                  <a:pt x="2650306" y="1096809"/>
                  <a:pt x="2664323" y="1117078"/>
                </a:cubicBezTo>
                <a:cubicBezTo>
                  <a:pt x="2880410" y="1116104"/>
                  <a:pt x="3099062" y="1112980"/>
                  <a:pt x="3320281" y="1107709"/>
                </a:cubicBezTo>
                <a:cubicBezTo>
                  <a:pt x="3348281" y="1104257"/>
                  <a:pt x="3378847" y="1098658"/>
                  <a:pt x="3411977" y="1090907"/>
                </a:cubicBezTo>
                <a:cubicBezTo>
                  <a:pt x="3451646" y="1089683"/>
                  <a:pt x="3658865" y="1086137"/>
                  <a:pt x="4033630" y="1080268"/>
                </a:cubicBezTo>
                <a:cubicBezTo>
                  <a:pt x="4097108" y="1087107"/>
                  <a:pt x="4191387" y="1090150"/>
                  <a:pt x="4316464" y="1089396"/>
                </a:cubicBezTo>
                <a:cubicBezTo>
                  <a:pt x="4407475" y="1089176"/>
                  <a:pt x="4529752" y="1088767"/>
                  <a:pt x="4683299" y="1088171"/>
                </a:cubicBezTo>
                <a:cubicBezTo>
                  <a:pt x="4572674" y="1068813"/>
                  <a:pt x="4192996" y="1058791"/>
                  <a:pt x="3544267" y="1058104"/>
                </a:cubicBezTo>
                <a:cubicBezTo>
                  <a:pt x="3504128" y="1055719"/>
                  <a:pt x="3477048" y="1044394"/>
                  <a:pt x="3463031" y="1024125"/>
                </a:cubicBezTo>
                <a:cubicBezTo>
                  <a:pt x="3351029" y="1037933"/>
                  <a:pt x="3243927" y="1045635"/>
                  <a:pt x="3141718" y="1047235"/>
                </a:cubicBezTo>
                <a:cubicBezTo>
                  <a:pt x="3135647" y="1044317"/>
                  <a:pt x="3057247" y="1053981"/>
                  <a:pt x="2906516" y="1076227"/>
                </a:cubicBezTo>
                <a:cubicBezTo>
                  <a:pt x="2800116" y="1089342"/>
                  <a:pt x="2725673" y="1085687"/>
                  <a:pt x="2683187" y="1065262"/>
                </a:cubicBezTo>
                <a:cubicBezTo>
                  <a:pt x="2716317" y="1057513"/>
                  <a:pt x="2759707" y="1041166"/>
                  <a:pt x="2813361" y="1016224"/>
                </a:cubicBezTo>
                <a:cubicBezTo>
                  <a:pt x="2800752" y="1006779"/>
                  <a:pt x="2785814" y="1001290"/>
                  <a:pt x="2768545" y="999753"/>
                </a:cubicBezTo>
                <a:close/>
                <a:moveTo>
                  <a:pt x="2985537" y="962008"/>
                </a:moveTo>
                <a:cubicBezTo>
                  <a:pt x="2940737" y="967529"/>
                  <a:pt x="2909015" y="986103"/>
                  <a:pt x="2890371" y="1017729"/>
                </a:cubicBezTo>
                <a:cubicBezTo>
                  <a:pt x="2884300" y="1014811"/>
                  <a:pt x="2864467" y="1015424"/>
                  <a:pt x="2830866" y="1019565"/>
                </a:cubicBezTo>
                <a:lnTo>
                  <a:pt x="2877092" y="1046861"/>
                </a:lnTo>
                <a:cubicBezTo>
                  <a:pt x="3041335" y="997288"/>
                  <a:pt x="3123458" y="972502"/>
                  <a:pt x="3123458" y="972502"/>
                </a:cubicBezTo>
                <a:cubicBezTo>
                  <a:pt x="3059513" y="962054"/>
                  <a:pt x="3013537" y="958556"/>
                  <a:pt x="2985537" y="962008"/>
                </a:cubicBezTo>
                <a:close/>
                <a:moveTo>
                  <a:pt x="3277451" y="942522"/>
                </a:moveTo>
                <a:cubicBezTo>
                  <a:pt x="3262982" y="940639"/>
                  <a:pt x="3250381" y="942192"/>
                  <a:pt x="3239651" y="947181"/>
                </a:cubicBezTo>
                <a:cubicBezTo>
                  <a:pt x="3228921" y="952171"/>
                  <a:pt x="3215624" y="959308"/>
                  <a:pt x="3199764" y="968594"/>
                </a:cubicBezTo>
                <a:cubicBezTo>
                  <a:pt x="3268372" y="971136"/>
                  <a:pt x="3310608" y="967762"/>
                  <a:pt x="3326468" y="958475"/>
                </a:cubicBezTo>
                <a:cubicBezTo>
                  <a:pt x="3308260" y="949722"/>
                  <a:pt x="3291921" y="944404"/>
                  <a:pt x="3277451" y="942522"/>
                </a:cubicBezTo>
                <a:close/>
                <a:moveTo>
                  <a:pt x="7310504" y="879813"/>
                </a:moveTo>
                <a:cubicBezTo>
                  <a:pt x="7288103" y="882573"/>
                  <a:pt x="7266643" y="892550"/>
                  <a:pt x="7246119" y="909745"/>
                </a:cubicBezTo>
                <a:cubicBezTo>
                  <a:pt x="7250814" y="945825"/>
                  <a:pt x="7253161" y="963865"/>
                  <a:pt x="7253161" y="963865"/>
                </a:cubicBezTo>
                <a:cubicBezTo>
                  <a:pt x="7264361" y="962484"/>
                  <a:pt x="7279064" y="966172"/>
                  <a:pt x="7297275" y="974924"/>
                </a:cubicBezTo>
                <a:lnTo>
                  <a:pt x="7344153" y="941651"/>
                </a:lnTo>
                <a:cubicBezTo>
                  <a:pt x="7325004" y="925682"/>
                  <a:pt x="7313790" y="905069"/>
                  <a:pt x="7310504" y="879813"/>
                </a:cubicBezTo>
                <a:close/>
                <a:moveTo>
                  <a:pt x="7401296" y="593675"/>
                </a:moveTo>
                <a:cubicBezTo>
                  <a:pt x="7409696" y="592639"/>
                  <a:pt x="7416291" y="594117"/>
                  <a:pt x="7421076" y="598110"/>
                </a:cubicBezTo>
                <a:lnTo>
                  <a:pt x="7421767" y="599046"/>
                </a:lnTo>
                <a:lnTo>
                  <a:pt x="7412500" y="597792"/>
                </a:lnTo>
                <a:cubicBezTo>
                  <a:pt x="7399430" y="595738"/>
                  <a:pt x="7395695" y="594364"/>
                  <a:pt x="7401296" y="593675"/>
                </a:cubicBezTo>
                <a:close/>
                <a:moveTo>
                  <a:pt x="5920576" y="495748"/>
                </a:moveTo>
                <a:lnTo>
                  <a:pt x="5905887" y="514054"/>
                </a:lnTo>
                <a:lnTo>
                  <a:pt x="5951409" y="535939"/>
                </a:lnTo>
                <a:lnTo>
                  <a:pt x="5975200" y="522008"/>
                </a:lnTo>
                <a:close/>
                <a:moveTo>
                  <a:pt x="2699538" y="469364"/>
                </a:moveTo>
                <a:lnTo>
                  <a:pt x="2702354" y="491013"/>
                </a:lnTo>
                <a:lnTo>
                  <a:pt x="2651953" y="497226"/>
                </a:lnTo>
                <a:lnTo>
                  <a:pt x="2649136" y="475577"/>
                </a:lnTo>
                <a:close/>
                <a:moveTo>
                  <a:pt x="5616716" y="456217"/>
                </a:moveTo>
                <a:lnTo>
                  <a:pt x="5549516" y="464501"/>
                </a:lnTo>
                <a:cubicBezTo>
                  <a:pt x="5551392" y="478933"/>
                  <a:pt x="5543931" y="487185"/>
                  <a:pt x="5527133" y="489255"/>
                </a:cubicBezTo>
                <a:cubicBezTo>
                  <a:pt x="5490714" y="471749"/>
                  <a:pt x="5458508" y="464721"/>
                  <a:pt x="5430507" y="468172"/>
                </a:cubicBezTo>
                <a:lnTo>
                  <a:pt x="5476028" y="490056"/>
                </a:lnTo>
                <a:cubicBezTo>
                  <a:pt x="5434983" y="524443"/>
                  <a:pt x="5428460" y="539911"/>
                  <a:pt x="5456463" y="536460"/>
                </a:cubicBezTo>
                <a:cubicBezTo>
                  <a:pt x="5461591" y="532161"/>
                  <a:pt x="5550270" y="535894"/>
                  <a:pt x="5722495" y="547657"/>
                </a:cubicBezTo>
                <a:cubicBezTo>
                  <a:pt x="5692147" y="533069"/>
                  <a:pt x="5656889" y="502589"/>
                  <a:pt x="5616716" y="456217"/>
                </a:cubicBezTo>
                <a:close/>
                <a:moveTo>
                  <a:pt x="2953650" y="454539"/>
                </a:moveTo>
                <a:lnTo>
                  <a:pt x="2971822" y="456155"/>
                </a:lnTo>
                <a:lnTo>
                  <a:pt x="2969885" y="456318"/>
                </a:lnTo>
                <a:lnTo>
                  <a:pt x="2950886" y="456853"/>
                </a:lnTo>
                <a:close/>
                <a:moveTo>
                  <a:pt x="3013155" y="452703"/>
                </a:moveTo>
                <a:cubicBezTo>
                  <a:pt x="2996356" y="454774"/>
                  <a:pt x="2982995" y="455961"/>
                  <a:pt x="2973079" y="456268"/>
                </a:cubicBezTo>
                <a:lnTo>
                  <a:pt x="2971822" y="456155"/>
                </a:lnTo>
                <a:close/>
                <a:moveTo>
                  <a:pt x="4794115" y="431138"/>
                </a:moveTo>
                <a:lnTo>
                  <a:pt x="4898437" y="445774"/>
                </a:lnTo>
                <a:lnTo>
                  <a:pt x="4900549" y="462011"/>
                </a:lnTo>
                <a:lnTo>
                  <a:pt x="4787828" y="448410"/>
                </a:lnTo>
                <a:close/>
                <a:moveTo>
                  <a:pt x="3785304" y="418014"/>
                </a:moveTo>
                <a:cubicBezTo>
                  <a:pt x="3775514" y="430219"/>
                  <a:pt x="3742617" y="439772"/>
                  <a:pt x="3686618" y="446675"/>
                </a:cubicBezTo>
                <a:cubicBezTo>
                  <a:pt x="3441121" y="440276"/>
                  <a:pt x="3231104" y="444167"/>
                  <a:pt x="3056564" y="458350"/>
                </a:cubicBezTo>
                <a:lnTo>
                  <a:pt x="3155252" y="429689"/>
                </a:lnTo>
                <a:cubicBezTo>
                  <a:pt x="3183252" y="426238"/>
                  <a:pt x="3393268" y="422345"/>
                  <a:pt x="3785304" y="418014"/>
                </a:cubicBezTo>
                <a:close/>
                <a:moveTo>
                  <a:pt x="5573962" y="390001"/>
                </a:moveTo>
                <a:lnTo>
                  <a:pt x="5481562" y="401391"/>
                </a:lnTo>
                <a:lnTo>
                  <a:pt x="5487194" y="444687"/>
                </a:lnTo>
                <a:cubicBezTo>
                  <a:pt x="5539473" y="452908"/>
                  <a:pt x="5576811" y="455637"/>
                  <a:pt x="5599211" y="452877"/>
                </a:cubicBezTo>
                <a:cubicBezTo>
                  <a:pt x="5598272" y="445660"/>
                  <a:pt x="5593831" y="433377"/>
                  <a:pt x="5585883" y="416027"/>
                </a:cubicBezTo>
                <a:cubicBezTo>
                  <a:pt x="5577936" y="398678"/>
                  <a:pt x="5573962" y="390001"/>
                  <a:pt x="5573962" y="390001"/>
                </a:cubicBezTo>
                <a:close/>
                <a:moveTo>
                  <a:pt x="5362501" y="339082"/>
                </a:moveTo>
                <a:lnTo>
                  <a:pt x="5360745" y="341783"/>
                </a:lnTo>
                <a:lnTo>
                  <a:pt x="5356860" y="340808"/>
                </a:lnTo>
                <a:cubicBezTo>
                  <a:pt x="5356422" y="340175"/>
                  <a:pt x="5358301" y="339599"/>
                  <a:pt x="5362501" y="339082"/>
                </a:cubicBezTo>
                <a:close/>
                <a:moveTo>
                  <a:pt x="2338890" y="321357"/>
                </a:moveTo>
                <a:lnTo>
                  <a:pt x="2371836" y="377784"/>
                </a:lnTo>
                <a:cubicBezTo>
                  <a:pt x="2355034" y="379855"/>
                  <a:pt x="2330306" y="386570"/>
                  <a:pt x="2297641" y="397928"/>
                </a:cubicBezTo>
                <a:cubicBezTo>
                  <a:pt x="2313034" y="385032"/>
                  <a:pt x="2311391" y="372405"/>
                  <a:pt x="2292714" y="360042"/>
                </a:cubicBezTo>
                <a:close/>
                <a:moveTo>
                  <a:pt x="6432175" y="295215"/>
                </a:moveTo>
                <a:lnTo>
                  <a:pt x="6437808" y="338510"/>
                </a:lnTo>
                <a:lnTo>
                  <a:pt x="6404209" y="342653"/>
                </a:lnTo>
                <a:lnTo>
                  <a:pt x="6398575" y="299357"/>
                </a:lnTo>
                <a:close/>
                <a:moveTo>
                  <a:pt x="2013955" y="185444"/>
                </a:moveTo>
                <a:lnTo>
                  <a:pt x="2018180" y="217918"/>
                </a:lnTo>
                <a:lnTo>
                  <a:pt x="1984579" y="222059"/>
                </a:lnTo>
                <a:lnTo>
                  <a:pt x="1980354" y="189586"/>
                </a:lnTo>
                <a:close/>
                <a:moveTo>
                  <a:pt x="1800433" y="184270"/>
                </a:moveTo>
                <a:cubicBezTo>
                  <a:pt x="1787387" y="215204"/>
                  <a:pt x="1821475" y="236665"/>
                  <a:pt x="1902692" y="248650"/>
                </a:cubicBezTo>
                <a:cubicBezTo>
                  <a:pt x="1902692" y="248650"/>
                  <a:pt x="1893009" y="250759"/>
                  <a:pt x="1873643" y="254979"/>
                </a:cubicBezTo>
                <a:cubicBezTo>
                  <a:pt x="1854277" y="259200"/>
                  <a:pt x="1845535" y="268526"/>
                  <a:pt x="1847412" y="282958"/>
                </a:cubicBezTo>
                <a:cubicBezTo>
                  <a:pt x="1851636" y="315430"/>
                  <a:pt x="1868923" y="338961"/>
                  <a:pt x="1899271" y="353550"/>
                </a:cubicBezTo>
                <a:cubicBezTo>
                  <a:pt x="1959494" y="379119"/>
                  <a:pt x="2005253" y="402808"/>
                  <a:pt x="2036538" y="424613"/>
                </a:cubicBezTo>
                <a:cubicBezTo>
                  <a:pt x="2021614" y="441116"/>
                  <a:pt x="2014623" y="452975"/>
                  <a:pt x="2015562" y="460192"/>
                </a:cubicBezTo>
                <a:cubicBezTo>
                  <a:pt x="1993128" y="418966"/>
                  <a:pt x="1943869" y="390211"/>
                  <a:pt x="1867782" y="373927"/>
                </a:cubicBezTo>
                <a:cubicBezTo>
                  <a:pt x="1849542" y="321188"/>
                  <a:pt x="1785811" y="290550"/>
                  <a:pt x="1676595" y="282017"/>
                </a:cubicBezTo>
                <a:lnTo>
                  <a:pt x="1670961" y="238721"/>
                </a:lnTo>
                <a:cubicBezTo>
                  <a:pt x="1706875" y="208633"/>
                  <a:pt x="1750033" y="190481"/>
                  <a:pt x="1800433" y="184270"/>
                </a:cubicBezTo>
                <a:close/>
                <a:moveTo>
                  <a:pt x="5844627" y="43200"/>
                </a:moveTo>
                <a:lnTo>
                  <a:pt x="5829141" y="48560"/>
                </a:lnTo>
                <a:lnTo>
                  <a:pt x="5831286" y="47252"/>
                </a:lnTo>
                <a:cubicBezTo>
                  <a:pt x="5835979" y="45068"/>
                  <a:pt x="5840428" y="43719"/>
                  <a:pt x="5844627" y="43200"/>
                </a:cubicBezTo>
                <a:close/>
                <a:moveTo>
                  <a:pt x="5659775" y="0"/>
                </a:moveTo>
                <a:cubicBezTo>
                  <a:pt x="5730047" y="42662"/>
                  <a:pt x="5786007" y="59019"/>
                  <a:pt x="5827652" y="49074"/>
                </a:cubicBezTo>
                <a:lnTo>
                  <a:pt x="5829141" y="48560"/>
                </a:lnTo>
                <a:lnTo>
                  <a:pt x="5816459" y="56296"/>
                </a:lnTo>
                <a:cubicBezTo>
                  <a:pt x="5806081" y="63990"/>
                  <a:pt x="5794713" y="75015"/>
                  <a:pt x="5782355" y="89369"/>
                </a:cubicBezTo>
                <a:cubicBezTo>
                  <a:pt x="5877153" y="162000"/>
                  <a:pt x="5924316" y="196512"/>
                  <a:pt x="5923848" y="192904"/>
                </a:cubicBezTo>
                <a:cubicBezTo>
                  <a:pt x="5931829" y="254242"/>
                  <a:pt x="5926731" y="302527"/>
                  <a:pt x="5908556" y="337761"/>
                </a:cubicBezTo>
                <a:cubicBezTo>
                  <a:pt x="5951511" y="361794"/>
                  <a:pt x="5992589" y="371395"/>
                  <a:pt x="6031788" y="366563"/>
                </a:cubicBezTo>
                <a:cubicBezTo>
                  <a:pt x="6042989" y="365182"/>
                  <a:pt x="6074243" y="342999"/>
                  <a:pt x="6125548" y="300017"/>
                </a:cubicBezTo>
                <a:cubicBezTo>
                  <a:pt x="6094731" y="281819"/>
                  <a:pt x="6048975" y="258133"/>
                  <a:pt x="5988281" y="228954"/>
                </a:cubicBezTo>
                <a:cubicBezTo>
                  <a:pt x="6014404" y="211069"/>
                  <a:pt x="6026762" y="196716"/>
                  <a:pt x="6025352" y="185892"/>
                </a:cubicBezTo>
                <a:cubicBezTo>
                  <a:pt x="6111232" y="189971"/>
                  <a:pt x="6172379" y="200762"/>
                  <a:pt x="6208795" y="218270"/>
                </a:cubicBezTo>
                <a:cubicBezTo>
                  <a:pt x="6214864" y="221187"/>
                  <a:pt x="6223968" y="225564"/>
                  <a:pt x="6236107" y="231399"/>
                </a:cubicBezTo>
                <a:cubicBezTo>
                  <a:pt x="6257100" y="217813"/>
                  <a:pt x="6273196" y="210331"/>
                  <a:pt x="6284396" y="208951"/>
                </a:cubicBezTo>
                <a:cubicBezTo>
                  <a:pt x="6274134" y="217548"/>
                  <a:pt x="6251047" y="236890"/>
                  <a:pt x="6215132" y="266979"/>
                </a:cubicBezTo>
                <a:cubicBezTo>
                  <a:pt x="6247359" y="296000"/>
                  <a:pt x="6266051" y="330354"/>
                  <a:pt x="6271214" y="370044"/>
                </a:cubicBezTo>
                <a:lnTo>
                  <a:pt x="6274737" y="397104"/>
                </a:lnTo>
                <a:cubicBezTo>
                  <a:pt x="6304145" y="404477"/>
                  <a:pt x="6333320" y="410045"/>
                  <a:pt x="6362259" y="413810"/>
                </a:cubicBezTo>
                <a:cubicBezTo>
                  <a:pt x="6408465" y="419113"/>
                  <a:pt x="6430632" y="414546"/>
                  <a:pt x="6428752" y="400114"/>
                </a:cubicBezTo>
                <a:cubicBezTo>
                  <a:pt x="6434355" y="399425"/>
                  <a:pt x="6454776" y="403323"/>
                  <a:pt x="6490019" y="411810"/>
                </a:cubicBezTo>
                <a:cubicBezTo>
                  <a:pt x="6525262" y="420296"/>
                  <a:pt x="6554084" y="423159"/>
                  <a:pt x="6576484" y="420398"/>
                </a:cubicBezTo>
                <a:cubicBezTo>
                  <a:pt x="6604486" y="416947"/>
                  <a:pt x="6623615" y="410922"/>
                  <a:pt x="6633876" y="402327"/>
                </a:cubicBezTo>
                <a:cubicBezTo>
                  <a:pt x="6633405" y="398717"/>
                  <a:pt x="6622904" y="394514"/>
                  <a:pt x="6602365" y="389713"/>
                </a:cubicBezTo>
                <a:cubicBezTo>
                  <a:pt x="6581825" y="384913"/>
                  <a:pt x="6565956" y="383203"/>
                  <a:pt x="6554755" y="384584"/>
                </a:cubicBezTo>
                <a:cubicBezTo>
                  <a:pt x="6575276" y="367391"/>
                  <a:pt x="6591139" y="358104"/>
                  <a:pt x="6602340" y="356722"/>
                </a:cubicBezTo>
                <a:cubicBezTo>
                  <a:pt x="6641538" y="351891"/>
                  <a:pt x="6688921" y="366214"/>
                  <a:pt x="6744485" y="399689"/>
                </a:cubicBezTo>
                <a:cubicBezTo>
                  <a:pt x="6739354" y="403988"/>
                  <a:pt x="6725120" y="403909"/>
                  <a:pt x="6701780" y="399454"/>
                </a:cubicBezTo>
                <a:cubicBezTo>
                  <a:pt x="6678912" y="398607"/>
                  <a:pt x="6662110" y="400678"/>
                  <a:pt x="6651381" y="405667"/>
                </a:cubicBezTo>
                <a:cubicBezTo>
                  <a:pt x="6670997" y="425244"/>
                  <a:pt x="6713953" y="449277"/>
                  <a:pt x="6780248" y="477765"/>
                </a:cubicBezTo>
                <a:lnTo>
                  <a:pt x="6783718" y="438845"/>
                </a:lnTo>
                <a:lnTo>
                  <a:pt x="6808920" y="435739"/>
                </a:lnTo>
                <a:cubicBezTo>
                  <a:pt x="6848588" y="434515"/>
                  <a:pt x="6874023" y="433213"/>
                  <a:pt x="6885223" y="431832"/>
                </a:cubicBezTo>
                <a:cubicBezTo>
                  <a:pt x="6924425" y="426999"/>
                  <a:pt x="6954973" y="399407"/>
                  <a:pt x="6976870" y="349050"/>
                </a:cubicBezTo>
                <a:cubicBezTo>
                  <a:pt x="6989946" y="362102"/>
                  <a:pt x="7012364" y="381334"/>
                  <a:pt x="7044118" y="406748"/>
                </a:cubicBezTo>
                <a:cubicBezTo>
                  <a:pt x="7016120" y="410199"/>
                  <a:pt x="6991859" y="420521"/>
                  <a:pt x="6971335" y="437714"/>
                </a:cubicBezTo>
                <a:cubicBezTo>
                  <a:pt x="7035284" y="448162"/>
                  <a:pt x="7070308" y="476838"/>
                  <a:pt x="7076411" y="523742"/>
                </a:cubicBezTo>
                <a:cubicBezTo>
                  <a:pt x="7077350" y="530958"/>
                  <a:pt x="7062662" y="549266"/>
                  <a:pt x="7032349" y="578664"/>
                </a:cubicBezTo>
                <a:cubicBezTo>
                  <a:pt x="7056156" y="586728"/>
                  <a:pt x="7095256" y="602987"/>
                  <a:pt x="7149646" y="627443"/>
                </a:cubicBezTo>
                <a:cubicBezTo>
                  <a:pt x="7204038" y="651900"/>
                  <a:pt x="7233580" y="682168"/>
                  <a:pt x="7238274" y="718249"/>
                </a:cubicBezTo>
                <a:cubicBezTo>
                  <a:pt x="7239682" y="729074"/>
                  <a:pt x="7237587" y="734830"/>
                  <a:pt x="7231987" y="735520"/>
                </a:cubicBezTo>
                <a:cubicBezTo>
                  <a:pt x="7226388" y="736211"/>
                  <a:pt x="7224291" y="741968"/>
                  <a:pt x="7225699" y="752792"/>
                </a:cubicBezTo>
                <a:cubicBezTo>
                  <a:pt x="7227575" y="767225"/>
                  <a:pt x="7257690" y="780011"/>
                  <a:pt x="7316038" y="791147"/>
                </a:cubicBezTo>
                <a:cubicBezTo>
                  <a:pt x="7316507" y="794755"/>
                  <a:pt x="7314646" y="802317"/>
                  <a:pt x="7310454" y="813833"/>
                </a:cubicBezTo>
                <a:cubicBezTo>
                  <a:pt x="7306262" y="825346"/>
                  <a:pt x="7304871" y="836516"/>
                  <a:pt x="7306279" y="847340"/>
                </a:cubicBezTo>
                <a:cubicBezTo>
                  <a:pt x="7305340" y="840124"/>
                  <a:pt x="7328929" y="868377"/>
                  <a:pt x="7377051" y="932097"/>
                </a:cubicBezTo>
                <a:cubicBezTo>
                  <a:pt x="7393849" y="930026"/>
                  <a:pt x="7400608" y="916363"/>
                  <a:pt x="7397322" y="891108"/>
                </a:cubicBezTo>
                <a:cubicBezTo>
                  <a:pt x="7409459" y="896943"/>
                  <a:pt x="7437460" y="893490"/>
                  <a:pt x="7481321" y="880753"/>
                </a:cubicBezTo>
                <a:cubicBezTo>
                  <a:pt x="7525652" y="871622"/>
                  <a:pt x="7555045" y="857001"/>
                  <a:pt x="7569498" y="836890"/>
                </a:cubicBezTo>
                <a:cubicBezTo>
                  <a:pt x="7545218" y="825219"/>
                  <a:pt x="7533079" y="819384"/>
                  <a:pt x="7533079" y="819384"/>
                </a:cubicBezTo>
                <a:cubicBezTo>
                  <a:pt x="7532142" y="812167"/>
                  <a:pt x="7536567" y="802458"/>
                  <a:pt x="7546360" y="790251"/>
                </a:cubicBezTo>
                <a:cubicBezTo>
                  <a:pt x="7540289" y="787334"/>
                  <a:pt x="7528503" y="784205"/>
                  <a:pt x="7510999" y="780863"/>
                </a:cubicBezTo>
                <a:cubicBezTo>
                  <a:pt x="7493495" y="777522"/>
                  <a:pt x="7481706" y="774392"/>
                  <a:pt x="7475638" y="771475"/>
                </a:cubicBezTo>
                <a:cubicBezTo>
                  <a:pt x="7444853" y="797266"/>
                  <a:pt x="7415464" y="811886"/>
                  <a:pt x="7387462" y="815337"/>
                </a:cubicBezTo>
                <a:cubicBezTo>
                  <a:pt x="7413584" y="797454"/>
                  <a:pt x="7444368" y="771663"/>
                  <a:pt x="7479814" y="737967"/>
                </a:cubicBezTo>
                <a:cubicBezTo>
                  <a:pt x="7444805" y="731284"/>
                  <a:pt x="7402319" y="710859"/>
                  <a:pt x="7352354" y="676693"/>
                </a:cubicBezTo>
                <a:cubicBezTo>
                  <a:pt x="7328579" y="712618"/>
                  <a:pt x="7320430" y="737450"/>
                  <a:pt x="7327907" y="751192"/>
                </a:cubicBezTo>
                <a:cubicBezTo>
                  <a:pt x="7325561" y="733152"/>
                  <a:pt x="7307586" y="726203"/>
                  <a:pt x="7273986" y="730344"/>
                </a:cubicBezTo>
                <a:cubicBezTo>
                  <a:pt x="7300109" y="712460"/>
                  <a:pt x="7312466" y="698106"/>
                  <a:pt x="7311057" y="687283"/>
                </a:cubicBezTo>
                <a:cubicBezTo>
                  <a:pt x="7309651" y="676457"/>
                  <a:pt x="7305675" y="667783"/>
                  <a:pt x="7299137" y="661257"/>
                </a:cubicBezTo>
                <a:cubicBezTo>
                  <a:pt x="7292599" y="654731"/>
                  <a:pt x="7289093" y="649664"/>
                  <a:pt x="7288622" y="646055"/>
                </a:cubicBezTo>
                <a:lnTo>
                  <a:pt x="7334146" y="667939"/>
                </a:lnTo>
                <a:cubicBezTo>
                  <a:pt x="7356546" y="665179"/>
                  <a:pt x="7366103" y="651170"/>
                  <a:pt x="7362817" y="625912"/>
                </a:cubicBezTo>
                <a:cubicBezTo>
                  <a:pt x="7368885" y="628831"/>
                  <a:pt x="7379156" y="631230"/>
                  <a:pt x="7393624" y="633114"/>
                </a:cubicBezTo>
                <a:cubicBezTo>
                  <a:pt x="7408094" y="634996"/>
                  <a:pt x="7418599" y="639199"/>
                  <a:pt x="7425137" y="645725"/>
                </a:cubicBezTo>
                <a:cubicBezTo>
                  <a:pt x="7429800" y="637819"/>
                  <a:pt x="7431427" y="628453"/>
                  <a:pt x="7430017" y="617629"/>
                </a:cubicBezTo>
                <a:cubicBezTo>
                  <a:pt x="7429430" y="613119"/>
                  <a:pt x="7428393" y="609237"/>
                  <a:pt x="7426902" y="605984"/>
                </a:cubicBezTo>
                <a:lnTo>
                  <a:pt x="7421767" y="599046"/>
                </a:lnTo>
                <a:lnTo>
                  <a:pt x="7439107" y="601387"/>
                </a:lnTo>
                <a:cubicBezTo>
                  <a:pt x="7450309" y="602757"/>
                  <a:pt x="7463844" y="604294"/>
                  <a:pt x="7479713" y="606005"/>
                </a:cubicBezTo>
                <a:cubicBezTo>
                  <a:pt x="7549361" y="747724"/>
                  <a:pt x="7584888" y="823995"/>
                  <a:pt x="7586297" y="834819"/>
                </a:cubicBezTo>
                <a:cubicBezTo>
                  <a:pt x="7590052" y="863684"/>
                  <a:pt x="7583085" y="908534"/>
                  <a:pt x="7565396" y="969369"/>
                </a:cubicBezTo>
                <a:cubicBezTo>
                  <a:pt x="7547707" y="1030205"/>
                  <a:pt x="7528133" y="1065611"/>
                  <a:pt x="7506670" y="1075589"/>
                </a:cubicBezTo>
                <a:cubicBezTo>
                  <a:pt x="7530948" y="1087260"/>
                  <a:pt x="7553113" y="1082694"/>
                  <a:pt x="7573167" y="1061893"/>
                </a:cubicBezTo>
                <a:cubicBezTo>
                  <a:pt x="7555496" y="1144721"/>
                  <a:pt x="7508412" y="1220179"/>
                  <a:pt x="7431924" y="1288262"/>
                </a:cubicBezTo>
                <a:lnTo>
                  <a:pt x="7384996" y="1255554"/>
                </a:lnTo>
                <a:cubicBezTo>
                  <a:pt x="7430734" y="1257249"/>
                  <a:pt x="7465255" y="1238329"/>
                  <a:pt x="7488563" y="1198797"/>
                </a:cubicBezTo>
                <a:cubicBezTo>
                  <a:pt x="7482493" y="1195878"/>
                  <a:pt x="7465458" y="1196145"/>
                  <a:pt x="7437458" y="1199598"/>
                </a:cubicBezTo>
                <a:cubicBezTo>
                  <a:pt x="7415059" y="1202358"/>
                  <a:pt x="7375865" y="1218186"/>
                  <a:pt x="7319882" y="1247083"/>
                </a:cubicBezTo>
                <a:cubicBezTo>
                  <a:pt x="7263899" y="1275979"/>
                  <a:pt x="7236844" y="1297645"/>
                  <a:pt x="7238724" y="1312077"/>
                </a:cubicBezTo>
                <a:cubicBezTo>
                  <a:pt x="7240132" y="1322900"/>
                  <a:pt x="7244105" y="1331575"/>
                  <a:pt x="7250644" y="1338102"/>
                </a:cubicBezTo>
                <a:cubicBezTo>
                  <a:pt x="7257182" y="1344627"/>
                  <a:pt x="7260685" y="1349693"/>
                  <a:pt x="7261155" y="1353303"/>
                </a:cubicBezTo>
                <a:cubicBezTo>
                  <a:pt x="7238286" y="1352456"/>
                  <a:pt x="7205391" y="1362008"/>
                  <a:pt x="7162468" y="1381964"/>
                </a:cubicBezTo>
                <a:cubicBezTo>
                  <a:pt x="7119546" y="1401918"/>
                  <a:pt x="7093893" y="1423410"/>
                  <a:pt x="7085509" y="1446438"/>
                </a:cubicBezTo>
                <a:lnTo>
                  <a:pt x="6952979" y="1462774"/>
                </a:lnTo>
                <a:lnTo>
                  <a:pt x="7174618" y="1487331"/>
                </a:lnTo>
                <a:cubicBezTo>
                  <a:pt x="7241968" y="1490329"/>
                  <a:pt x="7323472" y="1483289"/>
                  <a:pt x="7419129" y="1466210"/>
                </a:cubicBezTo>
                <a:cubicBezTo>
                  <a:pt x="7469456" y="1484909"/>
                  <a:pt x="7491809" y="1494440"/>
                  <a:pt x="7486190" y="1494799"/>
                </a:cubicBezTo>
                <a:cubicBezTo>
                  <a:pt x="7508669" y="1493361"/>
                  <a:pt x="7519928" y="1490814"/>
                  <a:pt x="7519970" y="1487159"/>
                </a:cubicBezTo>
                <a:cubicBezTo>
                  <a:pt x="7520010" y="1483502"/>
                  <a:pt x="7522862" y="1479667"/>
                  <a:pt x="7528523" y="1475652"/>
                </a:cubicBezTo>
                <a:cubicBezTo>
                  <a:pt x="7584718" y="1472057"/>
                  <a:pt x="7671884" y="1461002"/>
                  <a:pt x="7790018" y="1442484"/>
                </a:cubicBezTo>
                <a:cubicBezTo>
                  <a:pt x="7834974" y="1439609"/>
                  <a:pt x="7902470" y="1429812"/>
                  <a:pt x="7992507" y="1413092"/>
                </a:cubicBezTo>
                <a:cubicBezTo>
                  <a:pt x="7998251" y="1401765"/>
                  <a:pt x="8018086" y="1385883"/>
                  <a:pt x="8052009" y="1365448"/>
                </a:cubicBezTo>
                <a:cubicBezTo>
                  <a:pt x="8080066" y="1367306"/>
                  <a:pt x="8122151" y="1370094"/>
                  <a:pt x="8178262" y="1373810"/>
                </a:cubicBezTo>
                <a:cubicBezTo>
                  <a:pt x="8302182" y="1340311"/>
                  <a:pt x="8488083" y="1288234"/>
                  <a:pt x="8735964" y="1217579"/>
                </a:cubicBezTo>
                <a:cubicBezTo>
                  <a:pt x="8966365" y="1202840"/>
                  <a:pt x="9194288" y="1159035"/>
                  <a:pt x="9419732" y="1086162"/>
                </a:cubicBezTo>
                <a:cubicBezTo>
                  <a:pt x="9363080" y="1129971"/>
                  <a:pt x="9312173" y="1162454"/>
                  <a:pt x="9267009" y="1183609"/>
                </a:cubicBezTo>
                <a:cubicBezTo>
                  <a:pt x="9269819" y="1183429"/>
                  <a:pt x="9274017" y="1184529"/>
                  <a:pt x="9279606" y="1186914"/>
                </a:cubicBezTo>
                <a:lnTo>
                  <a:pt x="9295615" y="1195317"/>
                </a:lnTo>
                <a:lnTo>
                  <a:pt x="9302694" y="1193655"/>
                </a:lnTo>
                <a:cubicBezTo>
                  <a:pt x="9315349" y="1191933"/>
                  <a:pt x="9339939" y="1189903"/>
                  <a:pt x="9376466" y="1187567"/>
                </a:cubicBezTo>
                <a:cubicBezTo>
                  <a:pt x="9308574" y="1232096"/>
                  <a:pt x="9265972" y="1275006"/>
                  <a:pt x="9248657" y="1316299"/>
                </a:cubicBezTo>
                <a:cubicBezTo>
                  <a:pt x="9259813" y="1322891"/>
                  <a:pt x="9271009" y="1325829"/>
                  <a:pt x="9282250" y="1325110"/>
                </a:cubicBezTo>
                <a:cubicBezTo>
                  <a:pt x="9287869" y="1324750"/>
                  <a:pt x="9259584" y="1342999"/>
                  <a:pt x="9197396" y="1379856"/>
                </a:cubicBezTo>
                <a:cubicBezTo>
                  <a:pt x="9186074" y="1387887"/>
                  <a:pt x="9152273" y="1397356"/>
                  <a:pt x="9095996" y="1408262"/>
                </a:cubicBezTo>
                <a:cubicBezTo>
                  <a:pt x="9079055" y="1416652"/>
                  <a:pt x="9064860" y="1430346"/>
                  <a:pt x="9053414" y="1449345"/>
                </a:cubicBezTo>
                <a:cubicBezTo>
                  <a:pt x="9053414" y="1449345"/>
                  <a:pt x="9016721" y="1466304"/>
                  <a:pt x="8943335" y="1500225"/>
                </a:cubicBezTo>
                <a:cubicBezTo>
                  <a:pt x="8898171" y="1521380"/>
                  <a:pt x="8861603" y="1527373"/>
                  <a:pt x="8833630" y="1518202"/>
                </a:cubicBezTo>
                <a:cubicBezTo>
                  <a:pt x="8810986" y="1534263"/>
                  <a:pt x="8799642" y="1544122"/>
                  <a:pt x="8799602" y="1547778"/>
                </a:cubicBezTo>
                <a:cubicBezTo>
                  <a:pt x="8872572" y="1550417"/>
                  <a:pt x="8965336" y="1540829"/>
                  <a:pt x="9077892" y="1519017"/>
                </a:cubicBezTo>
                <a:cubicBezTo>
                  <a:pt x="9258007" y="1481922"/>
                  <a:pt x="9350874" y="1463195"/>
                  <a:pt x="9356495" y="1462835"/>
                </a:cubicBezTo>
                <a:lnTo>
                  <a:pt x="9415063" y="1497448"/>
                </a:lnTo>
                <a:cubicBezTo>
                  <a:pt x="9369692" y="1536883"/>
                  <a:pt x="9283683" y="1569784"/>
                  <a:pt x="9157036" y="1596151"/>
                </a:cubicBezTo>
                <a:cubicBezTo>
                  <a:pt x="9030391" y="1622519"/>
                  <a:pt x="8941510" y="1661083"/>
                  <a:pt x="8890393" y="1711845"/>
                </a:cubicBezTo>
                <a:cubicBezTo>
                  <a:pt x="8895972" y="1715141"/>
                  <a:pt x="8907190" y="1716251"/>
                  <a:pt x="8924049" y="1715172"/>
                </a:cubicBezTo>
                <a:cubicBezTo>
                  <a:pt x="8940908" y="1714094"/>
                  <a:pt x="8949317" y="1715382"/>
                  <a:pt x="8949275" y="1719039"/>
                </a:cubicBezTo>
                <a:lnTo>
                  <a:pt x="8974314" y="1739356"/>
                </a:lnTo>
                <a:cubicBezTo>
                  <a:pt x="9087326" y="1677329"/>
                  <a:pt x="9180360" y="1643978"/>
                  <a:pt x="9253413" y="1639305"/>
                </a:cubicBezTo>
                <a:cubicBezTo>
                  <a:pt x="9281344" y="1652131"/>
                  <a:pt x="9309360" y="1657646"/>
                  <a:pt x="9337457" y="1655848"/>
                </a:cubicBezTo>
                <a:cubicBezTo>
                  <a:pt x="9314937" y="1660942"/>
                  <a:pt x="9278224" y="1679730"/>
                  <a:pt x="9227316" y="1712212"/>
                </a:cubicBezTo>
                <a:cubicBezTo>
                  <a:pt x="9277725" y="1723600"/>
                  <a:pt x="9325471" y="1722373"/>
                  <a:pt x="9370552" y="1708529"/>
                </a:cubicBezTo>
                <a:cubicBezTo>
                  <a:pt x="9432491" y="1693608"/>
                  <a:pt x="9469079" y="1685787"/>
                  <a:pt x="9480319" y="1685068"/>
                </a:cubicBezTo>
                <a:cubicBezTo>
                  <a:pt x="9491558" y="1684349"/>
                  <a:pt x="9519531" y="1693520"/>
                  <a:pt x="9564238" y="1712580"/>
                </a:cubicBezTo>
                <a:cubicBezTo>
                  <a:pt x="9608945" y="1731638"/>
                  <a:pt x="9639708" y="1742457"/>
                  <a:pt x="9656525" y="1745035"/>
                </a:cubicBezTo>
                <a:cubicBezTo>
                  <a:pt x="9605783" y="1762893"/>
                  <a:pt x="9523884" y="1804664"/>
                  <a:pt x="9410830" y="1870348"/>
                </a:cubicBezTo>
                <a:cubicBezTo>
                  <a:pt x="9483802" y="1872987"/>
                  <a:pt x="9523200" y="1864986"/>
                  <a:pt x="9529028" y="1846347"/>
                </a:cubicBezTo>
                <a:cubicBezTo>
                  <a:pt x="9500432" y="1892015"/>
                  <a:pt x="9466465" y="1916108"/>
                  <a:pt x="9427130" y="1918624"/>
                </a:cubicBezTo>
                <a:cubicBezTo>
                  <a:pt x="9455226" y="1916826"/>
                  <a:pt x="9415994" y="1910203"/>
                  <a:pt x="9309429" y="1898754"/>
                </a:cubicBezTo>
                <a:cubicBezTo>
                  <a:pt x="9292613" y="1896176"/>
                  <a:pt x="9264495" y="1899802"/>
                  <a:pt x="9225075" y="1909630"/>
                </a:cubicBezTo>
                <a:cubicBezTo>
                  <a:pt x="9247387" y="1922816"/>
                  <a:pt x="9258419" y="1940375"/>
                  <a:pt x="9258169" y="1962311"/>
                </a:cubicBezTo>
                <a:cubicBezTo>
                  <a:pt x="9280648" y="1960873"/>
                  <a:pt x="9318580" y="1958447"/>
                  <a:pt x="9371965" y="1955032"/>
                </a:cubicBezTo>
                <a:cubicBezTo>
                  <a:pt x="9425351" y="1951617"/>
                  <a:pt x="9466092" y="1949011"/>
                  <a:pt x="9494189" y="1947213"/>
                </a:cubicBezTo>
                <a:cubicBezTo>
                  <a:pt x="9505262" y="1961118"/>
                  <a:pt x="9510737" y="1973554"/>
                  <a:pt x="9510613" y="1984521"/>
                </a:cubicBezTo>
                <a:cubicBezTo>
                  <a:pt x="9510197" y="2021081"/>
                  <a:pt x="9395967" y="2066746"/>
                  <a:pt x="9167919" y="2121519"/>
                </a:cubicBezTo>
                <a:cubicBezTo>
                  <a:pt x="8939873" y="2176292"/>
                  <a:pt x="8825557" y="2229270"/>
                  <a:pt x="8824977" y="2280453"/>
                </a:cubicBezTo>
                <a:cubicBezTo>
                  <a:pt x="8824810" y="2295077"/>
                  <a:pt x="8830306" y="2305685"/>
                  <a:pt x="8841462" y="2312278"/>
                </a:cubicBezTo>
                <a:cubicBezTo>
                  <a:pt x="8819068" y="2306403"/>
                  <a:pt x="8802250" y="2303826"/>
                  <a:pt x="8791012" y="2304545"/>
                </a:cubicBezTo>
                <a:cubicBezTo>
                  <a:pt x="8791219" y="2286266"/>
                  <a:pt x="8802748" y="2259956"/>
                  <a:pt x="8825599" y="2225615"/>
                </a:cubicBezTo>
                <a:cubicBezTo>
                  <a:pt x="8820022" y="2222319"/>
                  <a:pt x="8800373" y="2221749"/>
                  <a:pt x="8766657" y="2223906"/>
                </a:cubicBezTo>
                <a:cubicBezTo>
                  <a:pt x="8817233" y="2220670"/>
                  <a:pt x="8718664" y="2247069"/>
                  <a:pt x="8470948" y="2303100"/>
                </a:cubicBezTo>
                <a:cubicBezTo>
                  <a:pt x="8195259" y="2349961"/>
                  <a:pt x="7908559" y="2377433"/>
                  <a:pt x="7610850" y="2385518"/>
                </a:cubicBezTo>
                <a:cubicBezTo>
                  <a:pt x="7498502" y="2389052"/>
                  <a:pt x="7442305" y="2392647"/>
                  <a:pt x="7442265" y="2396302"/>
                </a:cubicBezTo>
                <a:lnTo>
                  <a:pt x="7400428" y="2371580"/>
                </a:lnTo>
                <a:cubicBezTo>
                  <a:pt x="7360926" y="2388720"/>
                  <a:pt x="7321506" y="2398548"/>
                  <a:pt x="7282170" y="2401064"/>
                </a:cubicBezTo>
                <a:cubicBezTo>
                  <a:pt x="7259527" y="2417125"/>
                  <a:pt x="7248121" y="2432467"/>
                  <a:pt x="7247955" y="2447091"/>
                </a:cubicBezTo>
                <a:cubicBezTo>
                  <a:pt x="7253574" y="2446732"/>
                  <a:pt x="7270412" y="2447481"/>
                  <a:pt x="7298468" y="2449340"/>
                </a:cubicBezTo>
                <a:cubicBezTo>
                  <a:pt x="7326524" y="2451198"/>
                  <a:pt x="7340490" y="2457611"/>
                  <a:pt x="7340366" y="2468579"/>
                </a:cubicBezTo>
                <a:cubicBezTo>
                  <a:pt x="7340282" y="2475890"/>
                  <a:pt x="7337441" y="2478812"/>
                  <a:pt x="7331844" y="2477344"/>
                </a:cubicBezTo>
                <a:cubicBezTo>
                  <a:pt x="7326243" y="2475876"/>
                  <a:pt x="7323382" y="2480624"/>
                  <a:pt x="7323259" y="2491592"/>
                </a:cubicBezTo>
                <a:cubicBezTo>
                  <a:pt x="7323176" y="2498904"/>
                  <a:pt x="7328753" y="2502201"/>
                  <a:pt x="7339992" y="2501482"/>
                </a:cubicBezTo>
                <a:cubicBezTo>
                  <a:pt x="7239006" y="2493329"/>
                  <a:pt x="7188700" y="2472801"/>
                  <a:pt x="7189075" y="2439898"/>
                </a:cubicBezTo>
                <a:cubicBezTo>
                  <a:pt x="7189198" y="2428931"/>
                  <a:pt x="7193497" y="2421349"/>
                  <a:pt x="7201968" y="2417153"/>
                </a:cubicBezTo>
                <a:cubicBezTo>
                  <a:pt x="7210437" y="2412958"/>
                  <a:pt x="7214694" y="2409033"/>
                  <a:pt x="7214736" y="2405377"/>
                </a:cubicBezTo>
                <a:cubicBezTo>
                  <a:pt x="7198001" y="2395488"/>
                  <a:pt x="7147468" y="2395068"/>
                  <a:pt x="7063134" y="2404116"/>
                </a:cubicBezTo>
                <a:cubicBezTo>
                  <a:pt x="6995699" y="2408428"/>
                  <a:pt x="6959379" y="2392486"/>
                  <a:pt x="6954176" y="2356287"/>
                </a:cubicBezTo>
                <a:cubicBezTo>
                  <a:pt x="6954217" y="2352631"/>
                  <a:pt x="6962750" y="2342952"/>
                  <a:pt x="6979774" y="2327250"/>
                </a:cubicBezTo>
                <a:cubicBezTo>
                  <a:pt x="7007789" y="2332765"/>
                  <a:pt x="7044087" y="2350535"/>
                  <a:pt x="7088669" y="2380563"/>
                </a:cubicBezTo>
                <a:cubicBezTo>
                  <a:pt x="7099950" y="2376188"/>
                  <a:pt x="7147840" y="2362164"/>
                  <a:pt x="7232341" y="2338493"/>
                </a:cubicBezTo>
                <a:cubicBezTo>
                  <a:pt x="7209946" y="2332619"/>
                  <a:pt x="7190402" y="2322910"/>
                  <a:pt x="7173709" y="2309365"/>
                </a:cubicBezTo>
                <a:cubicBezTo>
                  <a:pt x="7162513" y="2306427"/>
                  <a:pt x="7123196" y="2307116"/>
                  <a:pt x="7055762" y="2311430"/>
                </a:cubicBezTo>
                <a:cubicBezTo>
                  <a:pt x="7089478" y="2309273"/>
                  <a:pt x="7019153" y="2321078"/>
                  <a:pt x="6844782" y="2346845"/>
                </a:cubicBezTo>
                <a:cubicBezTo>
                  <a:pt x="6839203" y="2343549"/>
                  <a:pt x="6830754" y="2345916"/>
                  <a:pt x="6819431" y="2353946"/>
                </a:cubicBezTo>
                <a:cubicBezTo>
                  <a:pt x="6836207" y="2360179"/>
                  <a:pt x="6861328" y="2373186"/>
                  <a:pt x="6894797" y="2392964"/>
                </a:cubicBezTo>
                <a:cubicBezTo>
                  <a:pt x="6816331" y="2379718"/>
                  <a:pt x="6754537" y="2381844"/>
                  <a:pt x="6709415" y="2399342"/>
                </a:cubicBezTo>
                <a:cubicBezTo>
                  <a:pt x="6720530" y="2409592"/>
                  <a:pt x="6751292" y="2420410"/>
                  <a:pt x="6801701" y="2431798"/>
                </a:cubicBezTo>
                <a:cubicBezTo>
                  <a:pt x="6748419" y="2426074"/>
                  <a:pt x="6702137" y="2422185"/>
                  <a:pt x="6662852" y="2420132"/>
                </a:cubicBezTo>
                <a:lnTo>
                  <a:pt x="6627984" y="2419025"/>
                </a:lnTo>
                <a:lnTo>
                  <a:pt x="6667394" y="2391072"/>
                </a:lnTo>
                <a:cubicBezTo>
                  <a:pt x="6639420" y="2381901"/>
                  <a:pt x="6569258" y="2379082"/>
                  <a:pt x="6456910" y="2382616"/>
                </a:cubicBezTo>
                <a:cubicBezTo>
                  <a:pt x="6451414" y="2372008"/>
                  <a:pt x="6437531" y="2358284"/>
                  <a:pt x="6415261" y="2341442"/>
                </a:cubicBezTo>
                <a:cubicBezTo>
                  <a:pt x="6319813" y="2340241"/>
                  <a:pt x="6173829" y="2338620"/>
                  <a:pt x="5977312" y="2336578"/>
                </a:cubicBezTo>
                <a:cubicBezTo>
                  <a:pt x="5730137" y="2345083"/>
                  <a:pt x="5441084" y="2332520"/>
                  <a:pt x="5110154" y="2298891"/>
                </a:cubicBezTo>
                <a:cubicBezTo>
                  <a:pt x="4835337" y="2268979"/>
                  <a:pt x="4560520" y="2239066"/>
                  <a:pt x="4285702" y="2209155"/>
                </a:cubicBezTo>
                <a:cubicBezTo>
                  <a:pt x="4274381" y="2217185"/>
                  <a:pt x="4275590" y="2234461"/>
                  <a:pt x="4289326" y="2260982"/>
                </a:cubicBezTo>
                <a:cubicBezTo>
                  <a:pt x="4303064" y="2287502"/>
                  <a:pt x="4315511" y="2304058"/>
                  <a:pt x="4326667" y="2310651"/>
                </a:cubicBezTo>
                <a:cubicBezTo>
                  <a:pt x="4305530" y="2317483"/>
                  <a:pt x="4282700" y="2334699"/>
                  <a:pt x="4258169" y="2362296"/>
                </a:cubicBezTo>
                <a:lnTo>
                  <a:pt x="4235183" y="2390745"/>
                </a:lnTo>
                <a:lnTo>
                  <a:pt x="4231013" y="2389378"/>
                </a:lnTo>
                <a:cubicBezTo>
                  <a:pt x="4221211" y="2387266"/>
                  <a:pt x="4202290" y="2384365"/>
                  <a:pt x="4174255" y="2380679"/>
                </a:cubicBezTo>
                <a:cubicBezTo>
                  <a:pt x="4157355" y="2385413"/>
                  <a:pt x="4137769" y="2379360"/>
                  <a:pt x="4115499" y="2362517"/>
                </a:cubicBezTo>
                <a:cubicBezTo>
                  <a:pt x="4104093" y="2377861"/>
                  <a:pt x="4092709" y="2391375"/>
                  <a:pt x="4081346" y="2403062"/>
                </a:cubicBezTo>
                <a:cubicBezTo>
                  <a:pt x="4058619" y="2426434"/>
                  <a:pt x="4052750" y="2448729"/>
                  <a:pt x="4063741" y="2469946"/>
                </a:cubicBezTo>
                <a:lnTo>
                  <a:pt x="4021096" y="2516512"/>
                </a:lnTo>
                <a:cubicBezTo>
                  <a:pt x="4009857" y="2517231"/>
                  <a:pt x="3998618" y="2517951"/>
                  <a:pt x="3987379" y="2518670"/>
                </a:cubicBezTo>
                <a:lnTo>
                  <a:pt x="3986445" y="2600926"/>
                </a:lnTo>
                <a:cubicBezTo>
                  <a:pt x="3980826" y="2601286"/>
                  <a:pt x="3966860" y="2594873"/>
                  <a:pt x="3944548" y="2581688"/>
                </a:cubicBezTo>
                <a:cubicBezTo>
                  <a:pt x="3922111" y="2579469"/>
                  <a:pt x="3899487" y="2593703"/>
                  <a:pt x="3876678" y="2624388"/>
                </a:cubicBezTo>
                <a:cubicBezTo>
                  <a:pt x="3915725" y="2647462"/>
                  <a:pt x="3935247" y="2659000"/>
                  <a:pt x="3935247" y="2659000"/>
                </a:cubicBezTo>
                <a:cubicBezTo>
                  <a:pt x="3935165" y="2666311"/>
                  <a:pt x="3929441" y="2675811"/>
                  <a:pt x="3918078" y="2687497"/>
                </a:cubicBezTo>
                <a:cubicBezTo>
                  <a:pt x="3940389" y="2700683"/>
                  <a:pt x="3971214" y="2706018"/>
                  <a:pt x="4010550" y="2703501"/>
                </a:cubicBezTo>
                <a:cubicBezTo>
                  <a:pt x="3965470" y="2717345"/>
                  <a:pt x="3931794" y="2715846"/>
                  <a:pt x="3909524" y="2699004"/>
                </a:cubicBezTo>
                <a:cubicBezTo>
                  <a:pt x="3898243" y="2703379"/>
                  <a:pt x="3892561" y="2709222"/>
                  <a:pt x="3892478" y="2716534"/>
                </a:cubicBezTo>
                <a:cubicBezTo>
                  <a:pt x="3829138" y="2669441"/>
                  <a:pt x="3776235" y="2649650"/>
                  <a:pt x="3733771" y="2657162"/>
                </a:cubicBezTo>
                <a:lnTo>
                  <a:pt x="3732232" y="2657590"/>
                </a:lnTo>
                <a:lnTo>
                  <a:pt x="3745823" y="2650568"/>
                </a:lnTo>
                <a:cubicBezTo>
                  <a:pt x="3757133" y="2643452"/>
                  <a:pt x="3769886" y="2633046"/>
                  <a:pt x="3784080" y="2619352"/>
                </a:cubicBezTo>
                <a:cubicBezTo>
                  <a:pt x="3700742" y="2540658"/>
                  <a:pt x="3659052" y="2503140"/>
                  <a:pt x="3659010" y="2506795"/>
                </a:cubicBezTo>
                <a:cubicBezTo>
                  <a:pt x="3659716" y="2444645"/>
                  <a:pt x="3671495" y="2396400"/>
                  <a:pt x="3694346" y="2362059"/>
                </a:cubicBezTo>
                <a:cubicBezTo>
                  <a:pt x="3655342" y="2335329"/>
                  <a:pt x="3616170" y="2323221"/>
                  <a:pt x="3576835" y="2325737"/>
                </a:cubicBezTo>
                <a:cubicBezTo>
                  <a:pt x="3565595" y="2326457"/>
                  <a:pt x="3531671" y="2346892"/>
                  <a:pt x="3475060" y="2387047"/>
                </a:cubicBezTo>
                <a:cubicBezTo>
                  <a:pt x="3502908" y="2407184"/>
                  <a:pt x="3544723" y="2433735"/>
                  <a:pt x="3600503" y="2466699"/>
                </a:cubicBezTo>
                <a:cubicBezTo>
                  <a:pt x="3572239" y="2483120"/>
                  <a:pt x="3558046" y="2496814"/>
                  <a:pt x="3557921" y="2507782"/>
                </a:cubicBezTo>
                <a:cubicBezTo>
                  <a:pt x="3473795" y="2498550"/>
                  <a:pt x="3414997" y="2484046"/>
                  <a:pt x="3381530" y="2464267"/>
                </a:cubicBezTo>
                <a:cubicBezTo>
                  <a:pt x="3375951" y="2460971"/>
                  <a:pt x="3367584" y="2456026"/>
                  <a:pt x="3356428" y="2449433"/>
                </a:cubicBezTo>
                <a:cubicBezTo>
                  <a:pt x="3333825" y="2461839"/>
                  <a:pt x="3316904" y="2468401"/>
                  <a:pt x="3305665" y="2469120"/>
                </a:cubicBezTo>
                <a:cubicBezTo>
                  <a:pt x="3316987" y="2461089"/>
                  <a:pt x="3342463" y="2443020"/>
                  <a:pt x="3382090" y="2414913"/>
                </a:cubicBezTo>
                <a:cubicBezTo>
                  <a:pt x="3354366" y="2383807"/>
                  <a:pt x="3340730" y="2348147"/>
                  <a:pt x="3341187" y="2307932"/>
                </a:cubicBezTo>
                <a:lnTo>
                  <a:pt x="3341499" y="2280514"/>
                </a:lnTo>
                <a:cubicBezTo>
                  <a:pt x="3313526" y="2271343"/>
                  <a:pt x="3285532" y="2264001"/>
                  <a:pt x="3257517" y="2258487"/>
                </a:cubicBezTo>
                <a:cubicBezTo>
                  <a:pt x="3212685" y="2250394"/>
                  <a:pt x="3190187" y="2253660"/>
                  <a:pt x="3190020" y="2268284"/>
                </a:cubicBezTo>
                <a:cubicBezTo>
                  <a:pt x="3184401" y="2268643"/>
                  <a:pt x="3164805" y="2263504"/>
                  <a:pt x="3131234" y="2252865"/>
                </a:cubicBezTo>
                <a:cubicBezTo>
                  <a:pt x="3097662" y="2242227"/>
                  <a:pt x="3069637" y="2237626"/>
                  <a:pt x="3047159" y="2239064"/>
                </a:cubicBezTo>
                <a:cubicBezTo>
                  <a:pt x="3019061" y="2240861"/>
                  <a:pt x="2999351" y="2245775"/>
                  <a:pt x="2988029" y="2253806"/>
                </a:cubicBezTo>
                <a:cubicBezTo>
                  <a:pt x="2987988" y="2257462"/>
                  <a:pt x="2997759" y="2262316"/>
                  <a:pt x="3017345" y="2268370"/>
                </a:cubicBezTo>
                <a:cubicBezTo>
                  <a:pt x="3036931" y="2274423"/>
                  <a:pt x="3052342" y="2277091"/>
                  <a:pt x="3063581" y="2276372"/>
                </a:cubicBezTo>
                <a:cubicBezTo>
                  <a:pt x="3040938" y="2292434"/>
                  <a:pt x="3023996" y="2300824"/>
                  <a:pt x="3012757" y="2301543"/>
                </a:cubicBezTo>
                <a:cubicBezTo>
                  <a:pt x="2973420" y="2304059"/>
                  <a:pt x="2928692" y="2286828"/>
                  <a:pt x="2878573" y="2249848"/>
                </a:cubicBezTo>
                <a:cubicBezTo>
                  <a:pt x="2884235" y="2245833"/>
                  <a:pt x="2898262" y="2246762"/>
                  <a:pt x="2920657" y="2252636"/>
                </a:cubicBezTo>
                <a:cubicBezTo>
                  <a:pt x="2943094" y="2254854"/>
                  <a:pt x="2959952" y="2253775"/>
                  <a:pt x="2971233" y="2249401"/>
                </a:cubicBezTo>
                <a:cubicBezTo>
                  <a:pt x="2954623" y="2228544"/>
                  <a:pt x="2915618" y="2201813"/>
                  <a:pt x="2854219" y="2169209"/>
                </a:cubicBezTo>
                <a:lnTo>
                  <a:pt x="2845354" y="2208134"/>
                </a:lnTo>
                <a:lnTo>
                  <a:pt x="2820066" y="2209752"/>
                </a:lnTo>
                <a:cubicBezTo>
                  <a:pt x="2780771" y="2208612"/>
                  <a:pt x="2755505" y="2208402"/>
                  <a:pt x="2744265" y="2209121"/>
                </a:cubicBezTo>
                <a:cubicBezTo>
                  <a:pt x="2704929" y="2211638"/>
                  <a:pt x="2670942" y="2237557"/>
                  <a:pt x="2642305" y="2286881"/>
                </a:cubicBezTo>
                <a:cubicBezTo>
                  <a:pt x="2631232" y="2272977"/>
                  <a:pt x="2611813" y="2252299"/>
                  <a:pt x="2584046" y="2224850"/>
                </a:cubicBezTo>
                <a:cubicBezTo>
                  <a:pt x="2612144" y="2223053"/>
                  <a:pt x="2637516" y="2214123"/>
                  <a:pt x="2660160" y="2198061"/>
                </a:cubicBezTo>
                <a:cubicBezTo>
                  <a:pt x="2598552" y="2183737"/>
                  <a:pt x="2568018" y="2152811"/>
                  <a:pt x="2568558" y="2105285"/>
                </a:cubicBezTo>
                <a:cubicBezTo>
                  <a:pt x="2568640" y="2097973"/>
                  <a:pt x="2585686" y="2080443"/>
                  <a:pt x="2619693" y="2052695"/>
                </a:cubicBezTo>
                <a:cubicBezTo>
                  <a:pt x="2597341" y="2043164"/>
                  <a:pt x="2561052" y="2024480"/>
                  <a:pt x="2510829" y="1996641"/>
                </a:cubicBezTo>
                <a:cubicBezTo>
                  <a:pt x="2460606" y="1968801"/>
                  <a:pt x="2435702" y="1936602"/>
                  <a:pt x="2436117" y="1900042"/>
                </a:cubicBezTo>
                <a:cubicBezTo>
                  <a:pt x="2436242" y="1889075"/>
                  <a:pt x="2439114" y="1883412"/>
                  <a:pt x="2444734" y="1883052"/>
                </a:cubicBezTo>
                <a:cubicBezTo>
                  <a:pt x="2450353" y="1882692"/>
                  <a:pt x="2453225" y="1877028"/>
                  <a:pt x="2453350" y="1866061"/>
                </a:cubicBezTo>
                <a:cubicBezTo>
                  <a:pt x="2453515" y="1851438"/>
                  <a:pt x="2425604" y="1836784"/>
                  <a:pt x="2369616" y="1822099"/>
                </a:cubicBezTo>
                <a:cubicBezTo>
                  <a:pt x="2369658" y="1818443"/>
                  <a:pt x="2372551" y="1810951"/>
                  <a:pt x="2378295" y="1799625"/>
                </a:cubicBezTo>
                <a:cubicBezTo>
                  <a:pt x="2384039" y="1788298"/>
                  <a:pt x="2386973" y="1777150"/>
                  <a:pt x="2387098" y="1766183"/>
                </a:cubicBezTo>
                <a:cubicBezTo>
                  <a:pt x="2387014" y="1773494"/>
                  <a:pt x="2367699" y="1743677"/>
                  <a:pt x="2329151" y="1676732"/>
                </a:cubicBezTo>
                <a:cubicBezTo>
                  <a:pt x="2312293" y="1677811"/>
                  <a:pt x="2303718" y="1691145"/>
                  <a:pt x="2303427" y="1716736"/>
                </a:cubicBezTo>
                <a:cubicBezTo>
                  <a:pt x="2292271" y="1710143"/>
                  <a:pt x="2264173" y="1711941"/>
                  <a:pt x="2219134" y="1722129"/>
                </a:cubicBezTo>
                <a:cubicBezTo>
                  <a:pt x="2174137" y="1728660"/>
                  <a:pt x="2143105" y="1741605"/>
                  <a:pt x="2126039" y="1760962"/>
                </a:cubicBezTo>
                <a:cubicBezTo>
                  <a:pt x="2148351" y="1774148"/>
                  <a:pt x="2159507" y="1780741"/>
                  <a:pt x="2159507" y="1780741"/>
                </a:cubicBezTo>
                <a:cubicBezTo>
                  <a:pt x="2159424" y="1788053"/>
                  <a:pt x="2153701" y="1797551"/>
                  <a:pt x="2142337" y="1809238"/>
                </a:cubicBezTo>
                <a:cubicBezTo>
                  <a:pt x="2147914" y="1812535"/>
                  <a:pt x="2159101" y="1816386"/>
                  <a:pt x="2175899" y="1820792"/>
                </a:cubicBezTo>
                <a:cubicBezTo>
                  <a:pt x="2192694" y="1825196"/>
                  <a:pt x="2203882" y="1829048"/>
                  <a:pt x="2209461" y="1832344"/>
                </a:cubicBezTo>
                <a:cubicBezTo>
                  <a:pt x="2243426" y="1808251"/>
                  <a:pt x="2274459" y="1795307"/>
                  <a:pt x="2302555" y="1793509"/>
                </a:cubicBezTo>
                <a:cubicBezTo>
                  <a:pt x="2274292" y="1809930"/>
                  <a:pt x="2240327" y="1834023"/>
                  <a:pt x="2200657" y="1865786"/>
                </a:cubicBezTo>
                <a:cubicBezTo>
                  <a:pt x="2234250" y="1874596"/>
                  <a:pt x="2273297" y="1897672"/>
                  <a:pt x="2317796" y="1935011"/>
                </a:cubicBezTo>
                <a:cubicBezTo>
                  <a:pt x="2346267" y="1900310"/>
                  <a:pt x="2357775" y="1875828"/>
                  <a:pt x="2352321" y="1861564"/>
                </a:cubicBezTo>
                <a:cubicBezTo>
                  <a:pt x="2352114" y="1879844"/>
                  <a:pt x="2368869" y="1887905"/>
                  <a:pt x="2402587" y="1885748"/>
                </a:cubicBezTo>
                <a:cubicBezTo>
                  <a:pt x="2374323" y="1902169"/>
                  <a:pt x="2360128" y="1915863"/>
                  <a:pt x="2360005" y="1926830"/>
                </a:cubicBezTo>
                <a:cubicBezTo>
                  <a:pt x="2359881" y="1937798"/>
                  <a:pt x="2362585" y="1946758"/>
                  <a:pt x="2368122" y="1953711"/>
                </a:cubicBezTo>
                <a:cubicBezTo>
                  <a:pt x="2373659" y="1960663"/>
                  <a:pt x="2376406" y="1965967"/>
                  <a:pt x="2376366" y="1969623"/>
                </a:cubicBezTo>
                <a:lnTo>
                  <a:pt x="2334529" y="1944900"/>
                </a:lnTo>
                <a:cubicBezTo>
                  <a:pt x="2312052" y="1946338"/>
                  <a:pt x="2300667" y="1959852"/>
                  <a:pt x="2300376" y="1985443"/>
                </a:cubicBezTo>
                <a:cubicBezTo>
                  <a:pt x="2294799" y="1982147"/>
                  <a:pt x="2285006" y="1979120"/>
                  <a:pt x="2270998" y="1976363"/>
                </a:cubicBezTo>
                <a:cubicBezTo>
                  <a:pt x="2256992" y="1973606"/>
                  <a:pt x="2247219" y="1968751"/>
                  <a:pt x="2241684" y="1961799"/>
                </a:cubicBezTo>
                <a:cubicBezTo>
                  <a:pt x="2235980" y="1969471"/>
                  <a:pt x="2233068" y="1978789"/>
                  <a:pt x="2232943" y="1989757"/>
                </a:cubicBezTo>
                <a:cubicBezTo>
                  <a:pt x="2232891" y="1994327"/>
                  <a:pt x="2233372" y="1998292"/>
                  <a:pt x="2234387" y="2001651"/>
                </a:cubicBezTo>
                <a:lnTo>
                  <a:pt x="2238480" y="2008936"/>
                </a:lnTo>
                <a:lnTo>
                  <a:pt x="2221707" y="2005546"/>
                </a:lnTo>
                <a:cubicBezTo>
                  <a:pt x="2210851" y="2003499"/>
                  <a:pt x="2197718" y="2001143"/>
                  <a:pt x="2182305" y="1998476"/>
                </a:cubicBezTo>
                <a:cubicBezTo>
                  <a:pt x="2133431" y="1851820"/>
                  <a:pt x="2109056" y="1773008"/>
                  <a:pt x="2109179" y="1762041"/>
                </a:cubicBezTo>
                <a:cubicBezTo>
                  <a:pt x="2109511" y="1732794"/>
                  <a:pt x="2122654" y="1688115"/>
                  <a:pt x="2148605" y="1628003"/>
                </a:cubicBezTo>
                <a:cubicBezTo>
                  <a:pt x="2174557" y="1567892"/>
                  <a:pt x="2198813" y="1533460"/>
                  <a:pt x="2221375" y="1524711"/>
                </a:cubicBezTo>
                <a:cubicBezTo>
                  <a:pt x="2199063" y="1511525"/>
                  <a:pt x="2176564" y="1514791"/>
                  <a:pt x="2153879" y="1534509"/>
                </a:cubicBezTo>
                <a:lnTo>
                  <a:pt x="2217432" y="1419749"/>
                </a:lnTo>
                <a:lnTo>
                  <a:pt x="2217206" y="1419641"/>
                </a:lnTo>
                <a:cubicBezTo>
                  <a:pt x="2194807" y="1422402"/>
                  <a:pt x="2183843" y="1425586"/>
                  <a:pt x="2184311" y="1429195"/>
                </a:cubicBezTo>
                <a:cubicBezTo>
                  <a:pt x="2184782" y="1432803"/>
                  <a:pt x="2182451" y="1436756"/>
                  <a:pt x="2177319" y="1441056"/>
                </a:cubicBezTo>
                <a:cubicBezTo>
                  <a:pt x="2121320" y="1447958"/>
                  <a:pt x="2035222" y="1464070"/>
                  <a:pt x="1919032" y="1489389"/>
                </a:cubicBezTo>
                <a:cubicBezTo>
                  <a:pt x="1874230" y="1494911"/>
                  <a:pt x="1807734" y="1508607"/>
                  <a:pt x="1719541" y="1530475"/>
                </a:cubicBezTo>
                <a:cubicBezTo>
                  <a:pt x="1715350" y="1541990"/>
                  <a:pt x="1697628" y="1558838"/>
                  <a:pt x="1666375" y="1581019"/>
                </a:cubicBezTo>
                <a:cubicBezTo>
                  <a:pt x="1637905" y="1580863"/>
                  <a:pt x="1595201" y="1580628"/>
                  <a:pt x="1538262" y="1580314"/>
                </a:cubicBezTo>
                <a:cubicBezTo>
                  <a:pt x="1418347" y="1620756"/>
                  <a:pt x="1238709" y="1683225"/>
                  <a:pt x="999350" y="1767719"/>
                </a:cubicBezTo>
                <a:cubicBezTo>
                  <a:pt x="769748" y="1796019"/>
                  <a:pt x="546704" y="1852840"/>
                  <a:pt x="330213" y="1938179"/>
                </a:cubicBezTo>
                <a:cubicBezTo>
                  <a:pt x="381051" y="1891588"/>
                  <a:pt x="427693" y="1856512"/>
                  <a:pt x="470147" y="1832948"/>
                </a:cubicBezTo>
                <a:cubicBezTo>
                  <a:pt x="467347" y="1833294"/>
                  <a:pt x="462971" y="1832460"/>
                  <a:pt x="457018" y="1830443"/>
                </a:cubicBezTo>
                <a:lnTo>
                  <a:pt x="439748" y="1823111"/>
                </a:lnTo>
                <a:lnTo>
                  <a:pt x="432861" y="1825173"/>
                </a:lnTo>
                <a:cubicBezTo>
                  <a:pt x="420380" y="1827627"/>
                  <a:pt x="395938" y="1831098"/>
                  <a:pt x="359539" y="1835585"/>
                </a:cubicBezTo>
                <a:cubicBezTo>
                  <a:pt x="421573" y="1787613"/>
                  <a:pt x="458411" y="1742746"/>
                  <a:pt x="470048" y="1700987"/>
                </a:cubicBezTo>
                <a:cubicBezTo>
                  <a:pt x="457909" y="1695151"/>
                  <a:pt x="446238" y="1692924"/>
                  <a:pt x="435037" y="1694305"/>
                </a:cubicBezTo>
                <a:cubicBezTo>
                  <a:pt x="429438" y="1694995"/>
                  <a:pt x="455325" y="1675308"/>
                  <a:pt x="512702" y="1635242"/>
                </a:cubicBezTo>
                <a:cubicBezTo>
                  <a:pt x="522962" y="1626645"/>
                  <a:pt x="555623" y="1615287"/>
                  <a:pt x="610687" y="1601167"/>
                </a:cubicBezTo>
                <a:cubicBezTo>
                  <a:pt x="626546" y="1591881"/>
                  <a:pt x="638904" y="1577528"/>
                  <a:pt x="647758" y="1558106"/>
                </a:cubicBezTo>
                <a:cubicBezTo>
                  <a:pt x="647758" y="1558106"/>
                  <a:pt x="682280" y="1539188"/>
                  <a:pt x="751324" y="1501350"/>
                </a:cubicBezTo>
                <a:cubicBezTo>
                  <a:pt x="793778" y="1477786"/>
                  <a:pt x="829708" y="1469691"/>
                  <a:pt x="859117" y="1477065"/>
                </a:cubicBezTo>
                <a:cubicBezTo>
                  <a:pt x="879639" y="1459871"/>
                  <a:pt x="889665" y="1449472"/>
                  <a:pt x="889195" y="1445862"/>
                </a:cubicBezTo>
                <a:cubicBezTo>
                  <a:pt x="815456" y="1447619"/>
                  <a:pt x="723524" y="1462617"/>
                  <a:pt x="613402" y="1490855"/>
                </a:cubicBezTo>
                <a:cubicBezTo>
                  <a:pt x="437488" y="1538201"/>
                  <a:pt x="346730" y="1562218"/>
                  <a:pt x="341132" y="1562909"/>
                </a:cubicBezTo>
                <a:lnTo>
                  <a:pt x="277400" y="1532272"/>
                </a:lnTo>
                <a:cubicBezTo>
                  <a:pt x="317506" y="1490668"/>
                  <a:pt x="399385" y="1453082"/>
                  <a:pt x="523039" y="1419510"/>
                </a:cubicBezTo>
                <a:cubicBezTo>
                  <a:pt x="646693" y="1385939"/>
                  <a:pt x="730669" y="1342593"/>
                  <a:pt x="774966" y="1289476"/>
                </a:cubicBezTo>
                <a:cubicBezTo>
                  <a:pt x="768897" y="1286559"/>
                  <a:pt x="757462" y="1286135"/>
                  <a:pt x="740662" y="1288206"/>
                </a:cubicBezTo>
                <a:cubicBezTo>
                  <a:pt x="723862" y="1290277"/>
                  <a:pt x="715226" y="1289507"/>
                  <a:pt x="714758" y="1285901"/>
                </a:cubicBezTo>
                <a:lnTo>
                  <a:pt x="686740" y="1267358"/>
                </a:lnTo>
                <a:cubicBezTo>
                  <a:pt x="581784" y="1335284"/>
                  <a:pt x="492901" y="1373735"/>
                  <a:pt x="420101" y="1382708"/>
                </a:cubicBezTo>
                <a:cubicBezTo>
                  <a:pt x="390224" y="1371727"/>
                  <a:pt x="361285" y="1367963"/>
                  <a:pt x="333285" y="1371413"/>
                </a:cubicBezTo>
                <a:cubicBezTo>
                  <a:pt x="355215" y="1365044"/>
                  <a:pt x="389504" y="1344321"/>
                  <a:pt x="436148" y="1309244"/>
                </a:cubicBezTo>
                <a:cubicBezTo>
                  <a:pt x="383869" y="1301024"/>
                  <a:pt x="336034" y="1305089"/>
                  <a:pt x="292644" y="1321434"/>
                </a:cubicBezTo>
                <a:cubicBezTo>
                  <a:pt x="232452" y="1339852"/>
                  <a:pt x="196755" y="1349750"/>
                  <a:pt x="185556" y="1351132"/>
                </a:cubicBezTo>
                <a:cubicBezTo>
                  <a:pt x="174355" y="1352511"/>
                  <a:pt x="144947" y="1345139"/>
                  <a:pt x="97330" y="1329012"/>
                </a:cubicBezTo>
                <a:cubicBezTo>
                  <a:pt x="49713" y="1312885"/>
                  <a:pt x="17269" y="1304054"/>
                  <a:pt x="0" y="1302518"/>
                </a:cubicBezTo>
                <a:cubicBezTo>
                  <a:pt x="48522" y="1281872"/>
                  <a:pt x="125028" y="1235783"/>
                  <a:pt x="229519" y="1164249"/>
                </a:cubicBezTo>
                <a:cubicBezTo>
                  <a:pt x="155779" y="1166006"/>
                  <a:pt x="117283" y="1176249"/>
                  <a:pt x="114028" y="1194979"/>
                </a:cubicBezTo>
                <a:cubicBezTo>
                  <a:pt x="136395" y="1148231"/>
                  <a:pt x="167180" y="1122442"/>
                  <a:pt x="206382" y="1117610"/>
                </a:cubicBezTo>
                <a:cubicBezTo>
                  <a:pt x="178379" y="1121060"/>
                  <a:pt x="218754" y="1125249"/>
                  <a:pt x="327501" y="1130174"/>
                </a:cubicBezTo>
                <a:cubicBezTo>
                  <a:pt x="344772" y="1131712"/>
                  <a:pt x="372538" y="1126456"/>
                  <a:pt x="410799" y="1114408"/>
                </a:cubicBezTo>
                <a:cubicBezTo>
                  <a:pt x="386521" y="1102736"/>
                  <a:pt x="372974" y="1086078"/>
                  <a:pt x="370155" y="1064429"/>
                </a:cubicBezTo>
                <a:cubicBezTo>
                  <a:pt x="347755" y="1067190"/>
                  <a:pt x="309955" y="1071850"/>
                  <a:pt x="256754" y="1078408"/>
                </a:cubicBezTo>
                <a:cubicBezTo>
                  <a:pt x="203555" y="1084965"/>
                  <a:pt x="162954" y="1089969"/>
                  <a:pt x="134955" y="1093421"/>
                </a:cubicBezTo>
                <a:cubicBezTo>
                  <a:pt x="121878" y="1080368"/>
                  <a:pt x="114634" y="1068432"/>
                  <a:pt x="113226" y="1057607"/>
                </a:cubicBezTo>
                <a:cubicBezTo>
                  <a:pt x="108532" y="1021525"/>
                  <a:pt x="217004" y="969664"/>
                  <a:pt x="438639" y="902018"/>
                </a:cubicBezTo>
                <a:cubicBezTo>
                  <a:pt x="660278" y="834374"/>
                  <a:pt x="767810" y="775293"/>
                  <a:pt x="761237" y="724780"/>
                </a:cubicBezTo>
                <a:cubicBezTo>
                  <a:pt x="759360" y="710349"/>
                  <a:pt x="752352" y="700215"/>
                  <a:pt x="740214" y="694379"/>
                </a:cubicBezTo>
                <a:cubicBezTo>
                  <a:pt x="763553" y="698833"/>
                  <a:pt x="780822" y="700371"/>
                  <a:pt x="792021" y="698990"/>
                </a:cubicBezTo>
                <a:cubicBezTo>
                  <a:pt x="794369" y="717031"/>
                  <a:pt x="786457" y="743668"/>
                  <a:pt x="768280" y="778902"/>
                </a:cubicBezTo>
                <a:cubicBezTo>
                  <a:pt x="774351" y="781819"/>
                  <a:pt x="794184" y="781208"/>
                  <a:pt x="827784" y="777067"/>
                </a:cubicBezTo>
                <a:cubicBezTo>
                  <a:pt x="777384" y="783279"/>
                  <a:pt x="872803" y="751354"/>
                  <a:pt x="1114041" y="681293"/>
                </a:cubicBezTo>
                <a:cubicBezTo>
                  <a:pt x="1384686" y="618606"/>
                  <a:pt x="1669116" y="574381"/>
                  <a:pt x="1967325" y="548622"/>
                </a:cubicBezTo>
                <a:cubicBezTo>
                  <a:pt x="2079796" y="538424"/>
                  <a:pt x="2135793" y="531521"/>
                  <a:pt x="2135326" y="527914"/>
                </a:cubicBezTo>
                <a:lnTo>
                  <a:pt x="2180846" y="549796"/>
                </a:lnTo>
                <a:cubicBezTo>
                  <a:pt x="2218169" y="530532"/>
                  <a:pt x="2256431" y="518484"/>
                  <a:pt x="2295630" y="513652"/>
                </a:cubicBezTo>
                <a:cubicBezTo>
                  <a:pt x="2316155" y="496459"/>
                  <a:pt x="2325474" y="480646"/>
                  <a:pt x="2323597" y="466213"/>
                </a:cubicBezTo>
                <a:cubicBezTo>
                  <a:pt x="2317997" y="466904"/>
                  <a:pt x="2300962" y="467171"/>
                  <a:pt x="2272493" y="467014"/>
                </a:cubicBezTo>
                <a:cubicBezTo>
                  <a:pt x="2244025" y="466858"/>
                  <a:pt x="2229083" y="461367"/>
                  <a:pt x="2227676" y="450542"/>
                </a:cubicBezTo>
                <a:cubicBezTo>
                  <a:pt x="2226738" y="443326"/>
                  <a:pt x="2229186" y="440275"/>
                  <a:pt x="2235021" y="441390"/>
                </a:cubicBezTo>
                <a:cubicBezTo>
                  <a:pt x="2240853" y="442504"/>
                  <a:pt x="2243069" y="437647"/>
                  <a:pt x="2241660" y="426824"/>
                </a:cubicBezTo>
                <a:cubicBezTo>
                  <a:pt x="2240721" y="419608"/>
                  <a:pt x="2234651" y="416689"/>
                  <a:pt x="2223452" y="418070"/>
                </a:cubicBezTo>
                <a:cubicBezTo>
                  <a:pt x="2326130" y="420077"/>
                  <a:pt x="2379580" y="437317"/>
                  <a:pt x="2383806" y="469791"/>
                </a:cubicBezTo>
                <a:cubicBezTo>
                  <a:pt x="2385215" y="480614"/>
                  <a:pt x="2381953" y="488347"/>
                  <a:pt x="2374023" y="492992"/>
                </a:cubicBezTo>
                <a:cubicBezTo>
                  <a:pt x="2366092" y="497636"/>
                  <a:pt x="2362360" y="501761"/>
                  <a:pt x="2362831" y="505369"/>
                </a:cubicBezTo>
                <a:cubicBezTo>
                  <a:pt x="2381039" y="514122"/>
                  <a:pt x="2431908" y="511518"/>
                  <a:pt x="2515440" y="497556"/>
                </a:cubicBezTo>
                <a:cubicBezTo>
                  <a:pt x="2582641" y="489273"/>
                  <a:pt x="2621389" y="502826"/>
                  <a:pt x="2631684" y="538216"/>
                </a:cubicBezTo>
                <a:cubicBezTo>
                  <a:pt x="2632153" y="541825"/>
                  <a:pt x="2624926" y="551881"/>
                  <a:pt x="2610004" y="568382"/>
                </a:cubicBezTo>
                <a:cubicBezTo>
                  <a:pt x="2581062" y="564619"/>
                  <a:pt x="2542082" y="549261"/>
                  <a:pt x="2493056" y="522311"/>
                </a:cubicBezTo>
                <a:cubicBezTo>
                  <a:pt x="2482326" y="527299"/>
                  <a:pt x="2436133" y="543991"/>
                  <a:pt x="2354481" y="572385"/>
                </a:cubicBezTo>
                <a:cubicBezTo>
                  <a:pt x="2377821" y="576840"/>
                  <a:pt x="2398828" y="585248"/>
                  <a:pt x="2417506" y="597610"/>
                </a:cubicBezTo>
                <a:cubicBezTo>
                  <a:pt x="2429175" y="599837"/>
                  <a:pt x="2468609" y="596810"/>
                  <a:pt x="2535810" y="588527"/>
                </a:cubicBezTo>
                <a:cubicBezTo>
                  <a:pt x="2502210" y="592669"/>
                  <a:pt x="2571273" y="576823"/>
                  <a:pt x="2742996" y="540992"/>
                </a:cubicBezTo>
                <a:cubicBezTo>
                  <a:pt x="2749064" y="543910"/>
                  <a:pt x="2757231" y="541071"/>
                  <a:pt x="2767491" y="532474"/>
                </a:cubicBezTo>
                <a:cubicBezTo>
                  <a:pt x="2749753" y="527329"/>
                  <a:pt x="2722675" y="516003"/>
                  <a:pt x="2686259" y="498496"/>
                </a:cubicBezTo>
                <a:cubicBezTo>
                  <a:pt x="2767006" y="506872"/>
                  <a:pt x="2828841" y="501084"/>
                  <a:pt x="2871763" y="481130"/>
                </a:cubicBezTo>
                <a:cubicBezTo>
                  <a:pt x="2859154" y="471686"/>
                  <a:pt x="2826711" y="462853"/>
                  <a:pt x="2774433" y="454633"/>
                </a:cubicBezTo>
                <a:cubicBezTo>
                  <a:pt x="2828807" y="457097"/>
                  <a:pt x="2875889" y="458166"/>
                  <a:pt x="2915675" y="457844"/>
                </a:cubicBezTo>
                <a:lnTo>
                  <a:pt x="2950886" y="456853"/>
                </a:lnTo>
                <a:lnTo>
                  <a:pt x="2915173" y="486777"/>
                </a:lnTo>
                <a:cubicBezTo>
                  <a:pt x="2944580" y="494149"/>
                  <a:pt x="3015520" y="492737"/>
                  <a:pt x="3127990" y="482539"/>
                </a:cubicBezTo>
                <a:cubicBezTo>
                  <a:pt x="3134999" y="492674"/>
                  <a:pt x="3150876" y="505379"/>
                  <a:pt x="3175622" y="520659"/>
                </a:cubicBezTo>
                <a:cubicBezTo>
                  <a:pt x="3271762" y="516141"/>
                  <a:pt x="3418771" y="509019"/>
                  <a:pt x="3616650" y="499290"/>
                </a:cubicBezTo>
                <a:cubicBezTo>
                  <a:pt x="3863991" y="476135"/>
                  <a:pt x="4156383" y="471254"/>
                  <a:pt x="4493827" y="484649"/>
                </a:cubicBezTo>
                <a:cubicBezTo>
                  <a:pt x="4774332" y="497731"/>
                  <a:pt x="5054835" y="510813"/>
                  <a:pt x="5335340" y="523894"/>
                </a:cubicBezTo>
                <a:cubicBezTo>
                  <a:pt x="5345599" y="515298"/>
                  <a:pt x="5341971" y="498332"/>
                  <a:pt x="5324449" y="472998"/>
                </a:cubicBezTo>
                <a:cubicBezTo>
                  <a:pt x="5306930" y="447662"/>
                  <a:pt x="5292099" y="432077"/>
                  <a:pt x="5279959" y="426242"/>
                </a:cubicBezTo>
                <a:cubicBezTo>
                  <a:pt x="5300255" y="418241"/>
                  <a:pt x="5320804" y="399896"/>
                  <a:pt x="5341611" y="371215"/>
                </a:cubicBezTo>
                <a:lnTo>
                  <a:pt x="5360745" y="341783"/>
                </a:lnTo>
                <a:lnTo>
                  <a:pt x="5365128" y="342882"/>
                </a:lnTo>
                <a:cubicBezTo>
                  <a:pt x="5375281" y="344380"/>
                  <a:pt x="5394710" y="346110"/>
                  <a:pt x="5423416" y="348071"/>
                </a:cubicBezTo>
                <a:cubicBezTo>
                  <a:pt x="5439747" y="342392"/>
                  <a:pt x="5460285" y="347193"/>
                  <a:pt x="5485032" y="362472"/>
                </a:cubicBezTo>
                <a:cubicBezTo>
                  <a:pt x="5494353" y="346658"/>
                  <a:pt x="5503912" y="332650"/>
                  <a:pt x="5513705" y="320444"/>
                </a:cubicBezTo>
                <a:cubicBezTo>
                  <a:pt x="5533287" y="296036"/>
                  <a:pt x="5536071" y="273696"/>
                  <a:pt x="5522052" y="253429"/>
                </a:cubicBezTo>
                <a:lnTo>
                  <a:pt x="5558420" y="204954"/>
                </a:lnTo>
                <a:cubicBezTo>
                  <a:pt x="5569620" y="203574"/>
                  <a:pt x="5580820" y="202194"/>
                  <a:pt x="5592021" y="200813"/>
                </a:cubicBezTo>
                <a:lnTo>
                  <a:pt x="5581459" y="119632"/>
                </a:lnTo>
                <a:cubicBezTo>
                  <a:pt x="5587058" y="118941"/>
                  <a:pt x="5601998" y="124432"/>
                  <a:pt x="5626275" y="136103"/>
                </a:cubicBezTo>
                <a:cubicBezTo>
                  <a:pt x="5649144" y="136950"/>
                  <a:pt x="5669902" y="121560"/>
                  <a:pt x="5688547" y="89934"/>
                </a:cubicBezTo>
                <a:cubicBezTo>
                  <a:pt x="5646060" y="69511"/>
                  <a:pt x="5624817" y="59298"/>
                  <a:pt x="5624817" y="59298"/>
                </a:cubicBezTo>
                <a:cubicBezTo>
                  <a:pt x="5623876" y="52082"/>
                  <a:pt x="5628306" y="42371"/>
                  <a:pt x="5638096" y="30167"/>
                </a:cubicBezTo>
                <a:cubicBezTo>
                  <a:pt x="5613819" y="18495"/>
                  <a:pt x="5582080" y="15075"/>
                  <a:pt x="5542878" y="19907"/>
                </a:cubicBezTo>
                <a:cubicBezTo>
                  <a:pt x="5586271" y="3562"/>
                  <a:pt x="5620339" y="3027"/>
                  <a:pt x="5645088" y="18306"/>
                </a:cubicBezTo>
                <a:cubicBezTo>
                  <a:pt x="5655819" y="13318"/>
                  <a:pt x="5660714" y="7216"/>
                  <a:pt x="56597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89122" y="169599"/>
            <a:ext cx="3412500" cy="6688401"/>
          </a:xfrm>
          <a:custGeom>
            <a:avLst/>
            <a:gdLst>
              <a:gd name="connsiteX0" fmla="*/ 1513376 w 3347380"/>
              <a:gd name="connsiteY0" fmla="*/ 6042826 h 6560767"/>
              <a:gd name="connsiteX1" fmla="*/ 1513886 w 3347380"/>
              <a:gd name="connsiteY1" fmla="*/ 6066079 h 6560767"/>
              <a:gd name="connsiteX2" fmla="*/ 1512953 w 3347380"/>
              <a:gd name="connsiteY2" fmla="*/ 6083876 h 6560767"/>
              <a:gd name="connsiteX3" fmla="*/ 1496215 w 3347380"/>
              <a:gd name="connsiteY3" fmla="*/ 6105962 h 6560767"/>
              <a:gd name="connsiteX4" fmla="*/ 1529773 w 3347380"/>
              <a:gd name="connsiteY4" fmla="*/ 6135648 h 6560767"/>
              <a:gd name="connsiteX5" fmla="*/ 1562029 w 3347380"/>
              <a:gd name="connsiteY5" fmla="*/ 6132604 h 6560767"/>
              <a:gd name="connsiteX6" fmla="*/ 1608499 w 3347380"/>
              <a:gd name="connsiteY6" fmla="*/ 6137539 h 6560767"/>
              <a:gd name="connsiteX7" fmla="*/ 1606317 w 3347380"/>
              <a:gd name="connsiteY7" fmla="*/ 6119682 h 6560767"/>
              <a:gd name="connsiteX8" fmla="*/ 1589189 w 3347380"/>
              <a:gd name="connsiteY8" fmla="*/ 6094625 h 6560767"/>
              <a:gd name="connsiteX9" fmla="*/ 1513376 w 3347380"/>
              <a:gd name="connsiteY9" fmla="*/ 6042826 h 6560767"/>
              <a:gd name="connsiteX10" fmla="*/ 399783 w 3347380"/>
              <a:gd name="connsiteY10" fmla="*/ 5397598 h 6560767"/>
              <a:gd name="connsiteX11" fmla="*/ 405560 w 3347380"/>
              <a:gd name="connsiteY11" fmla="*/ 5419423 h 6560767"/>
              <a:gd name="connsiteX12" fmla="*/ 373956 w 3347380"/>
              <a:gd name="connsiteY12" fmla="*/ 5427998 h 6560767"/>
              <a:gd name="connsiteX13" fmla="*/ 368179 w 3347380"/>
              <a:gd name="connsiteY13" fmla="*/ 5406173 h 6560767"/>
              <a:gd name="connsiteX14" fmla="*/ 601383 w 3347380"/>
              <a:gd name="connsiteY14" fmla="*/ 5348748 h 6560767"/>
              <a:gd name="connsiteX15" fmla="*/ 637319 w 3347380"/>
              <a:gd name="connsiteY15" fmla="*/ 5356542 h 6560767"/>
              <a:gd name="connsiteX16" fmla="*/ 560347 w 3347380"/>
              <a:gd name="connsiteY16" fmla="*/ 5470993 h 6560767"/>
              <a:gd name="connsiteX17" fmla="*/ 480064 w 3347380"/>
              <a:gd name="connsiteY17" fmla="*/ 5615582 h 6560767"/>
              <a:gd name="connsiteX18" fmla="*/ 437927 w 3347380"/>
              <a:gd name="connsiteY18" fmla="*/ 5627015 h 6560767"/>
              <a:gd name="connsiteX19" fmla="*/ 377949 w 3347380"/>
              <a:gd name="connsiteY19" fmla="*/ 5549721 h 6560767"/>
              <a:gd name="connsiteX20" fmla="*/ 435804 w 3347380"/>
              <a:gd name="connsiteY20" fmla="*/ 5469696 h 6560767"/>
              <a:gd name="connsiteX21" fmla="*/ 443492 w 3347380"/>
              <a:gd name="connsiteY21" fmla="*/ 5488079 h 6560767"/>
              <a:gd name="connsiteX22" fmla="*/ 472250 w 3347380"/>
              <a:gd name="connsiteY22" fmla="*/ 5500743 h 6560767"/>
              <a:gd name="connsiteX23" fmla="*/ 538770 w 3347380"/>
              <a:gd name="connsiteY23" fmla="*/ 5453455 h 6560767"/>
              <a:gd name="connsiteX24" fmla="*/ 601383 w 3347380"/>
              <a:gd name="connsiteY24" fmla="*/ 5348748 h 6560767"/>
              <a:gd name="connsiteX25" fmla="*/ 538348 w 3347380"/>
              <a:gd name="connsiteY25" fmla="*/ 5131933 h 6560767"/>
              <a:gd name="connsiteX26" fmla="*/ 561880 w 3347380"/>
              <a:gd name="connsiteY26" fmla="*/ 5178181 h 6560767"/>
              <a:gd name="connsiteX27" fmla="*/ 525009 w 3347380"/>
              <a:gd name="connsiteY27" fmla="*/ 5188184 h 6560767"/>
              <a:gd name="connsiteX28" fmla="*/ 484740 w 3347380"/>
              <a:gd name="connsiteY28" fmla="*/ 5164022 h 6560767"/>
              <a:gd name="connsiteX29" fmla="*/ 1803712 w 3347380"/>
              <a:gd name="connsiteY29" fmla="*/ 5062990 h 6560767"/>
              <a:gd name="connsiteX30" fmla="*/ 1807812 w 3347380"/>
              <a:gd name="connsiteY30" fmla="*/ 5077615 h 6560767"/>
              <a:gd name="connsiteX31" fmla="*/ 1817643 w 3347380"/>
              <a:gd name="connsiteY31" fmla="*/ 5064018 h 6560767"/>
              <a:gd name="connsiteX32" fmla="*/ 1292987 w 3347380"/>
              <a:gd name="connsiteY32" fmla="*/ 4981554 h 6560767"/>
              <a:gd name="connsiteX33" fmla="*/ 1280708 w 3347380"/>
              <a:gd name="connsiteY33" fmla="*/ 5003668 h 6560767"/>
              <a:gd name="connsiteX34" fmla="*/ 1304138 w 3347380"/>
              <a:gd name="connsiteY34" fmla="*/ 5017726 h 6560767"/>
              <a:gd name="connsiteX35" fmla="*/ 2193375 w 3347380"/>
              <a:gd name="connsiteY35" fmla="*/ 4968136 h 6560767"/>
              <a:gd name="connsiteX36" fmla="*/ 2171868 w 3347380"/>
              <a:gd name="connsiteY36" fmla="*/ 4971845 h 6560767"/>
              <a:gd name="connsiteX37" fmla="*/ 2171971 w 3347380"/>
              <a:gd name="connsiteY37" fmla="*/ 4972443 h 6560767"/>
              <a:gd name="connsiteX38" fmla="*/ 2182298 w 3347380"/>
              <a:gd name="connsiteY38" fmla="*/ 4999401 h 6560767"/>
              <a:gd name="connsiteX39" fmla="*/ 2178525 w 3347380"/>
              <a:gd name="connsiteY39" fmla="*/ 5010445 h 6560767"/>
              <a:gd name="connsiteX40" fmla="*/ 2182422 w 3347380"/>
              <a:gd name="connsiteY40" fmla="*/ 5033042 h 6560767"/>
              <a:gd name="connsiteX41" fmla="*/ 2203929 w 3347380"/>
              <a:gd name="connsiteY41" fmla="*/ 5029333 h 6560767"/>
              <a:gd name="connsiteX42" fmla="*/ 1875487 w 3347380"/>
              <a:gd name="connsiteY42" fmla="*/ 4944914 h 6560767"/>
              <a:gd name="connsiteX43" fmla="*/ 1876580 w 3347380"/>
              <a:gd name="connsiteY43" fmla="*/ 4962831 h 6560767"/>
              <a:gd name="connsiteX44" fmla="*/ 1873314 w 3347380"/>
              <a:gd name="connsiteY44" fmla="*/ 4983820 h 6560767"/>
              <a:gd name="connsiteX45" fmla="*/ 1858536 w 3347380"/>
              <a:gd name="connsiteY45" fmla="*/ 4981915 h 6560767"/>
              <a:gd name="connsiteX46" fmla="*/ 1863468 w 3347380"/>
              <a:gd name="connsiteY46" fmla="*/ 4996879 h 6560767"/>
              <a:gd name="connsiteX47" fmla="*/ 1864555 w 3347380"/>
              <a:gd name="connsiteY47" fmla="*/ 4999131 h 6560767"/>
              <a:gd name="connsiteX48" fmla="*/ 1865668 w 3347380"/>
              <a:gd name="connsiteY48" fmla="*/ 4997591 h 6560767"/>
              <a:gd name="connsiteX49" fmla="*/ 1899225 w 3347380"/>
              <a:gd name="connsiteY49" fmla="*/ 5017725 h 6560767"/>
              <a:gd name="connsiteX50" fmla="*/ 1879261 w 3347380"/>
              <a:gd name="connsiteY50" fmla="*/ 4952967 h 6560767"/>
              <a:gd name="connsiteX51" fmla="*/ 1828685 w 3347380"/>
              <a:gd name="connsiteY51" fmla="*/ 4921856 h 6560767"/>
              <a:gd name="connsiteX52" fmla="*/ 1813357 w 3347380"/>
              <a:gd name="connsiteY52" fmla="*/ 4931045 h 6560767"/>
              <a:gd name="connsiteX53" fmla="*/ 1824925 w 3347380"/>
              <a:gd name="connsiteY53" fmla="*/ 4941940 h 6560767"/>
              <a:gd name="connsiteX54" fmla="*/ 1833944 w 3347380"/>
              <a:gd name="connsiteY54" fmla="*/ 4941724 h 6560767"/>
              <a:gd name="connsiteX55" fmla="*/ 2744100 w 3347380"/>
              <a:gd name="connsiteY55" fmla="*/ 4918987 h 6560767"/>
              <a:gd name="connsiteX56" fmla="*/ 2739539 w 3347380"/>
              <a:gd name="connsiteY56" fmla="*/ 4932664 h 6560767"/>
              <a:gd name="connsiteX57" fmla="*/ 2738605 w 3347380"/>
              <a:gd name="connsiteY57" fmla="*/ 4933208 h 6560767"/>
              <a:gd name="connsiteX58" fmla="*/ 2739922 w 3347380"/>
              <a:gd name="connsiteY58" fmla="*/ 4926870 h 6560767"/>
              <a:gd name="connsiteX59" fmla="*/ 2744100 w 3347380"/>
              <a:gd name="connsiteY59" fmla="*/ 4918987 h 6560767"/>
              <a:gd name="connsiteX60" fmla="*/ 1808024 w 3347380"/>
              <a:gd name="connsiteY60" fmla="*/ 4907968 h 6560767"/>
              <a:gd name="connsiteX61" fmla="*/ 1803536 w 3347380"/>
              <a:gd name="connsiteY61" fmla="*/ 4909185 h 6560767"/>
              <a:gd name="connsiteX62" fmla="*/ 1804143 w 3347380"/>
              <a:gd name="connsiteY62" fmla="*/ 4909719 h 6560767"/>
              <a:gd name="connsiteX63" fmla="*/ 632395 w 3347380"/>
              <a:gd name="connsiteY63" fmla="*/ 4890042 h 6560767"/>
              <a:gd name="connsiteX64" fmla="*/ 641060 w 3347380"/>
              <a:gd name="connsiteY64" fmla="*/ 4922779 h 6560767"/>
              <a:gd name="connsiteX65" fmla="*/ 619991 w 3347380"/>
              <a:gd name="connsiteY65" fmla="*/ 4928496 h 6560767"/>
              <a:gd name="connsiteX66" fmla="*/ 611326 w 3347380"/>
              <a:gd name="connsiteY66" fmla="*/ 4895758 h 6560767"/>
              <a:gd name="connsiteX67" fmla="*/ 1808589 w 3347380"/>
              <a:gd name="connsiteY67" fmla="*/ 4845934 h 6560767"/>
              <a:gd name="connsiteX68" fmla="*/ 1796276 w 3347380"/>
              <a:gd name="connsiteY68" fmla="*/ 4848058 h 6560767"/>
              <a:gd name="connsiteX69" fmla="*/ 1782834 w 3347380"/>
              <a:gd name="connsiteY69" fmla="*/ 4850376 h 6560767"/>
              <a:gd name="connsiteX70" fmla="*/ 1771502 w 3347380"/>
              <a:gd name="connsiteY70" fmla="*/ 4880975 h 6560767"/>
              <a:gd name="connsiteX71" fmla="*/ 1795148 w 3347380"/>
              <a:gd name="connsiteY71" fmla="*/ 4901799 h 6560767"/>
              <a:gd name="connsiteX72" fmla="*/ 1788870 w 3347380"/>
              <a:gd name="connsiteY72" fmla="*/ 4878077 h 6560767"/>
              <a:gd name="connsiteX73" fmla="*/ 1804671 w 3347380"/>
              <a:gd name="connsiteY73" fmla="*/ 4873789 h 6560767"/>
              <a:gd name="connsiteX74" fmla="*/ 1813111 w 3347380"/>
              <a:gd name="connsiteY74" fmla="*/ 4905672 h 6560767"/>
              <a:gd name="connsiteX75" fmla="*/ 1823196 w 3347380"/>
              <a:gd name="connsiteY75" fmla="*/ 4901121 h 6560767"/>
              <a:gd name="connsiteX76" fmla="*/ 2431688 w 3347380"/>
              <a:gd name="connsiteY76" fmla="*/ 4841102 h 6560767"/>
              <a:gd name="connsiteX77" fmla="*/ 2377921 w 3347380"/>
              <a:gd name="connsiteY77" fmla="*/ 4850375 h 6560767"/>
              <a:gd name="connsiteX78" fmla="*/ 2366589 w 3347380"/>
              <a:gd name="connsiteY78" fmla="*/ 4880974 h 6560767"/>
              <a:gd name="connsiteX79" fmla="*/ 2399229 w 3347380"/>
              <a:gd name="connsiteY79" fmla="*/ 4909718 h 6560767"/>
              <a:gd name="connsiteX80" fmla="*/ 2460871 w 3347380"/>
              <a:gd name="connsiteY80" fmla="*/ 4881901 h 6560767"/>
              <a:gd name="connsiteX81" fmla="*/ 2431688 w 3347380"/>
              <a:gd name="connsiteY81" fmla="*/ 4841102 h 6560767"/>
              <a:gd name="connsiteX82" fmla="*/ 1141366 w 3347380"/>
              <a:gd name="connsiteY82" fmla="*/ 4722709 h 6560767"/>
              <a:gd name="connsiteX83" fmla="*/ 1127518 w 3347380"/>
              <a:gd name="connsiteY83" fmla="*/ 4755706 h 6560767"/>
              <a:gd name="connsiteX84" fmla="*/ 1212725 w 3347380"/>
              <a:gd name="connsiteY84" fmla="*/ 5077616 h 6560767"/>
              <a:gd name="connsiteX85" fmla="*/ 1247474 w 3347380"/>
              <a:gd name="connsiteY85" fmla="*/ 5029553 h 6560767"/>
              <a:gd name="connsiteX86" fmla="*/ 1243453 w 3347380"/>
              <a:gd name="connsiteY86" fmla="*/ 5014363 h 6560767"/>
              <a:gd name="connsiteX87" fmla="*/ 1243262 w 3347380"/>
              <a:gd name="connsiteY87" fmla="*/ 4960321 h 6560767"/>
              <a:gd name="connsiteX88" fmla="*/ 1243637 w 3347380"/>
              <a:gd name="connsiteY88" fmla="*/ 4959781 h 6560767"/>
              <a:gd name="connsiteX89" fmla="*/ 1233996 w 3347380"/>
              <a:gd name="connsiteY89" fmla="*/ 4923362 h 6560767"/>
              <a:gd name="connsiteX90" fmla="*/ 1215078 w 3347380"/>
              <a:gd name="connsiteY90" fmla="*/ 4928495 h 6560767"/>
              <a:gd name="connsiteX91" fmla="*/ 1209865 w 3347380"/>
              <a:gd name="connsiteY91" fmla="*/ 4908802 h 6560767"/>
              <a:gd name="connsiteX92" fmla="*/ 1202447 w 3347380"/>
              <a:gd name="connsiteY92" fmla="*/ 4910814 h 6560767"/>
              <a:gd name="connsiteX93" fmla="*/ 1193783 w 3347380"/>
              <a:gd name="connsiteY93" fmla="*/ 4878078 h 6560767"/>
              <a:gd name="connsiteX94" fmla="*/ 1209584 w 3347380"/>
              <a:gd name="connsiteY94" fmla="*/ 4873790 h 6560767"/>
              <a:gd name="connsiteX95" fmla="*/ 1214797 w 3347380"/>
              <a:gd name="connsiteY95" fmla="*/ 4893483 h 6560767"/>
              <a:gd name="connsiteX96" fmla="*/ 1225331 w 3347380"/>
              <a:gd name="connsiteY96" fmla="*/ 4890625 h 6560767"/>
              <a:gd name="connsiteX97" fmla="*/ 1212897 w 3347380"/>
              <a:gd name="connsiteY97" fmla="*/ 4843650 h 6560767"/>
              <a:gd name="connsiteX98" fmla="*/ 1224728 w 3347380"/>
              <a:gd name="connsiteY98" fmla="*/ 4824360 h 6560767"/>
              <a:gd name="connsiteX99" fmla="*/ 1228993 w 3347380"/>
              <a:gd name="connsiteY99" fmla="*/ 4820772 h 6560767"/>
              <a:gd name="connsiteX100" fmla="*/ 1209133 w 3347380"/>
              <a:gd name="connsiteY100" fmla="*/ 4778061 h 6560767"/>
              <a:gd name="connsiteX101" fmla="*/ 1188147 w 3347380"/>
              <a:gd name="connsiteY101" fmla="*/ 4848082 h 6560767"/>
              <a:gd name="connsiteX102" fmla="*/ 1185369 w 3347380"/>
              <a:gd name="connsiteY102" fmla="*/ 4783106 h 6560767"/>
              <a:gd name="connsiteX103" fmla="*/ 1175433 w 3347380"/>
              <a:gd name="connsiteY103" fmla="*/ 4766098 h 6560767"/>
              <a:gd name="connsiteX104" fmla="*/ 1141366 w 3347380"/>
              <a:gd name="connsiteY104" fmla="*/ 4722709 h 6560767"/>
              <a:gd name="connsiteX105" fmla="*/ 584456 w 3347380"/>
              <a:gd name="connsiteY105" fmla="*/ 4715304 h 6560767"/>
              <a:gd name="connsiteX106" fmla="*/ 584715 w 3347380"/>
              <a:gd name="connsiteY106" fmla="*/ 4716575 h 6560767"/>
              <a:gd name="connsiteX107" fmla="*/ 586211 w 3347380"/>
              <a:gd name="connsiteY107" fmla="*/ 4729235 h 6560767"/>
              <a:gd name="connsiteX108" fmla="*/ 583802 w 3347380"/>
              <a:gd name="connsiteY108" fmla="*/ 4727788 h 6560767"/>
              <a:gd name="connsiteX109" fmla="*/ 578959 w 3347380"/>
              <a:gd name="connsiteY109" fmla="*/ 4688167 h 6560767"/>
              <a:gd name="connsiteX110" fmla="*/ 584502 w 3347380"/>
              <a:gd name="connsiteY110" fmla="*/ 4714440 h 6560767"/>
              <a:gd name="connsiteX111" fmla="*/ 584456 w 3347380"/>
              <a:gd name="connsiteY111" fmla="*/ 4715304 h 6560767"/>
              <a:gd name="connsiteX112" fmla="*/ 1082663 w 3347380"/>
              <a:gd name="connsiteY112" fmla="*/ 4522262 h 6560767"/>
              <a:gd name="connsiteX113" fmla="*/ 1079435 w 3347380"/>
              <a:gd name="connsiteY113" fmla="*/ 4616705 h 6560767"/>
              <a:gd name="connsiteX114" fmla="*/ 1138903 w 3347380"/>
              <a:gd name="connsiteY114" fmla="*/ 4670745 h 6560767"/>
              <a:gd name="connsiteX115" fmla="*/ 1143745 w 3347380"/>
              <a:gd name="connsiteY115" fmla="*/ 4710367 h 6560767"/>
              <a:gd name="connsiteX116" fmla="*/ 1168128 w 3347380"/>
              <a:gd name="connsiteY116" fmla="*/ 4674512 h 6560767"/>
              <a:gd name="connsiteX117" fmla="*/ 1082663 w 3347380"/>
              <a:gd name="connsiteY117" fmla="*/ 4522262 h 6560767"/>
              <a:gd name="connsiteX118" fmla="*/ 1058536 w 3347380"/>
              <a:gd name="connsiteY118" fmla="*/ 4388458 h 6560767"/>
              <a:gd name="connsiteX119" fmla="*/ 1051909 w 3347380"/>
              <a:gd name="connsiteY119" fmla="*/ 4448735 h 6560767"/>
              <a:gd name="connsiteX120" fmla="*/ 1074932 w 3347380"/>
              <a:gd name="connsiteY120" fmla="*/ 4471728 h 6560767"/>
              <a:gd name="connsiteX121" fmla="*/ 1058536 w 3347380"/>
              <a:gd name="connsiteY121" fmla="*/ 4388458 h 6560767"/>
              <a:gd name="connsiteX122" fmla="*/ 3044311 w 3347380"/>
              <a:gd name="connsiteY122" fmla="*/ 4219848 h 6560767"/>
              <a:gd name="connsiteX123" fmla="*/ 3048148 w 3347380"/>
              <a:gd name="connsiteY123" fmla="*/ 4242101 h 6560767"/>
              <a:gd name="connsiteX124" fmla="*/ 3005134 w 3347380"/>
              <a:gd name="connsiteY124" fmla="*/ 4249520 h 6560767"/>
              <a:gd name="connsiteX125" fmla="*/ 3001296 w 3347380"/>
              <a:gd name="connsiteY125" fmla="*/ 4227267 h 6560767"/>
              <a:gd name="connsiteX126" fmla="*/ 505477 w 3347380"/>
              <a:gd name="connsiteY126" fmla="*/ 4175942 h 6560767"/>
              <a:gd name="connsiteX127" fmla="*/ 538609 w 3347380"/>
              <a:gd name="connsiteY127" fmla="*/ 4237126 h 6560767"/>
              <a:gd name="connsiteX128" fmla="*/ 582272 w 3347380"/>
              <a:gd name="connsiteY128" fmla="*/ 4658027 h 6560767"/>
              <a:gd name="connsiteX129" fmla="*/ 549141 w 3347380"/>
              <a:gd name="connsiteY129" fmla="*/ 4596842 h 6560767"/>
              <a:gd name="connsiteX130" fmla="*/ 505477 w 3347380"/>
              <a:gd name="connsiteY130" fmla="*/ 4175942 h 6560767"/>
              <a:gd name="connsiteX131" fmla="*/ 2835233 w 3347380"/>
              <a:gd name="connsiteY131" fmla="*/ 3906443 h 6560767"/>
              <a:gd name="connsiteX132" fmla="*/ 2813147 w 3347380"/>
              <a:gd name="connsiteY132" fmla="*/ 3938898 h 6560767"/>
              <a:gd name="connsiteX133" fmla="*/ 2826780 w 3347380"/>
              <a:gd name="connsiteY133" fmla="*/ 3953733 h 6560767"/>
              <a:gd name="connsiteX134" fmla="*/ 2853282 w 3347380"/>
              <a:gd name="connsiteY134" fmla="*/ 3914788 h 6560767"/>
              <a:gd name="connsiteX135" fmla="*/ 3297817 w 3347380"/>
              <a:gd name="connsiteY135" fmla="*/ 3815803 h 6560767"/>
              <a:gd name="connsiteX136" fmla="*/ 3299097 w 3347380"/>
              <a:gd name="connsiteY136" fmla="*/ 3817135 h 6560767"/>
              <a:gd name="connsiteX137" fmla="*/ 3303009 w 3347380"/>
              <a:gd name="connsiteY137" fmla="*/ 3825770 h 6560767"/>
              <a:gd name="connsiteX138" fmla="*/ 2950480 w 3347380"/>
              <a:gd name="connsiteY138" fmla="*/ 3611581 h 6560767"/>
              <a:gd name="connsiteX139" fmla="*/ 2907467 w 3347380"/>
              <a:gd name="connsiteY139" fmla="*/ 3619000 h 6560767"/>
              <a:gd name="connsiteX140" fmla="*/ 2898433 w 3347380"/>
              <a:gd name="connsiteY140" fmla="*/ 3695034 h 6560767"/>
              <a:gd name="connsiteX141" fmla="*/ 2935111 w 3347380"/>
              <a:gd name="connsiteY141" fmla="*/ 3682979 h 6560767"/>
              <a:gd name="connsiteX142" fmla="*/ 2961035 w 3347380"/>
              <a:gd name="connsiteY142" fmla="*/ 3672779 h 6560767"/>
              <a:gd name="connsiteX143" fmla="*/ 2884620 w 3347380"/>
              <a:gd name="connsiteY143" fmla="*/ 3582838 h 6560767"/>
              <a:gd name="connsiteX144" fmla="*/ 2862534 w 3347380"/>
              <a:gd name="connsiteY144" fmla="*/ 3615291 h 6560767"/>
              <a:gd name="connsiteX145" fmla="*/ 2825716 w 3347380"/>
              <a:gd name="connsiteY145" fmla="*/ 3594429 h 6560767"/>
              <a:gd name="connsiteX146" fmla="*/ 2816641 w 3347380"/>
              <a:gd name="connsiteY146" fmla="*/ 3606020 h 6560767"/>
              <a:gd name="connsiteX147" fmla="*/ 2803372 w 3347380"/>
              <a:gd name="connsiteY147" fmla="*/ 3785904 h 6560767"/>
              <a:gd name="connsiteX148" fmla="*/ 2894975 w 3347380"/>
              <a:gd name="connsiteY148" fmla="*/ 3707087 h 6560767"/>
              <a:gd name="connsiteX149" fmla="*/ 2887299 w 3347380"/>
              <a:gd name="connsiteY149" fmla="*/ 3662580 h 6560767"/>
              <a:gd name="connsiteX150" fmla="*/ 2862914 w 3347380"/>
              <a:gd name="connsiteY150" fmla="*/ 3649598 h 6560767"/>
              <a:gd name="connsiteX151" fmla="*/ 2884620 w 3347380"/>
              <a:gd name="connsiteY151" fmla="*/ 3582838 h 6560767"/>
              <a:gd name="connsiteX152" fmla="*/ 3011614 w 3347380"/>
              <a:gd name="connsiteY152" fmla="*/ 3522625 h 6560767"/>
              <a:gd name="connsiteX153" fmla="*/ 3013281 w 3347380"/>
              <a:gd name="connsiteY153" fmla="*/ 3526275 h 6560767"/>
              <a:gd name="connsiteX154" fmla="*/ 3010615 w 3347380"/>
              <a:gd name="connsiteY154" fmla="*/ 3525320 h 6560767"/>
              <a:gd name="connsiteX155" fmla="*/ 1116229 w 3347380"/>
              <a:gd name="connsiteY155" fmla="*/ 3454678 h 6560767"/>
              <a:gd name="connsiteX156" fmla="*/ 1145022 w 3347380"/>
              <a:gd name="connsiteY156" fmla="*/ 4224641 h 6560767"/>
              <a:gd name="connsiteX157" fmla="*/ 1137524 w 3347380"/>
              <a:gd name="connsiteY157" fmla="*/ 4260301 h 6560767"/>
              <a:gd name="connsiteX158" fmla="*/ 1135436 w 3347380"/>
              <a:gd name="connsiteY158" fmla="*/ 4262702 h 6560767"/>
              <a:gd name="connsiteX159" fmla="*/ 1148092 w 3347380"/>
              <a:gd name="connsiteY159" fmla="*/ 4448680 h 6560767"/>
              <a:gd name="connsiteX160" fmla="*/ 1154960 w 3347380"/>
              <a:gd name="connsiteY160" fmla="*/ 4496798 h 6560767"/>
              <a:gd name="connsiteX161" fmla="*/ 1195398 w 3347380"/>
              <a:gd name="connsiteY161" fmla="*/ 4649569 h 6560767"/>
              <a:gd name="connsiteX162" fmla="*/ 1209288 w 3347380"/>
              <a:gd name="connsiteY162" fmla="*/ 4739367 h 6560767"/>
              <a:gd name="connsiteX163" fmla="*/ 1208030 w 3347380"/>
              <a:gd name="connsiteY163" fmla="*/ 4745272 h 6560767"/>
              <a:gd name="connsiteX164" fmla="*/ 1212447 w 3347380"/>
              <a:gd name="connsiteY164" fmla="*/ 4747921 h 6560767"/>
              <a:gd name="connsiteX165" fmla="*/ 1197409 w 3347380"/>
              <a:gd name="connsiteY165" fmla="*/ 4605803 h 6560767"/>
              <a:gd name="connsiteX166" fmla="*/ 1225396 w 3347380"/>
              <a:gd name="connsiteY166" fmla="*/ 4574774 h 6560767"/>
              <a:gd name="connsiteX167" fmla="*/ 1209933 w 3347380"/>
              <a:gd name="connsiteY167" fmla="*/ 4416019 h 6560767"/>
              <a:gd name="connsiteX168" fmla="*/ 1200666 w 3347380"/>
              <a:gd name="connsiteY168" fmla="*/ 4354002 h 6560767"/>
              <a:gd name="connsiteX169" fmla="*/ 1183932 w 3347380"/>
              <a:gd name="connsiteY169" fmla="*/ 4307652 h 6560767"/>
              <a:gd name="connsiteX170" fmla="*/ 1170956 w 3347380"/>
              <a:gd name="connsiteY170" fmla="*/ 4183979 h 6560767"/>
              <a:gd name="connsiteX171" fmla="*/ 1163619 w 3347380"/>
              <a:gd name="connsiteY171" fmla="*/ 4111204 h 6560767"/>
              <a:gd name="connsiteX172" fmla="*/ 1147524 w 3347380"/>
              <a:gd name="connsiteY172" fmla="*/ 4006766 h 6560767"/>
              <a:gd name="connsiteX173" fmla="*/ 1129622 w 3347380"/>
              <a:gd name="connsiteY173" fmla="*/ 3688524 h 6560767"/>
              <a:gd name="connsiteX174" fmla="*/ 1129005 w 3347380"/>
              <a:gd name="connsiteY174" fmla="*/ 3611504 h 6560767"/>
              <a:gd name="connsiteX175" fmla="*/ 1127548 w 3347380"/>
              <a:gd name="connsiteY175" fmla="*/ 3593419 h 6560767"/>
              <a:gd name="connsiteX176" fmla="*/ 1116229 w 3347380"/>
              <a:gd name="connsiteY176" fmla="*/ 3454678 h 6560767"/>
              <a:gd name="connsiteX177" fmla="*/ 491550 w 3347380"/>
              <a:gd name="connsiteY177" fmla="*/ 3419487 h 6560767"/>
              <a:gd name="connsiteX178" fmla="*/ 483988 w 3347380"/>
              <a:gd name="connsiteY178" fmla="*/ 3497561 h 6560767"/>
              <a:gd name="connsiteX179" fmla="*/ 466742 w 3347380"/>
              <a:gd name="connsiteY179" fmla="*/ 3496393 h 6560767"/>
              <a:gd name="connsiteX180" fmla="*/ 475747 w 3347380"/>
              <a:gd name="connsiteY180" fmla="*/ 3423774 h 6560767"/>
              <a:gd name="connsiteX181" fmla="*/ 2909440 w 3347380"/>
              <a:gd name="connsiteY181" fmla="*/ 3148891 h 6560767"/>
              <a:gd name="connsiteX182" fmla="*/ 2926530 w 3347380"/>
              <a:gd name="connsiteY182" fmla="*/ 3151672 h 6560767"/>
              <a:gd name="connsiteX183" fmla="*/ 2911160 w 3347380"/>
              <a:gd name="connsiteY183" fmla="*/ 3223070 h 6560767"/>
              <a:gd name="connsiteX184" fmla="*/ 2895030 w 3347380"/>
              <a:gd name="connsiteY184" fmla="*/ 3225851 h 6560767"/>
              <a:gd name="connsiteX185" fmla="*/ 347466 w 3347380"/>
              <a:gd name="connsiteY185" fmla="*/ 3131095 h 6560767"/>
              <a:gd name="connsiteX186" fmla="*/ 350203 w 3347380"/>
              <a:gd name="connsiteY186" fmla="*/ 3131796 h 6560767"/>
              <a:gd name="connsiteX187" fmla="*/ 349446 w 3347380"/>
              <a:gd name="connsiteY187" fmla="*/ 3134577 h 6560767"/>
              <a:gd name="connsiteX188" fmla="*/ 347466 w 3347380"/>
              <a:gd name="connsiteY188" fmla="*/ 3131095 h 6560767"/>
              <a:gd name="connsiteX189" fmla="*/ 446867 w 3347380"/>
              <a:gd name="connsiteY189" fmla="*/ 2952079 h 6560767"/>
              <a:gd name="connsiteX190" fmla="*/ 411440 w 3347380"/>
              <a:gd name="connsiteY190" fmla="*/ 2967538 h 6560767"/>
              <a:gd name="connsiteX191" fmla="*/ 386547 w 3347380"/>
              <a:gd name="connsiteY191" fmla="*/ 2980140 h 6560767"/>
              <a:gd name="connsiteX192" fmla="*/ 402434 w 3347380"/>
              <a:gd name="connsiteY192" fmla="*/ 3040156 h 6560767"/>
              <a:gd name="connsiteX193" fmla="*/ 444571 w 3347380"/>
              <a:gd name="connsiteY193" fmla="*/ 3028725 h 6560767"/>
              <a:gd name="connsiteX194" fmla="*/ 446867 w 3347380"/>
              <a:gd name="connsiteY194" fmla="*/ 2952079 h 6560767"/>
              <a:gd name="connsiteX195" fmla="*/ 32877 w 3347380"/>
              <a:gd name="connsiteY195" fmla="*/ 2859723 h 6560767"/>
              <a:gd name="connsiteX196" fmla="*/ 38920 w 3347380"/>
              <a:gd name="connsiteY196" fmla="*/ 2869172 h 6560767"/>
              <a:gd name="connsiteX197" fmla="*/ 37529 w 3347380"/>
              <a:gd name="connsiteY197" fmla="*/ 2867963 h 6560767"/>
              <a:gd name="connsiteX198" fmla="*/ 32877 w 3347380"/>
              <a:gd name="connsiteY198" fmla="*/ 2859723 h 6560767"/>
              <a:gd name="connsiteX199" fmla="*/ 533436 w 3347380"/>
              <a:gd name="connsiteY199" fmla="*/ 2852568 h 6560767"/>
              <a:gd name="connsiteX200" fmla="*/ 449245 w 3347380"/>
              <a:gd name="connsiteY200" fmla="*/ 2939737 h 6560767"/>
              <a:gd name="connsiteX201" fmla="*/ 460799 w 3347380"/>
              <a:gd name="connsiteY201" fmla="*/ 2983386 h 6560767"/>
              <a:gd name="connsiteX202" fmla="*/ 486200 w 3347380"/>
              <a:gd name="connsiteY202" fmla="*/ 2994038 h 6560767"/>
              <a:gd name="connsiteX203" fmla="*/ 470483 w 3347380"/>
              <a:gd name="connsiteY203" fmla="*/ 3062630 h 6560767"/>
              <a:gd name="connsiteX204" fmla="*/ 489598 w 3347380"/>
              <a:gd name="connsiteY204" fmla="*/ 3028203 h 6560767"/>
              <a:gd name="connsiteX205" fmla="*/ 536070 w 3347380"/>
              <a:gd name="connsiteY205" fmla="*/ 3033138 h 6560767"/>
              <a:gd name="connsiteX206" fmla="*/ 533436 w 3347380"/>
              <a:gd name="connsiteY206" fmla="*/ 2852568 h 6560767"/>
              <a:gd name="connsiteX207" fmla="*/ 495378 w 3347380"/>
              <a:gd name="connsiteY207" fmla="*/ 2687456 h 6560767"/>
              <a:gd name="connsiteX208" fmla="*/ 472440 w 3347380"/>
              <a:gd name="connsiteY208" fmla="*/ 2728766 h 6560767"/>
              <a:gd name="connsiteX209" fmla="*/ 491129 w 3347380"/>
              <a:gd name="connsiteY209" fmla="*/ 2735392 h 6560767"/>
              <a:gd name="connsiteX210" fmla="*/ 510245 w 3347380"/>
              <a:gd name="connsiteY210" fmla="*/ 2700965 h 6560767"/>
              <a:gd name="connsiteX211" fmla="*/ 291910 w 3347380"/>
              <a:gd name="connsiteY211" fmla="*/ 2409327 h 6560767"/>
              <a:gd name="connsiteX212" fmla="*/ 297688 w 3347380"/>
              <a:gd name="connsiteY212" fmla="*/ 2431150 h 6560767"/>
              <a:gd name="connsiteX213" fmla="*/ 255551 w 3347380"/>
              <a:gd name="connsiteY213" fmla="*/ 2442584 h 6560767"/>
              <a:gd name="connsiteX214" fmla="*/ 249773 w 3347380"/>
              <a:gd name="connsiteY214" fmla="*/ 2420759 h 6560767"/>
              <a:gd name="connsiteX215" fmla="*/ 2406075 w 3347380"/>
              <a:gd name="connsiteY215" fmla="*/ 2124298 h 6560767"/>
              <a:gd name="connsiteX216" fmla="*/ 2415090 w 3347380"/>
              <a:gd name="connsiteY216" fmla="*/ 2208677 h 6560767"/>
              <a:gd name="connsiteX217" fmla="*/ 2427003 w 3347380"/>
              <a:gd name="connsiteY217" fmla="*/ 2149333 h 6560767"/>
              <a:gd name="connsiteX218" fmla="*/ 2406075 w 3347380"/>
              <a:gd name="connsiteY218" fmla="*/ 2124298 h 6560767"/>
              <a:gd name="connsiteX219" fmla="*/ 2913605 w 3347380"/>
              <a:gd name="connsiteY219" fmla="*/ 1985209 h 6560767"/>
              <a:gd name="connsiteX220" fmla="*/ 2941248 w 3347380"/>
              <a:gd name="connsiteY220" fmla="*/ 2049187 h 6560767"/>
              <a:gd name="connsiteX221" fmla="*/ 2947729 w 3347380"/>
              <a:gd name="connsiteY221" fmla="*/ 2472007 h 6560767"/>
              <a:gd name="connsiteX222" fmla="*/ 2920085 w 3347380"/>
              <a:gd name="connsiteY222" fmla="*/ 2408028 h 6560767"/>
              <a:gd name="connsiteX223" fmla="*/ 2913605 w 3347380"/>
              <a:gd name="connsiteY223" fmla="*/ 1985209 h 6560767"/>
              <a:gd name="connsiteX224" fmla="*/ 2916470 w 3347380"/>
              <a:gd name="connsiteY224" fmla="*/ 1928024 h 6560767"/>
              <a:gd name="connsiteX225" fmla="*/ 2919561 w 3347380"/>
              <a:gd name="connsiteY225" fmla="*/ 1955536 h 6560767"/>
              <a:gd name="connsiteX226" fmla="*/ 2916348 w 3347380"/>
              <a:gd name="connsiteY226" fmla="*/ 1928877 h 6560767"/>
              <a:gd name="connsiteX227" fmla="*/ 2915947 w 3347380"/>
              <a:gd name="connsiteY227" fmla="*/ 1914000 h 6560767"/>
              <a:gd name="connsiteX228" fmla="*/ 2918222 w 3347380"/>
              <a:gd name="connsiteY228" fmla="*/ 1915665 h 6560767"/>
              <a:gd name="connsiteX229" fmla="*/ 2916470 w 3347380"/>
              <a:gd name="connsiteY229" fmla="*/ 1928024 h 6560767"/>
              <a:gd name="connsiteX230" fmla="*/ 2916324 w 3347380"/>
              <a:gd name="connsiteY230" fmla="*/ 1926735 h 6560767"/>
              <a:gd name="connsiteX231" fmla="*/ 2291454 w 3347380"/>
              <a:gd name="connsiteY231" fmla="*/ 1892485 h 6560767"/>
              <a:gd name="connsiteX232" fmla="*/ 2293933 w 3347380"/>
              <a:gd name="connsiteY232" fmla="*/ 2035280 h 6560767"/>
              <a:gd name="connsiteX233" fmla="*/ 2265633 w 3347380"/>
              <a:gd name="connsiteY233" fmla="*/ 2061373 h 6560767"/>
              <a:gd name="connsiteX234" fmla="*/ 2267040 w 3347380"/>
              <a:gd name="connsiteY234" fmla="*/ 2217023 h 6560767"/>
              <a:gd name="connsiteX235" fmla="*/ 2282971 w 3347380"/>
              <a:gd name="connsiteY235" fmla="*/ 2277293 h 6560767"/>
              <a:gd name="connsiteX236" fmla="*/ 2286579 w 3347380"/>
              <a:gd name="connsiteY236" fmla="*/ 2526952 h 6560767"/>
              <a:gd name="connsiteX237" fmla="*/ 2287160 w 3347380"/>
              <a:gd name="connsiteY237" fmla="*/ 2577796 h 6560767"/>
              <a:gd name="connsiteX238" fmla="*/ 2290936 w 3347380"/>
              <a:gd name="connsiteY238" fmla="*/ 2635898 h 6560767"/>
              <a:gd name="connsiteX239" fmla="*/ 2280771 w 3347380"/>
              <a:gd name="connsiteY239" fmla="*/ 2954172 h 6560767"/>
              <a:gd name="connsiteX240" fmla="*/ 2276192 w 3347380"/>
              <a:gd name="connsiteY240" fmla="*/ 3011130 h 6560767"/>
              <a:gd name="connsiteX241" fmla="*/ 2275384 w 3347380"/>
              <a:gd name="connsiteY241" fmla="*/ 3132205 h 6560767"/>
              <a:gd name="connsiteX242" fmla="*/ 2314453 w 3347380"/>
              <a:gd name="connsiteY242" fmla="*/ 2363526 h 6560767"/>
              <a:gd name="connsiteX243" fmla="*/ 2325066 w 3347380"/>
              <a:gd name="connsiteY243" fmla="*/ 2328755 h 6560767"/>
              <a:gd name="connsiteX244" fmla="*/ 2326626 w 3347380"/>
              <a:gd name="connsiteY244" fmla="*/ 2327264 h 6560767"/>
              <a:gd name="connsiteX245" fmla="*/ 2329634 w 3347380"/>
              <a:gd name="connsiteY245" fmla="*/ 2178075 h 6560767"/>
              <a:gd name="connsiteX246" fmla="*/ 2321447 w 3347380"/>
              <a:gd name="connsiteY246" fmla="*/ 2036030 h 6560767"/>
              <a:gd name="connsiteX247" fmla="*/ 2315046 w 3347380"/>
              <a:gd name="connsiteY247" fmla="*/ 2001787 h 6560767"/>
              <a:gd name="connsiteX248" fmla="*/ 2301636 w 3347380"/>
              <a:gd name="connsiteY248" fmla="*/ 1936070 h 6560767"/>
              <a:gd name="connsiteX249" fmla="*/ 2299148 w 3347380"/>
              <a:gd name="connsiteY249" fmla="*/ 1898114 h 6560767"/>
              <a:gd name="connsiteX250" fmla="*/ 2358481 w 3347380"/>
              <a:gd name="connsiteY250" fmla="*/ 1880435 h 6560767"/>
              <a:gd name="connsiteX251" fmla="*/ 2331018 w 3347380"/>
              <a:gd name="connsiteY251" fmla="*/ 1913816 h 6560767"/>
              <a:gd name="connsiteX252" fmla="*/ 2402816 w 3347380"/>
              <a:gd name="connsiteY252" fmla="*/ 2073301 h 6560767"/>
              <a:gd name="connsiteX253" fmla="*/ 2414348 w 3347380"/>
              <a:gd name="connsiteY253" fmla="*/ 1979648 h 6560767"/>
              <a:gd name="connsiteX254" fmla="*/ 2359821 w 3347380"/>
              <a:gd name="connsiteY254" fmla="*/ 1920306 h 6560767"/>
              <a:gd name="connsiteX255" fmla="*/ 2358481 w 3347380"/>
              <a:gd name="connsiteY255" fmla="*/ 1880435 h 6560767"/>
              <a:gd name="connsiteX256" fmla="*/ 1378893 w 3347380"/>
              <a:gd name="connsiteY256" fmla="*/ 1724337 h 6560767"/>
              <a:gd name="connsiteX257" fmla="*/ 1372781 w 3347380"/>
              <a:gd name="connsiteY257" fmla="*/ 1727816 h 6560767"/>
              <a:gd name="connsiteX258" fmla="*/ 1377829 w 3347380"/>
              <a:gd name="connsiteY258" fmla="*/ 1737138 h 6560767"/>
              <a:gd name="connsiteX259" fmla="*/ 2899810 w 3347380"/>
              <a:gd name="connsiteY259" fmla="*/ 1712600 h 6560767"/>
              <a:gd name="connsiteX260" fmla="*/ 2905567 w 3347380"/>
              <a:gd name="connsiteY260" fmla="*/ 1745981 h 6560767"/>
              <a:gd name="connsiteX261" fmla="*/ 2884060 w 3347380"/>
              <a:gd name="connsiteY261" fmla="*/ 1749690 h 6560767"/>
              <a:gd name="connsiteX262" fmla="*/ 2878304 w 3347380"/>
              <a:gd name="connsiteY262" fmla="*/ 1716310 h 6560767"/>
              <a:gd name="connsiteX263" fmla="*/ 496882 w 3347380"/>
              <a:gd name="connsiteY263" fmla="*/ 1702740 h 6560767"/>
              <a:gd name="connsiteX264" fmla="*/ 496128 w 3347380"/>
              <a:gd name="connsiteY264" fmla="*/ 1709182 h 6560767"/>
              <a:gd name="connsiteX265" fmla="*/ 492667 w 3347380"/>
              <a:gd name="connsiteY265" fmla="*/ 1717431 h 6560767"/>
              <a:gd name="connsiteX266" fmla="*/ 496001 w 3347380"/>
              <a:gd name="connsiteY266" fmla="*/ 1703369 h 6560767"/>
              <a:gd name="connsiteX267" fmla="*/ 836567 w 3347380"/>
              <a:gd name="connsiteY267" fmla="*/ 1694300 h 6560767"/>
              <a:gd name="connsiteX268" fmla="*/ 777694 w 3347380"/>
              <a:gd name="connsiteY268" fmla="*/ 1727817 h 6560767"/>
              <a:gd name="connsiteX269" fmla="*/ 810316 w 3347380"/>
              <a:gd name="connsiteY269" fmla="*/ 1765750 h 6560767"/>
              <a:gd name="connsiteX270" fmla="*/ 862988 w 3347380"/>
              <a:gd name="connsiteY270" fmla="*/ 1751459 h 6560767"/>
              <a:gd name="connsiteX271" fmla="*/ 871568 w 3347380"/>
              <a:gd name="connsiteY271" fmla="*/ 1719890 h 6560767"/>
              <a:gd name="connsiteX272" fmla="*/ 2317603 w 3347380"/>
              <a:gd name="connsiteY272" fmla="*/ 1675516 h 6560767"/>
              <a:gd name="connsiteX273" fmla="*/ 2323361 w 3347380"/>
              <a:gd name="connsiteY273" fmla="*/ 1708896 h 6560767"/>
              <a:gd name="connsiteX274" fmla="*/ 2307230 w 3347380"/>
              <a:gd name="connsiteY274" fmla="*/ 1711678 h 6560767"/>
              <a:gd name="connsiteX275" fmla="*/ 2301473 w 3347380"/>
              <a:gd name="connsiteY275" fmla="*/ 1678297 h 6560767"/>
              <a:gd name="connsiteX276" fmla="*/ 1317475 w 3347380"/>
              <a:gd name="connsiteY276" fmla="*/ 1561534 h 6560767"/>
              <a:gd name="connsiteX277" fmla="*/ 1302183 w 3347380"/>
              <a:gd name="connsiteY277" fmla="*/ 1589077 h 6560767"/>
              <a:gd name="connsiteX278" fmla="*/ 1272957 w 3347380"/>
              <a:gd name="connsiteY278" fmla="*/ 1585309 h 6560767"/>
              <a:gd name="connsiteX279" fmla="*/ 1265567 w 3347380"/>
              <a:gd name="connsiteY279" fmla="*/ 1610707 h 6560767"/>
              <a:gd name="connsiteX280" fmla="*/ 1258176 w 3347380"/>
              <a:gd name="connsiteY280" fmla="*/ 1636104 h 6560767"/>
              <a:gd name="connsiteX281" fmla="*/ 1305665 w 3347380"/>
              <a:gd name="connsiteY281" fmla="*/ 1687547 h 6560767"/>
              <a:gd name="connsiteX282" fmla="*/ 1225128 w 3347380"/>
              <a:gd name="connsiteY282" fmla="*/ 1639222 h 6560767"/>
              <a:gd name="connsiteX283" fmla="*/ 1208179 w 3347380"/>
              <a:gd name="connsiteY283" fmla="*/ 1681832 h 6560767"/>
              <a:gd name="connsiteX284" fmla="*/ 1197531 w 3347380"/>
              <a:gd name="connsiteY284" fmla="*/ 1697491 h 6560767"/>
              <a:gd name="connsiteX285" fmla="*/ 1204936 w 3347380"/>
              <a:gd name="connsiteY285" fmla="*/ 1699616 h 6560767"/>
              <a:gd name="connsiteX286" fmla="*/ 1229828 w 3347380"/>
              <a:gd name="connsiteY286" fmla="*/ 1687016 h 6560767"/>
              <a:gd name="connsiteX287" fmla="*/ 1244186 w 3347380"/>
              <a:gd name="connsiteY287" fmla="*/ 1677273 h 6560767"/>
              <a:gd name="connsiteX288" fmla="*/ 1277318 w 3347380"/>
              <a:gd name="connsiteY288" fmla="*/ 1738458 h 6560767"/>
              <a:gd name="connsiteX289" fmla="*/ 1284207 w 3347380"/>
              <a:gd name="connsiteY289" fmla="*/ 1744503 h 6560767"/>
              <a:gd name="connsiteX290" fmla="*/ 1285615 w 3347380"/>
              <a:gd name="connsiteY290" fmla="*/ 1739769 h 6560767"/>
              <a:gd name="connsiteX291" fmla="*/ 1308130 w 3347380"/>
              <a:gd name="connsiteY291" fmla="*/ 1739509 h 6560767"/>
              <a:gd name="connsiteX292" fmla="*/ 1341177 w 3347380"/>
              <a:gd name="connsiteY292" fmla="*/ 1736391 h 6560767"/>
              <a:gd name="connsiteX293" fmla="*/ 1355768 w 3347380"/>
              <a:gd name="connsiteY293" fmla="*/ 1722199 h 6560767"/>
              <a:gd name="connsiteX294" fmla="*/ 1379101 w 3347380"/>
              <a:gd name="connsiteY294" fmla="*/ 1704449 h 6560767"/>
              <a:gd name="connsiteX295" fmla="*/ 1371264 w 3347380"/>
              <a:gd name="connsiteY295" fmla="*/ 1637271 h 6560767"/>
              <a:gd name="connsiteX296" fmla="*/ 1363763 w 3347380"/>
              <a:gd name="connsiteY296" fmla="*/ 1610964 h 6560767"/>
              <a:gd name="connsiteX297" fmla="*/ 1344682 w 3347380"/>
              <a:gd name="connsiteY297" fmla="*/ 1579007 h 6560767"/>
              <a:gd name="connsiteX298" fmla="*/ 1317475 w 3347380"/>
              <a:gd name="connsiteY298" fmla="*/ 1561534 h 6560767"/>
              <a:gd name="connsiteX299" fmla="*/ 1630551 w 3347380"/>
              <a:gd name="connsiteY299" fmla="*/ 1559613 h 6560767"/>
              <a:gd name="connsiteX300" fmla="*/ 1642158 w 3347380"/>
              <a:gd name="connsiteY300" fmla="*/ 1613794 h 6560767"/>
              <a:gd name="connsiteX301" fmla="*/ 1649417 w 3347380"/>
              <a:gd name="connsiteY301" fmla="*/ 1611824 h 6560767"/>
              <a:gd name="connsiteX302" fmla="*/ 1650948 w 3347380"/>
              <a:gd name="connsiteY302" fmla="*/ 1605649 h 6560767"/>
              <a:gd name="connsiteX303" fmla="*/ 1640736 w 3347380"/>
              <a:gd name="connsiteY303" fmla="*/ 1567065 h 6560767"/>
              <a:gd name="connsiteX304" fmla="*/ 2225638 w 3347380"/>
              <a:gd name="connsiteY304" fmla="*/ 1559612 h 6560767"/>
              <a:gd name="connsiteX305" fmla="*/ 2239840 w 3347380"/>
              <a:gd name="connsiteY305" fmla="*/ 1625909 h 6560767"/>
              <a:gd name="connsiteX306" fmla="*/ 2242895 w 3347380"/>
              <a:gd name="connsiteY306" fmla="*/ 1634276 h 6560767"/>
              <a:gd name="connsiteX307" fmla="*/ 2243382 w 3347380"/>
              <a:gd name="connsiteY307" fmla="*/ 1616348 h 6560767"/>
              <a:gd name="connsiteX308" fmla="*/ 2248484 w 3347380"/>
              <a:gd name="connsiteY308" fmla="*/ 1595774 h 6560767"/>
              <a:gd name="connsiteX309" fmla="*/ 2250815 w 3347380"/>
              <a:gd name="connsiteY309" fmla="*/ 1596299 h 6560767"/>
              <a:gd name="connsiteX310" fmla="*/ 2243818 w 3347380"/>
              <a:gd name="connsiteY310" fmla="*/ 1584180 h 6560767"/>
              <a:gd name="connsiteX311" fmla="*/ 2234017 w 3347380"/>
              <a:gd name="connsiteY311" fmla="*/ 1565743 h 6560767"/>
              <a:gd name="connsiteX312" fmla="*/ 1685397 w 3347380"/>
              <a:gd name="connsiteY312" fmla="*/ 1556244 h 6560767"/>
              <a:gd name="connsiteX313" fmla="*/ 1677567 w 3347380"/>
              <a:gd name="connsiteY313" fmla="*/ 1565218 h 6560767"/>
              <a:gd name="connsiteX314" fmla="*/ 1679642 w 3347380"/>
              <a:gd name="connsiteY314" fmla="*/ 1586079 h 6560767"/>
              <a:gd name="connsiteX315" fmla="*/ 1732185 w 3347380"/>
              <a:gd name="connsiteY315" fmla="*/ 1656618 h 6560767"/>
              <a:gd name="connsiteX316" fmla="*/ 1759085 w 3347380"/>
              <a:gd name="connsiteY316" fmla="*/ 1680027 h 6560767"/>
              <a:gd name="connsiteX317" fmla="*/ 1744493 w 3347380"/>
              <a:gd name="connsiteY317" fmla="*/ 1602184 h 6560767"/>
              <a:gd name="connsiteX318" fmla="*/ 1737156 w 3347380"/>
              <a:gd name="connsiteY318" fmla="*/ 1611409 h 6560767"/>
              <a:gd name="connsiteX319" fmla="*/ 1721418 w 3347380"/>
              <a:gd name="connsiteY319" fmla="*/ 1573282 h 6560767"/>
              <a:gd name="connsiteX320" fmla="*/ 1041398 w 3347380"/>
              <a:gd name="connsiteY320" fmla="*/ 1551006 h 6560767"/>
              <a:gd name="connsiteX321" fmla="*/ 1020328 w 3347380"/>
              <a:gd name="connsiteY321" fmla="*/ 1556723 h 6560767"/>
              <a:gd name="connsiteX322" fmla="*/ 1036214 w 3347380"/>
              <a:gd name="connsiteY322" fmla="*/ 1616740 h 6560767"/>
              <a:gd name="connsiteX323" fmla="*/ 1057283 w 3347380"/>
              <a:gd name="connsiteY323" fmla="*/ 1611023 h 6560767"/>
              <a:gd name="connsiteX324" fmla="*/ 2324766 w 3347380"/>
              <a:gd name="connsiteY324" fmla="*/ 1523164 h 6560767"/>
              <a:gd name="connsiteX325" fmla="*/ 2312617 w 3347380"/>
              <a:gd name="connsiteY325" fmla="*/ 1533644 h 6560767"/>
              <a:gd name="connsiteX326" fmla="*/ 2302060 w 3347380"/>
              <a:gd name="connsiteY326" fmla="*/ 1531512 h 6560767"/>
              <a:gd name="connsiteX327" fmla="*/ 2273584 w 3347380"/>
              <a:gd name="connsiteY327" fmla="*/ 1564150 h 6560767"/>
              <a:gd name="connsiteX328" fmla="*/ 2283995 w 3347380"/>
              <a:gd name="connsiteY328" fmla="*/ 1624513 h 6560767"/>
              <a:gd name="connsiteX329" fmla="*/ 2285436 w 3347380"/>
              <a:gd name="connsiteY329" fmla="*/ 1649513 h 6560767"/>
              <a:gd name="connsiteX330" fmla="*/ 2296559 w 3347380"/>
              <a:gd name="connsiteY330" fmla="*/ 1714009 h 6560767"/>
              <a:gd name="connsiteX331" fmla="*/ 2304723 w 3347380"/>
              <a:gd name="connsiteY331" fmla="*/ 1712601 h 6560767"/>
              <a:gd name="connsiteX332" fmla="*/ 2310480 w 3347380"/>
              <a:gd name="connsiteY332" fmla="*/ 1745982 h 6560767"/>
              <a:gd name="connsiteX333" fmla="*/ 2295947 w 3347380"/>
              <a:gd name="connsiteY333" fmla="*/ 1748488 h 6560767"/>
              <a:gd name="connsiteX334" fmla="*/ 2287782 w 3347380"/>
              <a:gd name="connsiteY334" fmla="*/ 1759430 h 6560767"/>
              <a:gd name="connsiteX335" fmla="*/ 2280716 w 3347380"/>
              <a:gd name="connsiteY335" fmla="*/ 1764333 h 6560767"/>
              <a:gd name="connsiteX336" fmla="*/ 2278885 w 3347380"/>
              <a:gd name="connsiteY336" fmla="*/ 1811584 h 6560767"/>
              <a:gd name="connsiteX337" fmla="*/ 2296706 w 3347380"/>
              <a:gd name="connsiteY337" fmla="*/ 1860868 h 6560767"/>
              <a:gd name="connsiteX338" fmla="*/ 2295694 w 3347380"/>
              <a:gd name="connsiteY338" fmla="*/ 1845432 h 6560767"/>
              <a:gd name="connsiteX339" fmla="*/ 2314327 w 3347380"/>
              <a:gd name="connsiteY339" fmla="*/ 1784930 h 6560767"/>
              <a:gd name="connsiteX340" fmla="*/ 2322399 w 3347380"/>
              <a:gd name="connsiteY340" fmla="*/ 1802068 h 6560767"/>
              <a:gd name="connsiteX341" fmla="*/ 2324492 w 3347380"/>
              <a:gd name="connsiteY341" fmla="*/ 1795126 h 6560767"/>
              <a:gd name="connsiteX342" fmla="*/ 2324020 w 3347380"/>
              <a:gd name="connsiteY342" fmla="*/ 1805509 h 6560767"/>
              <a:gd name="connsiteX343" fmla="*/ 2331796 w 3347380"/>
              <a:gd name="connsiteY343" fmla="*/ 1822019 h 6560767"/>
              <a:gd name="connsiteX344" fmla="*/ 2361939 w 3347380"/>
              <a:gd name="connsiteY344" fmla="*/ 1868381 h 6560767"/>
              <a:gd name="connsiteX345" fmla="*/ 2378648 w 3347380"/>
              <a:gd name="connsiteY345" fmla="*/ 1836855 h 6560767"/>
              <a:gd name="connsiteX346" fmla="*/ 2356629 w 3347380"/>
              <a:gd name="connsiteY346" fmla="*/ 1693133 h 6560767"/>
              <a:gd name="connsiteX347" fmla="*/ 1726952 w 3347380"/>
              <a:gd name="connsiteY347" fmla="*/ 1508615 h 6560767"/>
              <a:gd name="connsiteX348" fmla="*/ 1694510 w 3347380"/>
              <a:gd name="connsiteY348" fmla="*/ 1545798 h 6560767"/>
              <a:gd name="connsiteX349" fmla="*/ 1737046 w 3347380"/>
              <a:gd name="connsiteY349" fmla="*/ 1562465 h 6560767"/>
              <a:gd name="connsiteX350" fmla="*/ 3017356 w 3347380"/>
              <a:gd name="connsiteY350" fmla="*/ 1463173 h 6560767"/>
              <a:gd name="connsiteX351" fmla="*/ 3055374 w 3347380"/>
              <a:gd name="connsiteY351" fmla="*/ 1490989 h 6560767"/>
              <a:gd name="connsiteX352" fmla="*/ 2999107 w 3347380"/>
              <a:gd name="connsiteY352" fmla="*/ 1517880 h 6560767"/>
              <a:gd name="connsiteX353" fmla="*/ 2979719 w 3347380"/>
              <a:gd name="connsiteY353" fmla="*/ 1469663 h 6560767"/>
              <a:gd name="connsiteX354" fmla="*/ 3017356 w 3347380"/>
              <a:gd name="connsiteY354" fmla="*/ 1463173 h 6560767"/>
              <a:gd name="connsiteX355" fmla="*/ 3189049 w 3347380"/>
              <a:gd name="connsiteY355" fmla="*/ 1238781 h 6560767"/>
              <a:gd name="connsiteX356" fmla="*/ 3192888 w 3347380"/>
              <a:gd name="connsiteY356" fmla="*/ 1261033 h 6560767"/>
              <a:gd name="connsiteX357" fmla="*/ 3160627 w 3347380"/>
              <a:gd name="connsiteY357" fmla="*/ 1266597 h 6560767"/>
              <a:gd name="connsiteX358" fmla="*/ 3156789 w 3347380"/>
              <a:gd name="connsiteY358" fmla="*/ 1244344 h 6560767"/>
              <a:gd name="connsiteX359" fmla="*/ 3142795 w 3347380"/>
              <a:gd name="connsiteY359" fmla="*/ 1034788 h 6560767"/>
              <a:gd name="connsiteX360" fmla="*/ 3195784 w 3347380"/>
              <a:gd name="connsiteY360" fmla="*/ 1117312 h 6560767"/>
              <a:gd name="connsiteX361" fmla="*/ 3131064 w 3347380"/>
              <a:gd name="connsiteY361" fmla="*/ 1191492 h 6560767"/>
              <a:gd name="connsiteX362" fmla="*/ 3125017 w 3347380"/>
              <a:gd name="connsiteY362" fmla="*/ 1172483 h 6560767"/>
              <a:gd name="connsiteX363" fmla="*/ 3097464 w 3347380"/>
              <a:gd name="connsiteY363" fmla="*/ 1157183 h 6560767"/>
              <a:gd name="connsiteX364" fmla="*/ 3026987 w 3347380"/>
              <a:gd name="connsiteY364" fmla="*/ 1197983 h 6560767"/>
              <a:gd name="connsiteX365" fmla="*/ 2955352 w 3347380"/>
              <a:gd name="connsiteY365" fmla="*/ 1296271 h 6560767"/>
              <a:gd name="connsiteX366" fmla="*/ 2920214 w 3347380"/>
              <a:gd name="connsiteY366" fmla="*/ 1285144 h 6560767"/>
              <a:gd name="connsiteX367" fmla="*/ 3007019 w 3347380"/>
              <a:gd name="connsiteY367" fmla="*/ 1178512 h 6560767"/>
              <a:gd name="connsiteX368" fmla="*/ 3099782 w 3347380"/>
              <a:gd name="connsiteY368" fmla="*/ 1042207 h 6560767"/>
              <a:gd name="connsiteX369" fmla="*/ 2100617 w 3347380"/>
              <a:gd name="connsiteY369" fmla="*/ 0 h 6560767"/>
              <a:gd name="connsiteX370" fmla="*/ 2235976 w 3347380"/>
              <a:gd name="connsiteY370" fmla="*/ 142794 h 6560767"/>
              <a:gd name="connsiteX371" fmla="*/ 2206413 w 3347380"/>
              <a:gd name="connsiteY371" fmla="*/ 67688 h 6560767"/>
              <a:gd name="connsiteX372" fmla="*/ 2282447 w 3347380"/>
              <a:gd name="connsiteY372" fmla="*/ 123321 h 6560767"/>
              <a:gd name="connsiteX373" fmla="*/ 2268997 w 3347380"/>
              <a:gd name="connsiteY373" fmla="*/ 205846 h 6560767"/>
              <a:gd name="connsiteX374" fmla="*/ 2283968 w 3347380"/>
              <a:gd name="connsiteY374" fmla="*/ 260553 h 6560767"/>
              <a:gd name="connsiteX375" fmla="*/ 2333897 w 3347380"/>
              <a:gd name="connsiteY375" fmla="*/ 229027 h 6560767"/>
              <a:gd name="connsiteX376" fmla="*/ 2320945 w 3347380"/>
              <a:gd name="connsiteY376" fmla="*/ 153920 h 6560767"/>
              <a:gd name="connsiteX377" fmla="*/ 2307032 w 3347380"/>
              <a:gd name="connsiteY377" fmla="*/ 73251 h 6560767"/>
              <a:gd name="connsiteX378" fmla="*/ 2342750 w 3347380"/>
              <a:gd name="connsiteY378" fmla="*/ 55632 h 6560767"/>
              <a:gd name="connsiteX379" fmla="*/ 2494520 w 3347380"/>
              <a:gd name="connsiteY379" fmla="*/ 261478 h 6560767"/>
              <a:gd name="connsiteX380" fmla="*/ 2667797 w 3347380"/>
              <a:gd name="connsiteY380" fmla="*/ 463614 h 6560767"/>
              <a:gd name="connsiteX381" fmla="*/ 2698139 w 3347380"/>
              <a:gd name="connsiteY381" fmla="*/ 446924 h 6560767"/>
              <a:gd name="connsiteX382" fmla="*/ 2693142 w 3347380"/>
              <a:gd name="connsiteY382" fmla="*/ 482159 h 6560767"/>
              <a:gd name="connsiteX383" fmla="*/ 2614030 w 3347380"/>
              <a:gd name="connsiteY383" fmla="*/ 472887 h 6560767"/>
              <a:gd name="connsiteX384" fmla="*/ 2615370 w 3347380"/>
              <a:gd name="connsiteY384" fmla="*/ 512758 h 6560767"/>
              <a:gd name="connsiteX385" fmla="*/ 2708096 w 3347380"/>
              <a:gd name="connsiteY385" fmla="*/ 697277 h 6560767"/>
              <a:gd name="connsiteX386" fmla="*/ 2832846 w 3347380"/>
              <a:gd name="connsiteY386" fmla="*/ 1260109 h 6560767"/>
              <a:gd name="connsiteX387" fmla="*/ 2852035 w 3347380"/>
              <a:gd name="connsiteY387" fmla="*/ 1371377 h 6560767"/>
              <a:gd name="connsiteX388" fmla="*/ 2829950 w 3347380"/>
              <a:gd name="connsiteY388" fmla="*/ 1403831 h 6560767"/>
              <a:gd name="connsiteX389" fmla="*/ 2864889 w 3347380"/>
              <a:gd name="connsiteY389" fmla="*/ 1478010 h 6560767"/>
              <a:gd name="connsiteX390" fmla="*/ 2911741 w 3347380"/>
              <a:gd name="connsiteY390" fmla="*/ 1492845 h 6560767"/>
              <a:gd name="connsiteX391" fmla="*/ 2911361 w 3347380"/>
              <a:gd name="connsiteY391" fmla="*/ 1458538 h 6560767"/>
              <a:gd name="connsiteX392" fmla="*/ 2928070 w 3347380"/>
              <a:gd name="connsiteY392" fmla="*/ 1427011 h 6560767"/>
              <a:gd name="connsiteX393" fmla="*/ 2937095 w 3347380"/>
              <a:gd name="connsiteY393" fmla="*/ 1431183 h 6560767"/>
              <a:gd name="connsiteX394" fmla="*/ 2951495 w 3347380"/>
              <a:gd name="connsiteY394" fmla="*/ 1434429 h 6560767"/>
              <a:gd name="connsiteX395" fmla="*/ 2960331 w 3347380"/>
              <a:gd name="connsiteY395" fmla="*/ 1421448 h 6560767"/>
              <a:gd name="connsiteX396" fmla="*/ 2907704 w 3347380"/>
              <a:gd name="connsiteY396" fmla="*/ 1533643 h 6560767"/>
              <a:gd name="connsiteX397" fmla="*/ 2884757 w 3347380"/>
              <a:gd name="connsiteY397" fmla="*/ 1529008 h 6560767"/>
              <a:gd name="connsiteX398" fmla="*/ 2872565 w 3347380"/>
              <a:gd name="connsiteY398" fmla="*/ 1522517 h 6560767"/>
              <a:gd name="connsiteX399" fmla="*/ 2879082 w 3347380"/>
              <a:gd name="connsiteY399" fmla="*/ 1624513 h 6560767"/>
              <a:gd name="connsiteX400" fmla="*/ 2837788 w 3347380"/>
              <a:gd name="connsiteY400" fmla="*/ 1706109 h 6560767"/>
              <a:gd name="connsiteX401" fmla="*/ 2808025 w 3347380"/>
              <a:gd name="connsiteY401" fmla="*/ 1694057 h 6560767"/>
              <a:gd name="connsiteX402" fmla="*/ 2854697 w 3347380"/>
              <a:gd name="connsiteY402" fmla="*/ 1611533 h 6560767"/>
              <a:gd name="connsiteX403" fmla="*/ 2806125 w 3347380"/>
              <a:gd name="connsiteY403" fmla="*/ 1522518 h 6560767"/>
              <a:gd name="connsiteX404" fmla="*/ 2780581 w 3347380"/>
              <a:gd name="connsiteY404" fmla="*/ 1567026 h 6560767"/>
              <a:gd name="connsiteX405" fmla="*/ 2788637 w 3347380"/>
              <a:gd name="connsiteY405" fmla="*/ 1645840 h 6560767"/>
              <a:gd name="connsiteX406" fmla="*/ 2834130 w 3347380"/>
              <a:gd name="connsiteY406" fmla="*/ 1781216 h 6560767"/>
              <a:gd name="connsiteX407" fmla="*/ 2842386 w 3347380"/>
              <a:gd name="connsiteY407" fmla="*/ 1796980 h 6560767"/>
              <a:gd name="connsiteX408" fmla="*/ 2876765 w 3347380"/>
              <a:gd name="connsiteY408" fmla="*/ 1739490 h 6560767"/>
              <a:gd name="connsiteX409" fmla="*/ 2892496 w 3347380"/>
              <a:gd name="connsiteY409" fmla="*/ 1862813 h 6560767"/>
              <a:gd name="connsiteX410" fmla="*/ 2919579 w 3347380"/>
              <a:gd name="connsiteY410" fmla="*/ 1795125 h 6560767"/>
              <a:gd name="connsiteX411" fmla="*/ 2915249 w 3347380"/>
              <a:gd name="connsiteY411" fmla="*/ 1890398 h 6560767"/>
              <a:gd name="connsiteX412" fmla="*/ 2915947 w 3347380"/>
              <a:gd name="connsiteY412" fmla="*/ 1914000 h 6560767"/>
              <a:gd name="connsiteX413" fmla="*/ 2886540 w 3347380"/>
              <a:gd name="connsiteY413" fmla="*/ 1892484 h 6560767"/>
              <a:gd name="connsiteX414" fmla="*/ 2889020 w 3347380"/>
              <a:gd name="connsiteY414" fmla="*/ 2035279 h 6560767"/>
              <a:gd name="connsiteX415" fmla="*/ 2850804 w 3347380"/>
              <a:gd name="connsiteY415" fmla="*/ 2070515 h 6560767"/>
              <a:gd name="connsiteX416" fmla="*/ 2868437 w 3347380"/>
              <a:gd name="connsiteY416" fmla="*/ 2365376 h 6560767"/>
              <a:gd name="connsiteX417" fmla="*/ 2875858 w 3347380"/>
              <a:gd name="connsiteY417" fmla="*/ 2954171 h 6560767"/>
              <a:gd name="connsiteX418" fmla="*/ 2830093 w 3347380"/>
              <a:gd name="connsiteY418" fmla="*/ 3523495 h 6560767"/>
              <a:gd name="connsiteX419" fmla="*/ 2880692 w 3347380"/>
              <a:gd name="connsiteY419" fmla="*/ 3511904 h 6560767"/>
              <a:gd name="connsiteX420" fmla="*/ 2927453 w 3347380"/>
              <a:gd name="connsiteY420" fmla="*/ 3478059 h 6560767"/>
              <a:gd name="connsiteX421" fmla="*/ 2981563 w 3347380"/>
              <a:gd name="connsiteY421" fmla="*/ 3514917 h 6560767"/>
              <a:gd name="connsiteX422" fmla="*/ 3010615 w 3347380"/>
              <a:gd name="connsiteY422" fmla="*/ 3525320 h 6560767"/>
              <a:gd name="connsiteX423" fmla="*/ 3009489 w 3347380"/>
              <a:gd name="connsiteY423" fmla="*/ 3528361 h 6560767"/>
              <a:gd name="connsiteX424" fmla="*/ 3003868 w 3347380"/>
              <a:gd name="connsiteY424" fmla="*/ 3568000 h 6560767"/>
              <a:gd name="connsiteX425" fmla="*/ 2989076 w 3347380"/>
              <a:gd name="connsiteY425" fmla="*/ 3610654 h 6560767"/>
              <a:gd name="connsiteX426" fmla="*/ 3030552 w 3347380"/>
              <a:gd name="connsiteY426" fmla="*/ 3626416 h 6560767"/>
              <a:gd name="connsiteX427" fmla="*/ 3096992 w 3347380"/>
              <a:gd name="connsiteY427" fmla="*/ 3626416 h 6560767"/>
              <a:gd name="connsiteX428" fmla="*/ 3144803 w 3347380"/>
              <a:gd name="connsiteY428" fmla="*/ 3646815 h 6560767"/>
              <a:gd name="connsiteX429" fmla="*/ 3148641 w 3347380"/>
              <a:gd name="connsiteY429" fmla="*/ 3669068 h 6560767"/>
              <a:gd name="connsiteX430" fmla="*/ 3229291 w 3347380"/>
              <a:gd name="connsiteY430" fmla="*/ 3655159 h 6560767"/>
              <a:gd name="connsiteX431" fmla="*/ 3212582 w 3347380"/>
              <a:gd name="connsiteY431" fmla="*/ 3686685 h 6560767"/>
              <a:gd name="connsiteX432" fmla="*/ 3257895 w 3347380"/>
              <a:gd name="connsiteY432" fmla="*/ 3724702 h 6560767"/>
              <a:gd name="connsiteX433" fmla="*/ 3288816 w 3347380"/>
              <a:gd name="connsiteY433" fmla="*/ 3679267 h 6560767"/>
              <a:gd name="connsiteX434" fmla="*/ 3317618 w 3347380"/>
              <a:gd name="connsiteY434" fmla="*/ 3685757 h 6560767"/>
              <a:gd name="connsiteX435" fmla="*/ 3328571 w 3347380"/>
              <a:gd name="connsiteY435" fmla="*/ 3620851 h 6560767"/>
              <a:gd name="connsiteX436" fmla="*/ 3329331 w 3347380"/>
              <a:gd name="connsiteY436" fmla="*/ 3689466 h 6560767"/>
              <a:gd name="connsiteX437" fmla="*/ 3347380 w 3347380"/>
              <a:gd name="connsiteY437" fmla="*/ 3697811 h 6560767"/>
              <a:gd name="connsiteX438" fmla="*/ 3297319 w 3347380"/>
              <a:gd name="connsiteY438" fmla="*/ 3814846 h 6560767"/>
              <a:gd name="connsiteX439" fmla="*/ 3297817 w 3347380"/>
              <a:gd name="connsiteY439" fmla="*/ 3815803 h 6560767"/>
              <a:gd name="connsiteX440" fmla="*/ 3290242 w 3347380"/>
              <a:gd name="connsiteY440" fmla="*/ 3807920 h 6560767"/>
              <a:gd name="connsiteX441" fmla="*/ 3257696 w 3347380"/>
              <a:gd name="connsiteY441" fmla="*/ 3787754 h 6560767"/>
              <a:gd name="connsiteX442" fmla="*/ 3153800 w 3347380"/>
              <a:gd name="connsiteY442" fmla="*/ 3891606 h 6560767"/>
              <a:gd name="connsiteX443" fmla="*/ 3010167 w 3347380"/>
              <a:gd name="connsiteY443" fmla="*/ 3893461 h 6560767"/>
              <a:gd name="connsiteX444" fmla="*/ 2980586 w 3347380"/>
              <a:gd name="connsiteY444" fmla="*/ 3978767 h 6560767"/>
              <a:gd name="connsiteX445" fmla="*/ 3045867 w 3347380"/>
              <a:gd name="connsiteY445" fmla="*/ 4036256 h 6560767"/>
              <a:gd name="connsiteX446" fmla="*/ 3117502 w 3347380"/>
              <a:gd name="connsiteY446" fmla="*/ 3937968 h 6560767"/>
              <a:gd name="connsiteX447" fmla="*/ 3159937 w 3347380"/>
              <a:gd name="connsiteY447" fmla="*/ 3959294 h 6560767"/>
              <a:gd name="connsiteX448" fmla="*/ 3126319 w 3347380"/>
              <a:gd name="connsiteY448" fmla="*/ 4085398 h 6560767"/>
              <a:gd name="connsiteX449" fmla="*/ 3113067 w 3347380"/>
              <a:gd name="connsiteY449" fmla="*/ 4104870 h 6560767"/>
              <a:gd name="connsiteX450" fmla="*/ 3134954 w 3347380"/>
              <a:gd name="connsiteY450" fmla="*/ 4135469 h 6560767"/>
              <a:gd name="connsiteX451" fmla="*/ 3077929 w 3347380"/>
              <a:gd name="connsiteY451" fmla="*/ 4093743 h 6560767"/>
              <a:gd name="connsiteX452" fmla="*/ 2975191 w 3347380"/>
              <a:gd name="connsiteY452" fmla="*/ 4140107 h 6560767"/>
              <a:gd name="connsiteX453" fmla="*/ 2948307 w 3347380"/>
              <a:gd name="connsiteY453" fmla="*/ 4144743 h 6560767"/>
              <a:gd name="connsiteX454" fmla="*/ 2931019 w 3347380"/>
              <a:gd name="connsiteY454" fmla="*/ 4205014 h 6560767"/>
              <a:gd name="connsiteX455" fmla="*/ 2944071 w 3347380"/>
              <a:gd name="connsiteY455" fmla="*/ 4248594 h 6560767"/>
              <a:gd name="connsiteX456" fmla="*/ 2931969 w 3347380"/>
              <a:gd name="connsiteY456" fmla="*/ 4290783 h 6560767"/>
              <a:gd name="connsiteX457" fmla="*/ 2922746 w 3347380"/>
              <a:gd name="connsiteY457" fmla="*/ 4349662 h 6560767"/>
              <a:gd name="connsiteX458" fmla="*/ 2940215 w 3347380"/>
              <a:gd name="connsiteY458" fmla="*/ 4386752 h 6560767"/>
              <a:gd name="connsiteX459" fmla="*/ 2952987 w 3347380"/>
              <a:gd name="connsiteY459" fmla="*/ 4364498 h 6560767"/>
              <a:gd name="connsiteX460" fmla="*/ 2958463 w 3347380"/>
              <a:gd name="connsiteY460" fmla="*/ 4332045 h 6560767"/>
              <a:gd name="connsiteX461" fmla="*/ 2985727 w 3347380"/>
              <a:gd name="connsiteY461" fmla="*/ 4361716 h 6560767"/>
              <a:gd name="connsiteX462" fmla="*/ 2941935 w 3347380"/>
              <a:gd name="connsiteY462" fmla="*/ 4460931 h 6560767"/>
              <a:gd name="connsiteX463" fmla="*/ 2942514 w 3347380"/>
              <a:gd name="connsiteY463" fmla="*/ 4432186 h 6560767"/>
              <a:gd name="connsiteX464" fmla="*/ 2936757 w 3347380"/>
              <a:gd name="connsiteY464" fmla="*/ 4398806 h 6560767"/>
              <a:gd name="connsiteX465" fmla="*/ 2864163 w 3347380"/>
              <a:gd name="connsiteY465" fmla="*/ 4491530 h 6560767"/>
              <a:gd name="connsiteX466" fmla="*/ 2902759 w 3347380"/>
              <a:gd name="connsiteY466" fmla="*/ 4490602 h 6560767"/>
              <a:gd name="connsiteX467" fmla="*/ 2905637 w 3347380"/>
              <a:gd name="connsiteY467" fmla="*/ 4507293 h 6560767"/>
              <a:gd name="connsiteX468" fmla="*/ 2908896 w 3347380"/>
              <a:gd name="connsiteY468" fmla="*/ 4558291 h 6560767"/>
              <a:gd name="connsiteX469" fmla="*/ 2990307 w 3347380"/>
              <a:gd name="connsiteY469" fmla="*/ 4612997 h 6560767"/>
              <a:gd name="connsiteX470" fmla="*/ 2932503 w 3347380"/>
              <a:gd name="connsiteY470" fmla="*/ 4663069 h 6560767"/>
              <a:gd name="connsiteX471" fmla="*/ 2902360 w 3347380"/>
              <a:gd name="connsiteY471" fmla="*/ 4616706 h 6560767"/>
              <a:gd name="connsiteX472" fmla="*/ 2816134 w 3347380"/>
              <a:gd name="connsiteY472" fmla="*/ 4694595 h 6560767"/>
              <a:gd name="connsiteX473" fmla="*/ 2761987 w 3347380"/>
              <a:gd name="connsiteY473" fmla="*/ 4669561 h 6560767"/>
              <a:gd name="connsiteX474" fmla="*/ 2712628 w 3347380"/>
              <a:gd name="connsiteY474" fmla="*/ 4752549 h 6560767"/>
              <a:gd name="connsiteX475" fmla="*/ 2621793 w 3347380"/>
              <a:gd name="connsiteY475" fmla="*/ 4819774 h 6560767"/>
              <a:gd name="connsiteX476" fmla="*/ 2604703 w 3347380"/>
              <a:gd name="connsiteY476" fmla="*/ 4816992 h 6560767"/>
              <a:gd name="connsiteX477" fmla="*/ 2587613 w 3347380"/>
              <a:gd name="connsiteY477" fmla="*/ 4814211 h 6560767"/>
              <a:gd name="connsiteX478" fmla="*/ 2548818 w 3347380"/>
              <a:gd name="connsiteY478" fmla="*/ 4878191 h 6560767"/>
              <a:gd name="connsiteX479" fmla="*/ 2526352 w 3347380"/>
              <a:gd name="connsiteY479" fmla="*/ 4876336 h 6560767"/>
              <a:gd name="connsiteX480" fmla="*/ 2493132 w 3347380"/>
              <a:gd name="connsiteY480" fmla="*/ 4876336 h 6560767"/>
              <a:gd name="connsiteX481" fmla="*/ 2408444 w 3347380"/>
              <a:gd name="connsiteY481" fmla="*/ 4931044 h 6560767"/>
              <a:gd name="connsiteX482" fmla="*/ 2448959 w 3347380"/>
              <a:gd name="connsiteY482" fmla="*/ 4941244 h 6560767"/>
              <a:gd name="connsiteX483" fmla="*/ 2458554 w 3347380"/>
              <a:gd name="connsiteY483" fmla="*/ 4996878 h 6560767"/>
              <a:gd name="connsiteX484" fmla="*/ 2501368 w 3347380"/>
              <a:gd name="connsiteY484" fmla="*/ 5052511 h 6560767"/>
              <a:gd name="connsiteX485" fmla="*/ 2519038 w 3347380"/>
              <a:gd name="connsiteY485" fmla="*/ 5026549 h 6560767"/>
              <a:gd name="connsiteX486" fmla="*/ 2547840 w 3347380"/>
              <a:gd name="connsiteY486" fmla="*/ 5033039 h 6560767"/>
              <a:gd name="connsiteX487" fmla="*/ 2557444 w 3347380"/>
              <a:gd name="connsiteY487" fmla="*/ 5008467 h 6560767"/>
              <a:gd name="connsiteX488" fmla="*/ 2567048 w 3347380"/>
              <a:gd name="connsiteY488" fmla="*/ 4983895 h 6560767"/>
              <a:gd name="connsiteX489" fmla="*/ 2524233 w 3347380"/>
              <a:gd name="connsiteY489" fmla="*/ 4928262 h 6560767"/>
              <a:gd name="connsiteX490" fmla="*/ 2600268 w 3347380"/>
              <a:gd name="connsiteY490" fmla="*/ 4983895 h 6560767"/>
              <a:gd name="connsiteX491" fmla="*/ 2662109 w 3347380"/>
              <a:gd name="connsiteY491" fmla="*/ 4893025 h 6560767"/>
              <a:gd name="connsiteX492" fmla="*/ 2588374 w 3347380"/>
              <a:gd name="connsiteY492" fmla="*/ 4882827 h 6560767"/>
              <a:gd name="connsiteX493" fmla="*/ 2609501 w 3347380"/>
              <a:gd name="connsiteY493" fmla="*/ 4844810 h 6560767"/>
              <a:gd name="connsiteX494" fmla="*/ 2651935 w 3347380"/>
              <a:gd name="connsiteY494" fmla="*/ 4866135 h 6560767"/>
              <a:gd name="connsiteX495" fmla="*/ 2677860 w 3347380"/>
              <a:gd name="connsiteY495" fmla="*/ 4855936 h 6560767"/>
              <a:gd name="connsiteX496" fmla="*/ 2693030 w 3347380"/>
              <a:gd name="connsiteY496" fmla="*/ 4847590 h 6560767"/>
              <a:gd name="connsiteX497" fmla="*/ 2670944 w 3347380"/>
              <a:gd name="connsiteY497" fmla="*/ 4880044 h 6560767"/>
              <a:gd name="connsiteX498" fmla="*/ 2712419 w 3347380"/>
              <a:gd name="connsiteY498" fmla="*/ 4895807 h 6560767"/>
              <a:gd name="connsiteX499" fmla="*/ 2705023 w 3347380"/>
              <a:gd name="connsiteY499" fmla="*/ 4917134 h 6560767"/>
              <a:gd name="connsiteX500" fmla="*/ 2692252 w 3347380"/>
              <a:gd name="connsiteY500" fmla="*/ 4939387 h 6560767"/>
              <a:gd name="connsiteX501" fmla="*/ 2720094 w 3347380"/>
              <a:gd name="connsiteY501" fmla="*/ 4940314 h 6560767"/>
              <a:gd name="connsiteX502" fmla="*/ 2731676 w 3347380"/>
              <a:gd name="connsiteY502" fmla="*/ 4937243 h 6560767"/>
              <a:gd name="connsiteX503" fmla="*/ 2738605 w 3347380"/>
              <a:gd name="connsiteY503" fmla="*/ 4933208 h 6560767"/>
              <a:gd name="connsiteX504" fmla="*/ 2736141 w 3347380"/>
              <a:gd name="connsiteY504" fmla="*/ 4945067 h 6560767"/>
              <a:gd name="connsiteX505" fmla="*/ 2731228 w 3347380"/>
              <a:gd name="connsiteY505" fmla="*/ 4972767 h 6560767"/>
              <a:gd name="connsiteX506" fmla="*/ 2503288 w 3347380"/>
              <a:gd name="connsiteY506" fmla="*/ 5063639 h 6560767"/>
              <a:gd name="connsiteX507" fmla="*/ 2369929 w 3347380"/>
              <a:gd name="connsiteY507" fmla="*/ 5060858 h 6560767"/>
              <a:gd name="connsiteX508" fmla="*/ 2264992 w 3347380"/>
              <a:gd name="connsiteY508" fmla="*/ 5030260 h 6560767"/>
              <a:gd name="connsiteX509" fmla="*/ 2278045 w 3347380"/>
              <a:gd name="connsiteY509" fmla="*/ 5073840 h 6560767"/>
              <a:gd name="connsiteX510" fmla="*/ 2162342 w 3347380"/>
              <a:gd name="connsiteY510" fmla="*/ 5051456 h 6560767"/>
              <a:gd name="connsiteX511" fmla="*/ 2162248 w 3347380"/>
              <a:gd name="connsiteY511" fmla="*/ 5051626 h 6560767"/>
              <a:gd name="connsiteX512" fmla="*/ 2173293 w 3347380"/>
              <a:gd name="connsiteY512" fmla="*/ 5072020 h 6560767"/>
              <a:gd name="connsiteX513" fmla="*/ 2185272 w 3347380"/>
              <a:gd name="connsiteY513" fmla="*/ 5074618 h 6560767"/>
              <a:gd name="connsiteX514" fmla="*/ 2245844 w 3347380"/>
              <a:gd name="connsiteY514" fmla="*/ 5239470 h 6560767"/>
              <a:gd name="connsiteX515" fmla="*/ 2296306 w 3347380"/>
              <a:gd name="connsiteY515" fmla="*/ 5366130 h 6560767"/>
              <a:gd name="connsiteX516" fmla="*/ 2348553 w 3347380"/>
              <a:gd name="connsiteY516" fmla="*/ 5392889 h 6560767"/>
              <a:gd name="connsiteX517" fmla="*/ 2354415 w 3347380"/>
              <a:gd name="connsiteY517" fmla="*/ 5479018 h 6560767"/>
              <a:gd name="connsiteX518" fmla="*/ 2565613 w 3347380"/>
              <a:gd name="connsiteY518" fmla="*/ 5807680 h 6560767"/>
              <a:gd name="connsiteX519" fmla="*/ 2766869 w 3347380"/>
              <a:gd name="connsiteY519" fmla="*/ 6226759 h 6560767"/>
              <a:gd name="connsiteX520" fmla="*/ 2656597 w 3347380"/>
              <a:gd name="connsiteY520" fmla="*/ 6151415 h 6560767"/>
              <a:gd name="connsiteX521" fmla="*/ 2654814 w 3347380"/>
              <a:gd name="connsiteY521" fmla="*/ 6160672 h 6560767"/>
              <a:gd name="connsiteX522" fmla="*/ 2648512 w 3347380"/>
              <a:gd name="connsiteY522" fmla="*/ 6173561 h 6560767"/>
              <a:gd name="connsiteX523" fmla="*/ 2650885 w 3347380"/>
              <a:gd name="connsiteY523" fmla="*/ 6177820 h 6560767"/>
              <a:gd name="connsiteX524" fmla="*/ 2664838 w 3347380"/>
              <a:gd name="connsiteY524" fmla="*/ 6225202 h 6560767"/>
              <a:gd name="connsiteX525" fmla="*/ 2527295 w 3347380"/>
              <a:gd name="connsiteY525" fmla="*/ 6174801 h 6560767"/>
              <a:gd name="connsiteX526" fmla="*/ 2522537 w 3347380"/>
              <a:gd name="connsiteY526" fmla="*/ 6199485 h 6560767"/>
              <a:gd name="connsiteX527" fmla="*/ 2460690 w 3347380"/>
              <a:gd name="connsiteY527" fmla="*/ 6157785 h 6560767"/>
              <a:gd name="connsiteX528" fmla="*/ 2422289 w 3347380"/>
              <a:gd name="connsiteY528" fmla="*/ 6098028 h 6560767"/>
              <a:gd name="connsiteX529" fmla="*/ 2378197 w 3347380"/>
              <a:gd name="connsiteY529" fmla="*/ 6080751 h 6560767"/>
              <a:gd name="connsiteX530" fmla="*/ 2317286 w 3347380"/>
              <a:gd name="connsiteY530" fmla="*/ 6021256 h 6560767"/>
              <a:gd name="connsiteX531" fmla="*/ 2287976 w 3347380"/>
              <a:gd name="connsiteY531" fmla="*/ 5953183 h 6560767"/>
              <a:gd name="connsiteX532" fmla="*/ 2255863 w 3347380"/>
              <a:gd name="connsiteY532" fmla="*/ 5938505 h 6560767"/>
              <a:gd name="connsiteX533" fmla="*/ 2314056 w 3347380"/>
              <a:gd name="connsiteY533" fmla="*/ 6115699 h 6560767"/>
              <a:gd name="connsiteX534" fmla="*/ 2398586 w 3347380"/>
              <a:gd name="connsiteY534" fmla="*/ 6285745 h 6560767"/>
              <a:gd name="connsiteX535" fmla="*/ 2371825 w 3347380"/>
              <a:gd name="connsiteY535" fmla="*/ 6333942 h 6560767"/>
              <a:gd name="connsiteX536" fmla="*/ 2248768 w 3347380"/>
              <a:gd name="connsiteY536" fmla="*/ 6188968 h 6560767"/>
              <a:gd name="connsiteX537" fmla="*/ 2108463 w 3347380"/>
              <a:gd name="connsiteY537" fmla="*/ 6042825 h 6560767"/>
              <a:gd name="connsiteX538" fmla="*/ 2108973 w 3347380"/>
              <a:gd name="connsiteY538" fmla="*/ 6066078 h 6560767"/>
              <a:gd name="connsiteX539" fmla="*/ 2108040 w 3347380"/>
              <a:gd name="connsiteY539" fmla="*/ 6083875 h 6560767"/>
              <a:gd name="connsiteX540" fmla="*/ 2093136 w 3347380"/>
              <a:gd name="connsiteY540" fmla="*/ 6103541 h 6560767"/>
              <a:gd name="connsiteX541" fmla="*/ 2097297 w 3347380"/>
              <a:gd name="connsiteY541" fmla="*/ 6111264 h 6560767"/>
              <a:gd name="connsiteX542" fmla="*/ 2139679 w 3347380"/>
              <a:gd name="connsiteY542" fmla="*/ 6148756 h 6560767"/>
              <a:gd name="connsiteX543" fmla="*/ 2217970 w 3347380"/>
              <a:gd name="connsiteY543" fmla="*/ 6264575 h 6560767"/>
              <a:gd name="connsiteX544" fmla="*/ 2211343 w 3347380"/>
              <a:gd name="connsiteY544" fmla="*/ 6324853 h 6560767"/>
              <a:gd name="connsiteX545" fmla="*/ 2145163 w 3347380"/>
              <a:gd name="connsiteY545" fmla="*/ 6266786 h 6560767"/>
              <a:gd name="connsiteX546" fmla="*/ 2164447 w 3347380"/>
              <a:gd name="connsiteY546" fmla="*/ 6360968 h 6560767"/>
              <a:gd name="connsiteX547" fmla="*/ 2199025 w 3347380"/>
              <a:gd name="connsiteY547" fmla="*/ 6427609 h 6560767"/>
              <a:gd name="connsiteX548" fmla="*/ 2181862 w 3347380"/>
              <a:gd name="connsiteY548" fmla="*/ 6490746 h 6560767"/>
              <a:gd name="connsiteX549" fmla="*/ 2160878 w 3347380"/>
              <a:gd name="connsiteY549" fmla="*/ 6560766 h 6560767"/>
              <a:gd name="connsiteX550" fmla="*/ 2013651 w 3347380"/>
              <a:gd name="connsiteY550" fmla="*/ 6431121 h 6560767"/>
              <a:gd name="connsiteX551" fmla="*/ 2049670 w 3347380"/>
              <a:gd name="connsiteY551" fmla="*/ 6503221 h 6560767"/>
              <a:gd name="connsiteX552" fmla="*/ 1969133 w 3347380"/>
              <a:gd name="connsiteY552" fmla="*/ 6454895 h 6560767"/>
              <a:gd name="connsiteX553" fmla="*/ 1975251 w 3347380"/>
              <a:gd name="connsiteY553" fmla="*/ 6371366 h 6560767"/>
              <a:gd name="connsiteX554" fmla="*/ 1955542 w 3347380"/>
              <a:gd name="connsiteY554" fmla="*/ 6318233 h 6560767"/>
              <a:gd name="connsiteX555" fmla="*/ 1908646 w 3347380"/>
              <a:gd name="connsiteY555" fmla="*/ 6354349 h 6560767"/>
              <a:gd name="connsiteX556" fmla="*/ 1928144 w 3347380"/>
              <a:gd name="connsiteY556" fmla="*/ 6428007 h 6560767"/>
              <a:gd name="connsiteX557" fmla="*/ 1949084 w 3347380"/>
              <a:gd name="connsiteY557" fmla="*/ 6507120 h 6560767"/>
              <a:gd name="connsiteX558" fmla="*/ 1915101 w 3347380"/>
              <a:gd name="connsiteY558" fmla="*/ 6528036 h 6560767"/>
              <a:gd name="connsiteX559" fmla="*/ 1745998 w 3347380"/>
              <a:gd name="connsiteY559" fmla="*/ 6337075 h 6560767"/>
              <a:gd name="connsiteX560" fmla="*/ 1555826 w 3347380"/>
              <a:gd name="connsiteY560" fmla="*/ 6151831 h 6560767"/>
              <a:gd name="connsiteX561" fmla="*/ 1550630 w 3347380"/>
              <a:gd name="connsiteY561" fmla="*/ 6155357 h 6560767"/>
              <a:gd name="connsiteX562" fmla="*/ 1581829 w 3347380"/>
              <a:gd name="connsiteY562" fmla="*/ 6189458 h 6560767"/>
              <a:gd name="connsiteX563" fmla="*/ 1622883 w 3347380"/>
              <a:gd name="connsiteY563" fmla="*/ 6264576 h 6560767"/>
              <a:gd name="connsiteX564" fmla="*/ 1616256 w 3347380"/>
              <a:gd name="connsiteY564" fmla="*/ 6324853 h 6560767"/>
              <a:gd name="connsiteX565" fmla="*/ 1550076 w 3347380"/>
              <a:gd name="connsiteY565" fmla="*/ 6266786 h 6560767"/>
              <a:gd name="connsiteX566" fmla="*/ 1569360 w 3347380"/>
              <a:gd name="connsiteY566" fmla="*/ 6360968 h 6560767"/>
              <a:gd name="connsiteX567" fmla="*/ 1603938 w 3347380"/>
              <a:gd name="connsiteY567" fmla="*/ 6427610 h 6560767"/>
              <a:gd name="connsiteX568" fmla="*/ 1586775 w 3347380"/>
              <a:gd name="connsiteY568" fmla="*/ 6490746 h 6560767"/>
              <a:gd name="connsiteX569" fmla="*/ 1565791 w 3347380"/>
              <a:gd name="connsiteY569" fmla="*/ 6560767 h 6560767"/>
              <a:gd name="connsiteX570" fmla="*/ 1418564 w 3347380"/>
              <a:gd name="connsiteY570" fmla="*/ 6431122 h 6560767"/>
              <a:gd name="connsiteX571" fmla="*/ 1454584 w 3347380"/>
              <a:gd name="connsiteY571" fmla="*/ 6503222 h 6560767"/>
              <a:gd name="connsiteX572" fmla="*/ 1374046 w 3347380"/>
              <a:gd name="connsiteY572" fmla="*/ 6454896 h 6560767"/>
              <a:gd name="connsiteX573" fmla="*/ 1380164 w 3347380"/>
              <a:gd name="connsiteY573" fmla="*/ 6371366 h 6560767"/>
              <a:gd name="connsiteX574" fmla="*/ 1360455 w 3347380"/>
              <a:gd name="connsiteY574" fmla="*/ 6318234 h 6560767"/>
              <a:gd name="connsiteX575" fmla="*/ 1313559 w 3347380"/>
              <a:gd name="connsiteY575" fmla="*/ 6354350 h 6560767"/>
              <a:gd name="connsiteX576" fmla="*/ 1333057 w 3347380"/>
              <a:gd name="connsiteY576" fmla="*/ 6428008 h 6560767"/>
              <a:gd name="connsiteX577" fmla="*/ 1353997 w 3347380"/>
              <a:gd name="connsiteY577" fmla="*/ 6507121 h 6560767"/>
              <a:gd name="connsiteX578" fmla="*/ 1320015 w 3347380"/>
              <a:gd name="connsiteY578" fmla="*/ 6528037 h 6560767"/>
              <a:gd name="connsiteX579" fmla="*/ 1150911 w 3347380"/>
              <a:gd name="connsiteY579" fmla="*/ 6337076 h 6560767"/>
              <a:gd name="connsiteX580" fmla="*/ 960739 w 3347380"/>
              <a:gd name="connsiteY580" fmla="*/ 6151832 h 6560767"/>
              <a:gd name="connsiteX581" fmla="*/ 932024 w 3347380"/>
              <a:gd name="connsiteY581" fmla="*/ 6171318 h 6560767"/>
              <a:gd name="connsiteX582" fmla="*/ 933893 w 3347380"/>
              <a:gd name="connsiteY582" fmla="*/ 6135724 h 6560767"/>
              <a:gd name="connsiteX583" fmla="*/ 1013412 w 3347380"/>
              <a:gd name="connsiteY583" fmla="*/ 6137540 h 6560767"/>
              <a:gd name="connsiteX584" fmla="*/ 1008570 w 3347380"/>
              <a:gd name="connsiteY584" fmla="*/ 6097918 h 6560767"/>
              <a:gd name="connsiteX585" fmla="*/ 900082 w 3347380"/>
              <a:gd name="connsiteY585" fmla="*/ 5922675 h 6560767"/>
              <a:gd name="connsiteX586" fmla="*/ 726438 w 3347380"/>
              <a:gd name="connsiteY586" fmla="*/ 5373298 h 6560767"/>
              <a:gd name="connsiteX587" fmla="*/ 697554 w 3347380"/>
              <a:gd name="connsiteY587" fmla="*/ 5264175 h 6560767"/>
              <a:gd name="connsiteX588" fmla="*/ 716669 w 3347380"/>
              <a:gd name="connsiteY588" fmla="*/ 5229750 h 6560767"/>
              <a:gd name="connsiteX589" fmla="*/ 675380 w 3347380"/>
              <a:gd name="connsiteY589" fmla="*/ 5159081 h 6560767"/>
              <a:gd name="connsiteX590" fmla="*/ 627465 w 3347380"/>
              <a:gd name="connsiteY590" fmla="*/ 5148689 h 6560767"/>
              <a:gd name="connsiteX591" fmla="*/ 630864 w 3347380"/>
              <a:gd name="connsiteY591" fmla="*/ 5182855 h 6560767"/>
              <a:gd name="connsiteX592" fmla="*/ 617015 w 3347380"/>
              <a:gd name="connsiteY592" fmla="*/ 5215852 h 6560767"/>
              <a:gd name="connsiteX593" fmla="*/ 607671 w 3347380"/>
              <a:gd name="connsiteY593" fmla="*/ 5212539 h 6560767"/>
              <a:gd name="connsiteX594" fmla="*/ 593059 w 3347380"/>
              <a:gd name="connsiteY594" fmla="*/ 5210656 h 6560767"/>
              <a:gd name="connsiteX595" fmla="*/ 585412 w 3347380"/>
              <a:gd name="connsiteY595" fmla="*/ 5224426 h 6560767"/>
              <a:gd name="connsiteX596" fmla="*/ 627892 w 3347380"/>
              <a:gd name="connsiteY596" fmla="*/ 5107638 h 6560767"/>
              <a:gd name="connsiteX597" fmla="*/ 651126 w 3347380"/>
              <a:gd name="connsiteY597" fmla="*/ 5110106 h 6560767"/>
              <a:gd name="connsiteX598" fmla="*/ 663827 w 3347380"/>
              <a:gd name="connsiteY598" fmla="*/ 5115432 h 6560767"/>
              <a:gd name="connsiteX599" fmla="*/ 648366 w 3347380"/>
              <a:gd name="connsiteY599" fmla="*/ 5014364 h 6560767"/>
              <a:gd name="connsiteX600" fmla="*/ 682263 w 3347380"/>
              <a:gd name="connsiteY600" fmla="*/ 4929143 h 6560767"/>
              <a:gd name="connsiteX601" fmla="*/ 712932 w 3347380"/>
              <a:gd name="connsiteY601" fmla="*/ 4938366 h 6560767"/>
              <a:gd name="connsiteX602" fmla="*/ 673768 w 3347380"/>
              <a:gd name="connsiteY602" fmla="*/ 5025016 h 6560767"/>
              <a:gd name="connsiteX603" fmla="*/ 729922 w 3347380"/>
              <a:gd name="connsiteY603" fmla="*/ 5109195 h 6560767"/>
              <a:gd name="connsiteX604" fmla="*/ 751416 w 3347380"/>
              <a:gd name="connsiteY604" fmla="*/ 5062427 h 6560767"/>
              <a:gd name="connsiteX605" fmla="*/ 736466 w 3347380"/>
              <a:gd name="connsiteY605" fmla="*/ 4984613 h 6560767"/>
              <a:gd name="connsiteX606" fmla="*/ 679291 w 3347380"/>
              <a:gd name="connsiteY606" fmla="*/ 4853926 h 6560767"/>
              <a:gd name="connsiteX607" fmla="*/ 669691 w 3347380"/>
              <a:gd name="connsiteY607" fmla="*/ 4838988 h 6560767"/>
              <a:gd name="connsiteX608" fmla="*/ 640550 w 3347380"/>
              <a:gd name="connsiteY608" fmla="*/ 4899525 h 6560767"/>
              <a:gd name="connsiteX609" fmla="*/ 614046 w 3347380"/>
              <a:gd name="connsiteY609" fmla="*/ 4778062 h 6560767"/>
              <a:gd name="connsiteX610" fmla="*/ 593060 w 3347380"/>
              <a:gd name="connsiteY610" fmla="*/ 4848083 h 6560767"/>
              <a:gd name="connsiteX611" fmla="*/ 588983 w 3347380"/>
              <a:gd name="connsiteY611" fmla="*/ 4752697 h 6560767"/>
              <a:gd name="connsiteX612" fmla="*/ 586211 w 3347380"/>
              <a:gd name="connsiteY612" fmla="*/ 4729235 h 6560767"/>
              <a:gd name="connsiteX613" fmla="*/ 617360 w 3347380"/>
              <a:gd name="connsiteY613" fmla="*/ 4747922 h 6560767"/>
              <a:gd name="connsiteX614" fmla="*/ 602322 w 3347380"/>
              <a:gd name="connsiteY614" fmla="*/ 4605804 h 6560767"/>
              <a:gd name="connsiteX615" fmla="*/ 637239 w 3347380"/>
              <a:gd name="connsiteY615" fmla="*/ 4567091 h 6560767"/>
              <a:gd name="connsiteX616" fmla="*/ 593745 w 3347380"/>
              <a:gd name="connsiteY616" fmla="*/ 4274799 h 6560767"/>
              <a:gd name="connsiteX617" fmla="*/ 534535 w 3347380"/>
              <a:gd name="connsiteY617" fmla="*/ 3688524 h 6560767"/>
              <a:gd name="connsiteX618" fmla="*/ 529952 w 3347380"/>
              <a:gd name="connsiteY618" fmla="*/ 3116669 h 6560767"/>
              <a:gd name="connsiteX619" fmla="*/ 480636 w 3347380"/>
              <a:gd name="connsiteY619" fmla="*/ 3132975 h 6560767"/>
              <a:gd name="connsiteX620" fmla="*/ 437096 w 3347380"/>
              <a:gd name="connsiteY620" fmla="*/ 3171104 h 6560767"/>
              <a:gd name="connsiteX621" fmla="*/ 380022 w 3347380"/>
              <a:gd name="connsiteY621" fmla="*/ 3139440 h 6560767"/>
              <a:gd name="connsiteX622" fmla="*/ 350203 w 3347380"/>
              <a:gd name="connsiteY622" fmla="*/ 3131796 h 6560767"/>
              <a:gd name="connsiteX623" fmla="*/ 351056 w 3347380"/>
              <a:gd name="connsiteY623" fmla="*/ 3128660 h 6560767"/>
              <a:gd name="connsiteX624" fmla="*/ 353160 w 3347380"/>
              <a:gd name="connsiteY624" fmla="*/ 3088613 h 6560767"/>
              <a:gd name="connsiteX625" fmla="*/ 364120 w 3347380"/>
              <a:gd name="connsiteY625" fmla="*/ 3044705 h 6560767"/>
              <a:gd name="connsiteX626" fmla="*/ 321471 w 3347380"/>
              <a:gd name="connsiteY626" fmla="*/ 3032883 h 6560767"/>
              <a:gd name="connsiteX627" fmla="*/ 255376 w 3347380"/>
              <a:gd name="connsiteY627" fmla="*/ 3039122 h 6560767"/>
              <a:gd name="connsiteX628" fmla="*/ 206016 w 3347380"/>
              <a:gd name="connsiteY628" fmla="*/ 3023274 h 6560767"/>
              <a:gd name="connsiteX629" fmla="*/ 200239 w 3347380"/>
              <a:gd name="connsiteY629" fmla="*/ 3001449 h 6560767"/>
              <a:gd name="connsiteX630" fmla="*/ 121231 w 3347380"/>
              <a:gd name="connsiteY630" fmla="*/ 3022885 h 6560767"/>
              <a:gd name="connsiteX631" fmla="*/ 135079 w 3347380"/>
              <a:gd name="connsiteY631" fmla="*/ 2989889 h 6560767"/>
              <a:gd name="connsiteX632" fmla="*/ 86654 w 3347380"/>
              <a:gd name="connsiteY632" fmla="*/ 2956244 h 6560767"/>
              <a:gd name="connsiteX633" fmla="*/ 59893 w 3347380"/>
              <a:gd name="connsiteY633" fmla="*/ 3004440 h 6560767"/>
              <a:gd name="connsiteX634" fmla="*/ 30668 w 3347380"/>
              <a:gd name="connsiteY634" fmla="*/ 3000674 h 6560767"/>
              <a:gd name="connsiteX635" fmla="*/ 25485 w 3347380"/>
              <a:gd name="connsiteY635" fmla="*/ 3066408 h 6560767"/>
              <a:gd name="connsiteX636" fmla="*/ 18689 w 3347380"/>
              <a:gd name="connsiteY636" fmla="*/ 2998076 h 6560767"/>
              <a:gd name="connsiteX637" fmla="*/ 0 w 3347380"/>
              <a:gd name="connsiteY637" fmla="*/ 2991451 h 6560767"/>
              <a:gd name="connsiteX638" fmla="*/ 39501 w 3347380"/>
              <a:gd name="connsiteY638" fmla="*/ 2870081 h 6560767"/>
              <a:gd name="connsiteX639" fmla="*/ 38920 w 3347380"/>
              <a:gd name="connsiteY639" fmla="*/ 2869172 h 6560767"/>
              <a:gd name="connsiteX640" fmla="*/ 47150 w 3347380"/>
              <a:gd name="connsiteY640" fmla="*/ 2876319 h 6560767"/>
              <a:gd name="connsiteX641" fmla="*/ 81302 w 3347380"/>
              <a:gd name="connsiteY641" fmla="*/ 2893369 h 6560767"/>
              <a:gd name="connsiteX642" fmla="*/ 175519 w 3347380"/>
              <a:gd name="connsiteY642" fmla="*/ 2780086 h 6560767"/>
              <a:gd name="connsiteX643" fmla="*/ 318245 w 3347380"/>
              <a:gd name="connsiteY643" fmla="*/ 2764754 h 6560767"/>
              <a:gd name="connsiteX644" fmla="*/ 340165 w 3347380"/>
              <a:gd name="connsiteY644" fmla="*/ 2676936 h 6560767"/>
              <a:gd name="connsiteX645" fmla="*/ 270161 w 3347380"/>
              <a:gd name="connsiteY645" fmla="*/ 2625753 h 6560767"/>
              <a:gd name="connsiteX646" fmla="*/ 207548 w 3347380"/>
              <a:gd name="connsiteY646" fmla="*/ 2730461 h 6560767"/>
              <a:gd name="connsiteX647" fmla="*/ 163456 w 3347380"/>
              <a:gd name="connsiteY647" fmla="*/ 2713184 h 6560767"/>
              <a:gd name="connsiteX648" fmla="*/ 185801 w 3347380"/>
              <a:gd name="connsiteY648" fmla="*/ 2584315 h 6560767"/>
              <a:gd name="connsiteX649" fmla="*/ 197269 w 3347380"/>
              <a:gd name="connsiteY649" fmla="*/ 2563660 h 6560767"/>
              <a:gd name="connsiteX650" fmla="*/ 172803 w 3347380"/>
              <a:gd name="connsiteY650" fmla="*/ 2535210 h 6560767"/>
              <a:gd name="connsiteX651" fmla="*/ 233206 w 3347380"/>
              <a:gd name="connsiteY651" fmla="*/ 2571453 h 6560767"/>
              <a:gd name="connsiteX652" fmla="*/ 331331 w 3347380"/>
              <a:gd name="connsiteY652" fmla="*/ 2515591 h 6560767"/>
              <a:gd name="connsiteX653" fmla="*/ 357666 w 3347380"/>
              <a:gd name="connsiteY653" fmla="*/ 2508444 h 6560767"/>
              <a:gd name="connsiteX654" fmla="*/ 369560 w 3347380"/>
              <a:gd name="connsiteY654" fmla="*/ 2446737 h 6560767"/>
              <a:gd name="connsiteX655" fmla="*/ 352739 w 3347380"/>
              <a:gd name="connsiteY655" fmla="*/ 2404519 h 6560767"/>
              <a:gd name="connsiteX656" fmla="*/ 361065 w 3347380"/>
              <a:gd name="connsiteY656" fmla="*/ 2361323 h 6560767"/>
              <a:gd name="connsiteX657" fmla="*/ 365058 w 3347380"/>
              <a:gd name="connsiteY657" fmla="*/ 2301760 h 6560767"/>
              <a:gd name="connsiteX658" fmla="*/ 344416 w 3347380"/>
              <a:gd name="connsiteY658" fmla="*/ 2266426 h 6560767"/>
              <a:gd name="connsiteX659" fmla="*/ 333668 w 3347380"/>
              <a:gd name="connsiteY659" fmla="*/ 2289809 h 6560767"/>
              <a:gd name="connsiteX660" fmla="*/ 331076 w 3347380"/>
              <a:gd name="connsiteY660" fmla="*/ 2322676 h 6560767"/>
              <a:gd name="connsiteX661" fmla="*/ 301341 w 3347380"/>
              <a:gd name="connsiteY661" fmla="*/ 2295656 h 6560767"/>
              <a:gd name="connsiteX662" fmla="*/ 336175 w 3347380"/>
              <a:gd name="connsiteY662" fmla="*/ 2192639 h 6560767"/>
              <a:gd name="connsiteX663" fmla="*/ 338128 w 3347380"/>
              <a:gd name="connsiteY663" fmla="*/ 2221349 h 6560767"/>
              <a:gd name="connsiteX664" fmla="*/ 346794 w 3347380"/>
              <a:gd name="connsiteY664" fmla="*/ 2254084 h 6560767"/>
              <a:gd name="connsiteX665" fmla="*/ 410851 w 3347380"/>
              <a:gd name="connsiteY665" fmla="*/ 2154833 h 6560767"/>
              <a:gd name="connsiteX666" fmla="*/ 372536 w 3347380"/>
              <a:gd name="connsiteY666" fmla="*/ 2159383 h 6560767"/>
              <a:gd name="connsiteX667" fmla="*/ 368204 w 3347380"/>
              <a:gd name="connsiteY667" fmla="*/ 2143012 h 6560767"/>
              <a:gd name="connsiteX668" fmla="*/ 360472 w 3347380"/>
              <a:gd name="connsiteY668" fmla="*/ 2092479 h 6560767"/>
              <a:gd name="connsiteX669" fmla="*/ 274668 w 3347380"/>
              <a:gd name="connsiteY669" fmla="*/ 2045584 h 6560767"/>
              <a:gd name="connsiteX670" fmla="*/ 327766 w 3347380"/>
              <a:gd name="connsiteY670" fmla="*/ 1990242 h 6560767"/>
              <a:gd name="connsiteX671" fmla="*/ 361833 w 3347380"/>
              <a:gd name="connsiteY671" fmla="*/ 2033631 h 6560767"/>
              <a:gd name="connsiteX672" fmla="*/ 440756 w 3347380"/>
              <a:gd name="connsiteY672" fmla="*/ 1947889 h 6560767"/>
              <a:gd name="connsiteX673" fmla="*/ 496828 w 3347380"/>
              <a:gd name="connsiteY673" fmla="*/ 1967763 h 6560767"/>
              <a:gd name="connsiteX674" fmla="*/ 538627 w 3347380"/>
              <a:gd name="connsiteY674" fmla="*/ 1880400 h 6560767"/>
              <a:gd name="connsiteX675" fmla="*/ 623073 w 3347380"/>
              <a:gd name="connsiteY675" fmla="*/ 1804857 h 6560767"/>
              <a:gd name="connsiteX676" fmla="*/ 640319 w 3347380"/>
              <a:gd name="connsiteY676" fmla="*/ 1806025 h 6560767"/>
              <a:gd name="connsiteX677" fmla="*/ 657565 w 3347380"/>
              <a:gd name="connsiteY677" fmla="*/ 1807194 h 6560767"/>
              <a:gd name="connsiteX678" fmla="*/ 690528 w 3347380"/>
              <a:gd name="connsiteY678" fmla="*/ 1739770 h 6560767"/>
              <a:gd name="connsiteX679" fmla="*/ 713043 w 3347380"/>
              <a:gd name="connsiteY679" fmla="*/ 1739510 h 6560767"/>
              <a:gd name="connsiteX680" fmla="*/ 746090 w 3347380"/>
              <a:gd name="connsiteY680" fmla="*/ 1736392 h 6560767"/>
              <a:gd name="connsiteX681" fmla="*/ 825523 w 3347380"/>
              <a:gd name="connsiteY681" fmla="*/ 1673904 h 6560767"/>
              <a:gd name="connsiteX682" fmla="*/ 784321 w 3347380"/>
              <a:gd name="connsiteY682" fmla="*/ 1667539 h 6560767"/>
              <a:gd name="connsiteX683" fmla="*/ 769878 w 3347380"/>
              <a:gd name="connsiteY683" fmla="*/ 1612979 h 6560767"/>
              <a:gd name="connsiteX684" fmla="*/ 722388 w 3347380"/>
              <a:gd name="connsiteY684" fmla="*/ 1561535 h 6560767"/>
              <a:gd name="connsiteX685" fmla="*/ 707096 w 3347380"/>
              <a:gd name="connsiteY685" fmla="*/ 1589077 h 6560767"/>
              <a:gd name="connsiteX686" fmla="*/ 677870 w 3347380"/>
              <a:gd name="connsiteY686" fmla="*/ 1585310 h 6560767"/>
              <a:gd name="connsiteX687" fmla="*/ 670480 w 3347380"/>
              <a:gd name="connsiteY687" fmla="*/ 1610707 h 6560767"/>
              <a:gd name="connsiteX688" fmla="*/ 663089 w 3347380"/>
              <a:gd name="connsiteY688" fmla="*/ 1636105 h 6560767"/>
              <a:gd name="connsiteX689" fmla="*/ 710578 w 3347380"/>
              <a:gd name="connsiteY689" fmla="*/ 1687548 h 6560767"/>
              <a:gd name="connsiteX690" fmla="*/ 630041 w 3347380"/>
              <a:gd name="connsiteY690" fmla="*/ 1639222 h 6560767"/>
              <a:gd name="connsiteX691" fmla="*/ 576518 w 3347380"/>
              <a:gd name="connsiteY691" fmla="*/ 1735617 h 6560767"/>
              <a:gd name="connsiteX692" fmla="*/ 650769 w 3347380"/>
              <a:gd name="connsiteY692" fmla="*/ 1738863 h 6560767"/>
              <a:gd name="connsiteX693" fmla="*/ 633098 w 3347380"/>
              <a:gd name="connsiteY693" fmla="*/ 1778745 h 6560767"/>
              <a:gd name="connsiteX694" fmla="*/ 589007 w 3347380"/>
              <a:gd name="connsiteY694" fmla="*/ 1761468 h 6560767"/>
              <a:gd name="connsiteX695" fmla="*/ 564115 w 3347380"/>
              <a:gd name="connsiteY695" fmla="*/ 1774069 h 6560767"/>
              <a:gd name="connsiteX696" fmla="*/ 549756 w 3347380"/>
              <a:gd name="connsiteY696" fmla="*/ 1783815 h 6560767"/>
              <a:gd name="connsiteX697" fmla="*/ 568872 w 3347380"/>
              <a:gd name="connsiteY697" fmla="*/ 1749387 h 6560767"/>
              <a:gd name="connsiteX698" fmla="*/ 526224 w 3347380"/>
              <a:gd name="connsiteY698" fmla="*/ 1737566 h 6560767"/>
              <a:gd name="connsiteX699" fmla="*/ 531705 w 3347380"/>
              <a:gd name="connsiteY699" fmla="*/ 1715613 h 6560767"/>
              <a:gd name="connsiteX700" fmla="*/ 542451 w 3347380"/>
              <a:gd name="connsiteY700" fmla="*/ 1692229 h 6560767"/>
              <a:gd name="connsiteX701" fmla="*/ 514670 w 3347380"/>
              <a:gd name="connsiteY701" fmla="*/ 1693917 h 6560767"/>
              <a:gd name="connsiteX702" fmla="*/ 503419 w 3347380"/>
              <a:gd name="connsiteY702" fmla="*/ 1698067 h 6560767"/>
              <a:gd name="connsiteX703" fmla="*/ 496882 w 3347380"/>
              <a:gd name="connsiteY703" fmla="*/ 1702740 h 6560767"/>
              <a:gd name="connsiteX704" fmla="*/ 498289 w 3347380"/>
              <a:gd name="connsiteY704" fmla="*/ 1690686 h 6560767"/>
              <a:gd name="connsiteX705" fmla="*/ 500738 w 3347380"/>
              <a:gd name="connsiteY705" fmla="*/ 1662610 h 6560767"/>
              <a:gd name="connsiteX706" fmla="*/ 719499 w 3347380"/>
              <a:gd name="connsiteY706" fmla="*/ 1550624 h 6560767"/>
              <a:gd name="connsiteX707" fmla="*/ 852413 w 3347380"/>
              <a:gd name="connsiteY707" fmla="*/ 1540878 h 6560767"/>
              <a:gd name="connsiteX708" fmla="*/ 959500 w 3347380"/>
              <a:gd name="connsiteY708" fmla="*/ 1561531 h 6560767"/>
              <a:gd name="connsiteX709" fmla="*/ 942678 w 3347380"/>
              <a:gd name="connsiteY709" fmla="*/ 1519311 h 6560767"/>
              <a:gd name="connsiteX710" fmla="*/ 1171719 w 3347380"/>
              <a:gd name="connsiteY710" fmla="*/ 1574127 h 6560767"/>
              <a:gd name="connsiteX711" fmla="*/ 1142069 w 3347380"/>
              <a:gd name="connsiteY711" fmla="*/ 1611410 h 6560767"/>
              <a:gd name="connsiteX712" fmla="*/ 1081156 w 3347380"/>
              <a:gd name="connsiteY712" fmla="*/ 1551914 h 6560767"/>
              <a:gd name="connsiteX713" fmla="*/ 1084555 w 3347380"/>
              <a:gd name="connsiteY713" fmla="*/ 1586080 h 6560767"/>
              <a:gd name="connsiteX714" fmla="*/ 1100579 w 3347380"/>
              <a:gd name="connsiteY714" fmla="*/ 1614627 h 6560767"/>
              <a:gd name="connsiteX715" fmla="*/ 1127684 w 3347380"/>
              <a:gd name="connsiteY715" fmla="*/ 1645795 h 6560767"/>
              <a:gd name="connsiteX716" fmla="*/ 1185608 w 3347380"/>
              <a:gd name="connsiteY716" fmla="*/ 1615223 h 6560767"/>
              <a:gd name="connsiteX717" fmla="*/ 1206189 w 3347380"/>
              <a:gd name="connsiteY717" fmla="*/ 1604540 h 6560767"/>
              <a:gd name="connsiteX718" fmla="*/ 1193297 w 3347380"/>
              <a:gd name="connsiteY718" fmla="*/ 1591663 h 6560767"/>
              <a:gd name="connsiteX719" fmla="*/ 1207655 w 3347380"/>
              <a:gd name="connsiteY719" fmla="*/ 1581920 h 6560767"/>
              <a:gd name="connsiteX720" fmla="*/ 1220652 w 3347380"/>
              <a:gd name="connsiteY720" fmla="*/ 1597032 h 6560767"/>
              <a:gd name="connsiteX721" fmla="*/ 1251995 w 3347380"/>
              <a:gd name="connsiteY721" fmla="*/ 1580764 h 6560767"/>
              <a:gd name="connsiteX722" fmla="*/ 1314586 w 3347380"/>
              <a:gd name="connsiteY722" fmla="*/ 1550623 h 6560767"/>
              <a:gd name="connsiteX723" fmla="*/ 1349356 w 3347380"/>
              <a:gd name="connsiteY723" fmla="*/ 1545403 h 6560767"/>
              <a:gd name="connsiteX724" fmla="*/ 1364702 w 3347380"/>
              <a:gd name="connsiteY724" fmla="*/ 1510936 h 6560767"/>
              <a:gd name="connsiteX725" fmla="*/ 1371328 w 3347380"/>
              <a:gd name="connsiteY725" fmla="*/ 1501199 h 6560767"/>
              <a:gd name="connsiteX726" fmla="*/ 1362113 w 3347380"/>
              <a:gd name="connsiteY726" fmla="*/ 1479873 h 6560767"/>
              <a:gd name="connsiteX727" fmla="*/ 1350400 w 3347380"/>
              <a:gd name="connsiteY727" fmla="*/ 1476164 h 6560767"/>
              <a:gd name="connsiteX728" fmla="*/ 1304526 w 3347380"/>
              <a:gd name="connsiteY728" fmla="*/ 1306480 h 6560767"/>
              <a:gd name="connsiteX729" fmla="*/ 1265368 w 3347380"/>
              <a:gd name="connsiteY729" fmla="*/ 1175740 h 6560767"/>
              <a:gd name="connsiteX730" fmla="*/ 1215638 w 3347380"/>
              <a:gd name="connsiteY730" fmla="*/ 1144215 h 6560767"/>
              <a:gd name="connsiteX731" fmla="*/ 1217376 w 3347380"/>
              <a:gd name="connsiteY731" fmla="*/ 1057982 h 6560767"/>
              <a:gd name="connsiteX732" fmla="*/ 1035763 w 3347380"/>
              <a:gd name="connsiteY732" fmla="*/ 711196 h 6560767"/>
              <a:gd name="connsiteX733" fmla="*/ 872017 w 3347380"/>
              <a:gd name="connsiteY733" fmla="*/ 275396 h 6560767"/>
              <a:gd name="connsiteX734" fmla="*/ 975315 w 3347380"/>
              <a:gd name="connsiteY734" fmla="*/ 360701 h 6560767"/>
              <a:gd name="connsiteX735" fmla="*/ 977910 w 3347380"/>
              <a:gd name="connsiteY735" fmla="*/ 351661 h 6560767"/>
              <a:gd name="connsiteX736" fmla="*/ 985326 w 3347380"/>
              <a:gd name="connsiteY736" fmla="*/ 339429 h 6560767"/>
              <a:gd name="connsiteX737" fmla="*/ 983335 w 3347380"/>
              <a:gd name="connsiteY737" fmla="*/ 334970 h 6560767"/>
              <a:gd name="connsiteX738" fmla="*/ 973596 w 3347380"/>
              <a:gd name="connsiteY738" fmla="*/ 286522 h 6560767"/>
              <a:gd name="connsiteX739" fmla="*/ 1106275 w 3347380"/>
              <a:gd name="connsiteY739" fmla="*/ 349573 h 6560767"/>
              <a:gd name="connsiteX740" fmla="*/ 1113191 w 3347380"/>
              <a:gd name="connsiteY740" fmla="*/ 325465 h 6560767"/>
              <a:gd name="connsiteX741" fmla="*/ 1171177 w 3347380"/>
              <a:gd name="connsiteY741" fmla="*/ 372753 h 6560767"/>
              <a:gd name="connsiteX742" fmla="*/ 1204198 w 3347380"/>
              <a:gd name="connsiteY742" fmla="*/ 435805 h 6560767"/>
              <a:gd name="connsiteX743" fmla="*/ 1246632 w 3347380"/>
              <a:gd name="connsiteY743" fmla="*/ 457131 h 6560767"/>
              <a:gd name="connsiteX744" fmla="*/ 1302119 w 3347380"/>
              <a:gd name="connsiteY744" fmla="*/ 522038 h 6560767"/>
              <a:gd name="connsiteX745" fmla="*/ 1325345 w 3347380"/>
              <a:gd name="connsiteY745" fmla="*/ 592507 h 6560767"/>
              <a:gd name="connsiteX746" fmla="*/ 1356067 w 3347380"/>
              <a:gd name="connsiteY746" fmla="*/ 610124 h 6560767"/>
              <a:gd name="connsiteX747" fmla="*/ 1313651 w 3347380"/>
              <a:gd name="connsiteY747" fmla="*/ 428387 h 6560767"/>
              <a:gd name="connsiteX748" fmla="*/ 1244350 w 3347380"/>
              <a:gd name="connsiteY748" fmla="*/ 251285 h 6560767"/>
              <a:gd name="connsiteX749" fmla="*/ 1275272 w 3347380"/>
              <a:gd name="connsiteY749" fmla="*/ 205850 h 6560767"/>
              <a:gd name="connsiteX750" fmla="*/ 1385187 w 3347380"/>
              <a:gd name="connsiteY750" fmla="*/ 361625 h 6560767"/>
              <a:gd name="connsiteX751" fmla="*/ 1512192 w 3347380"/>
              <a:gd name="connsiteY751" fmla="*/ 520182 h 6560767"/>
              <a:gd name="connsiteX752" fmla="*/ 1513730 w 3347380"/>
              <a:gd name="connsiteY752" fmla="*/ 497001 h 6560767"/>
              <a:gd name="connsiteX753" fmla="*/ 1516229 w 3347380"/>
              <a:gd name="connsiteY753" fmla="*/ 479383 h 6560767"/>
              <a:gd name="connsiteX754" fmla="*/ 1534857 w 3347380"/>
              <a:gd name="connsiteY754" fmla="*/ 458983 h 6560767"/>
              <a:gd name="connsiteX755" fmla="*/ 1422543 w 3347380"/>
              <a:gd name="connsiteY755" fmla="*/ 289300 h 6560767"/>
              <a:gd name="connsiteX756" fmla="*/ 1434455 w 3347380"/>
              <a:gd name="connsiteY756" fmla="*/ 229957 h 6560767"/>
              <a:gd name="connsiteX757" fmla="*/ 1495319 w 3347380"/>
              <a:gd name="connsiteY757" fmla="*/ 293936 h 6560767"/>
              <a:gd name="connsiteX758" fmla="*/ 1484385 w 3347380"/>
              <a:gd name="connsiteY758" fmla="*/ 198430 h 6560767"/>
              <a:gd name="connsiteX759" fmla="*/ 1455781 w 3347380"/>
              <a:gd name="connsiteY759" fmla="*/ 128888 h 6560767"/>
              <a:gd name="connsiteX760" fmla="*/ 1478447 w 3347380"/>
              <a:gd name="connsiteY760" fmla="*/ 67690 h 6560767"/>
              <a:gd name="connsiteX761" fmla="*/ 1505530 w 3347380"/>
              <a:gd name="connsiteY761" fmla="*/ 1 h 6560767"/>
              <a:gd name="connsiteX762" fmla="*/ 1640889 w 3347380"/>
              <a:gd name="connsiteY762" fmla="*/ 142795 h 6560767"/>
              <a:gd name="connsiteX763" fmla="*/ 1611326 w 3347380"/>
              <a:gd name="connsiteY763" fmla="*/ 67689 h 6560767"/>
              <a:gd name="connsiteX764" fmla="*/ 1687361 w 3347380"/>
              <a:gd name="connsiteY764" fmla="*/ 123322 h 6560767"/>
              <a:gd name="connsiteX765" fmla="*/ 1673910 w 3347380"/>
              <a:gd name="connsiteY765" fmla="*/ 205847 h 6560767"/>
              <a:gd name="connsiteX766" fmla="*/ 1688881 w 3347380"/>
              <a:gd name="connsiteY766" fmla="*/ 260553 h 6560767"/>
              <a:gd name="connsiteX767" fmla="*/ 1738810 w 3347380"/>
              <a:gd name="connsiteY767" fmla="*/ 229028 h 6560767"/>
              <a:gd name="connsiteX768" fmla="*/ 1725858 w 3347380"/>
              <a:gd name="connsiteY768" fmla="*/ 153921 h 6560767"/>
              <a:gd name="connsiteX769" fmla="*/ 1711945 w 3347380"/>
              <a:gd name="connsiteY769" fmla="*/ 73252 h 6560767"/>
              <a:gd name="connsiteX770" fmla="*/ 1747663 w 3347380"/>
              <a:gd name="connsiteY770" fmla="*/ 55633 h 6560767"/>
              <a:gd name="connsiteX771" fmla="*/ 1853197 w 3347380"/>
              <a:gd name="connsiteY771" fmla="*/ 167945 h 6560767"/>
              <a:gd name="connsiteX772" fmla="*/ 1873391 w 3347380"/>
              <a:gd name="connsiteY772" fmla="*/ 208796 h 6560767"/>
              <a:gd name="connsiteX773" fmla="*/ 1928559 w 3347380"/>
              <a:gd name="connsiteY773" fmla="*/ 262411 h 6560767"/>
              <a:gd name="connsiteX774" fmla="*/ 1980274 w 3347380"/>
              <a:gd name="connsiteY774" fmla="*/ 361624 h 6560767"/>
              <a:gd name="connsiteX775" fmla="*/ 2032533 w 3347380"/>
              <a:gd name="connsiteY775" fmla="*/ 454880 h 6560767"/>
              <a:gd name="connsiteX776" fmla="*/ 2033653 w 3347380"/>
              <a:gd name="connsiteY776" fmla="*/ 455851 h 6560767"/>
              <a:gd name="connsiteX777" fmla="*/ 2072710 w 3347380"/>
              <a:gd name="connsiteY777" fmla="*/ 463615 h 6560767"/>
              <a:gd name="connsiteX778" fmla="*/ 2103052 w 3347380"/>
              <a:gd name="connsiteY778" fmla="*/ 446924 h 6560767"/>
              <a:gd name="connsiteX779" fmla="*/ 2098056 w 3347380"/>
              <a:gd name="connsiteY779" fmla="*/ 482159 h 6560767"/>
              <a:gd name="connsiteX780" fmla="*/ 2064836 w 3347380"/>
              <a:gd name="connsiteY780" fmla="*/ 482160 h 6560767"/>
              <a:gd name="connsiteX781" fmla="*/ 2060074 w 3347380"/>
              <a:gd name="connsiteY781" fmla="*/ 481198 h 6560767"/>
              <a:gd name="connsiteX782" fmla="*/ 2107279 w 3347380"/>
              <a:gd name="connsiteY782" fmla="*/ 520181 h 6560767"/>
              <a:gd name="connsiteX783" fmla="*/ 2108817 w 3347380"/>
              <a:gd name="connsiteY783" fmla="*/ 497000 h 6560767"/>
              <a:gd name="connsiteX784" fmla="*/ 2111316 w 3347380"/>
              <a:gd name="connsiteY784" fmla="*/ 479382 h 6560767"/>
              <a:gd name="connsiteX785" fmla="*/ 2129944 w 3347380"/>
              <a:gd name="connsiteY785" fmla="*/ 458982 h 6560767"/>
              <a:gd name="connsiteX786" fmla="*/ 2017630 w 3347380"/>
              <a:gd name="connsiteY786" fmla="*/ 289299 h 6560767"/>
              <a:gd name="connsiteX787" fmla="*/ 2029542 w 3347380"/>
              <a:gd name="connsiteY787" fmla="*/ 229956 h 6560767"/>
              <a:gd name="connsiteX788" fmla="*/ 2090406 w 3347380"/>
              <a:gd name="connsiteY788" fmla="*/ 293935 h 6560767"/>
              <a:gd name="connsiteX789" fmla="*/ 2079472 w 3347380"/>
              <a:gd name="connsiteY789" fmla="*/ 198429 h 6560767"/>
              <a:gd name="connsiteX790" fmla="*/ 2050868 w 3347380"/>
              <a:gd name="connsiteY790" fmla="*/ 128887 h 6560767"/>
              <a:gd name="connsiteX791" fmla="*/ 2073534 w 3347380"/>
              <a:gd name="connsiteY791" fmla="*/ 67689 h 6560767"/>
              <a:gd name="connsiteX792" fmla="*/ 2100617 w 3347380"/>
              <a:gd name="connsiteY792" fmla="*/ 0 h 656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</a:cxnLst>
            <a:rect l="l" t="t" r="r" b="b"/>
            <a:pathLst>
              <a:path w="3347380" h="6560767">
                <a:moveTo>
                  <a:pt x="1513376" y="6042826"/>
                </a:moveTo>
                <a:cubicBezTo>
                  <a:pt x="1510829" y="6047416"/>
                  <a:pt x="1510998" y="6055167"/>
                  <a:pt x="1513886" y="6066079"/>
                </a:cubicBezTo>
                <a:cubicBezTo>
                  <a:pt x="1516775" y="6076991"/>
                  <a:pt x="1516463" y="6082924"/>
                  <a:pt x="1512953" y="6083876"/>
                </a:cubicBezTo>
                <a:lnTo>
                  <a:pt x="1496215" y="6105962"/>
                </a:lnTo>
                <a:lnTo>
                  <a:pt x="1529773" y="6135648"/>
                </a:lnTo>
                <a:lnTo>
                  <a:pt x="1562029" y="6132604"/>
                </a:lnTo>
                <a:cubicBezTo>
                  <a:pt x="1575281" y="6132906"/>
                  <a:pt x="1590772" y="6134552"/>
                  <a:pt x="1608499" y="6137539"/>
                </a:cubicBezTo>
                <a:lnTo>
                  <a:pt x="1606317" y="6119682"/>
                </a:lnTo>
                <a:lnTo>
                  <a:pt x="1589189" y="6094625"/>
                </a:lnTo>
                <a:cubicBezTo>
                  <a:pt x="1565804" y="6070267"/>
                  <a:pt x="1540533" y="6053002"/>
                  <a:pt x="1513376" y="6042826"/>
                </a:cubicBezTo>
                <a:close/>
                <a:moveTo>
                  <a:pt x="399783" y="5397598"/>
                </a:moveTo>
                <a:lnTo>
                  <a:pt x="405560" y="5419423"/>
                </a:lnTo>
                <a:lnTo>
                  <a:pt x="373956" y="5427998"/>
                </a:lnTo>
                <a:lnTo>
                  <a:pt x="368179" y="5406173"/>
                </a:lnTo>
                <a:close/>
                <a:moveTo>
                  <a:pt x="601383" y="5348748"/>
                </a:moveTo>
                <a:cubicBezTo>
                  <a:pt x="618318" y="5355850"/>
                  <a:pt x="630296" y="5358448"/>
                  <a:pt x="637319" y="5356542"/>
                </a:cubicBezTo>
                <a:cubicBezTo>
                  <a:pt x="598070" y="5378887"/>
                  <a:pt x="572413" y="5417038"/>
                  <a:pt x="560347" y="5470993"/>
                </a:cubicBezTo>
                <a:cubicBezTo>
                  <a:pt x="509602" y="5492558"/>
                  <a:pt x="482839" y="5540756"/>
                  <a:pt x="480064" y="5615582"/>
                </a:cubicBezTo>
                <a:lnTo>
                  <a:pt x="437927" y="5627015"/>
                </a:lnTo>
                <a:cubicBezTo>
                  <a:pt x="406606" y="5608222"/>
                  <a:pt x="386613" y="5582457"/>
                  <a:pt x="377949" y="5549721"/>
                </a:cubicBezTo>
                <a:cubicBezTo>
                  <a:pt x="408928" y="5553012"/>
                  <a:pt x="428214" y="5526336"/>
                  <a:pt x="435804" y="5469696"/>
                </a:cubicBezTo>
                <a:cubicBezTo>
                  <a:pt x="435804" y="5469696"/>
                  <a:pt x="438366" y="5475824"/>
                  <a:pt x="443492" y="5488079"/>
                </a:cubicBezTo>
                <a:cubicBezTo>
                  <a:pt x="448618" y="5500333"/>
                  <a:pt x="458203" y="5504554"/>
                  <a:pt x="472250" y="5500743"/>
                </a:cubicBezTo>
                <a:cubicBezTo>
                  <a:pt x="503852" y="5492170"/>
                  <a:pt x="526026" y="5476406"/>
                  <a:pt x="538770" y="5453455"/>
                </a:cubicBezTo>
                <a:cubicBezTo>
                  <a:pt x="560745" y="5408508"/>
                  <a:pt x="581617" y="5373604"/>
                  <a:pt x="601383" y="5348748"/>
                </a:cubicBezTo>
                <a:close/>
                <a:moveTo>
                  <a:pt x="538348" y="5131933"/>
                </a:moveTo>
                <a:cubicBezTo>
                  <a:pt x="541236" y="5142846"/>
                  <a:pt x="549080" y="5158260"/>
                  <a:pt x="561880" y="5178181"/>
                </a:cubicBezTo>
                <a:cubicBezTo>
                  <a:pt x="548457" y="5170127"/>
                  <a:pt x="536168" y="5173461"/>
                  <a:pt x="525009" y="5188184"/>
                </a:cubicBezTo>
                <a:lnTo>
                  <a:pt x="484740" y="5164022"/>
                </a:lnTo>
                <a:close/>
                <a:moveTo>
                  <a:pt x="1803712" y="5062990"/>
                </a:moveTo>
                <a:lnTo>
                  <a:pt x="1807812" y="5077615"/>
                </a:lnTo>
                <a:lnTo>
                  <a:pt x="1817643" y="5064018"/>
                </a:lnTo>
                <a:close/>
                <a:moveTo>
                  <a:pt x="1292987" y="4981554"/>
                </a:moveTo>
                <a:lnTo>
                  <a:pt x="1280708" y="5003668"/>
                </a:lnTo>
                <a:lnTo>
                  <a:pt x="1304138" y="5017726"/>
                </a:lnTo>
                <a:close/>
                <a:moveTo>
                  <a:pt x="2193375" y="4968136"/>
                </a:moveTo>
                <a:lnTo>
                  <a:pt x="2171868" y="4971845"/>
                </a:lnTo>
                <a:lnTo>
                  <a:pt x="2171971" y="4972443"/>
                </a:lnTo>
                <a:lnTo>
                  <a:pt x="2182298" y="4999401"/>
                </a:lnTo>
                <a:lnTo>
                  <a:pt x="2178525" y="5010445"/>
                </a:lnTo>
                <a:lnTo>
                  <a:pt x="2182422" y="5033042"/>
                </a:lnTo>
                <a:lnTo>
                  <a:pt x="2203929" y="5029333"/>
                </a:lnTo>
                <a:close/>
                <a:moveTo>
                  <a:pt x="1875487" y="4944914"/>
                </a:moveTo>
                <a:lnTo>
                  <a:pt x="1876580" y="4962831"/>
                </a:lnTo>
                <a:cubicBezTo>
                  <a:pt x="1876230" y="4969506"/>
                  <a:pt x="1875141" y="4976502"/>
                  <a:pt x="1873314" y="4983820"/>
                </a:cubicBezTo>
                <a:lnTo>
                  <a:pt x="1858536" y="4981915"/>
                </a:lnTo>
                <a:lnTo>
                  <a:pt x="1863468" y="4996879"/>
                </a:lnTo>
                <a:lnTo>
                  <a:pt x="1864555" y="4999131"/>
                </a:lnTo>
                <a:lnTo>
                  <a:pt x="1865668" y="4997591"/>
                </a:lnTo>
                <a:lnTo>
                  <a:pt x="1899225" y="5017725"/>
                </a:lnTo>
                <a:cubicBezTo>
                  <a:pt x="1892487" y="4992263"/>
                  <a:pt x="1885831" y="4970677"/>
                  <a:pt x="1879261" y="4952967"/>
                </a:cubicBezTo>
                <a:close/>
                <a:moveTo>
                  <a:pt x="1828685" y="4921856"/>
                </a:moveTo>
                <a:lnTo>
                  <a:pt x="1813357" y="4931045"/>
                </a:lnTo>
                <a:cubicBezTo>
                  <a:pt x="1814317" y="4936608"/>
                  <a:pt x="1818173" y="4940240"/>
                  <a:pt x="1824925" y="4941940"/>
                </a:cubicBezTo>
                <a:lnTo>
                  <a:pt x="1833944" y="4941724"/>
                </a:lnTo>
                <a:close/>
                <a:moveTo>
                  <a:pt x="2744100" y="4918987"/>
                </a:moveTo>
                <a:cubicBezTo>
                  <a:pt x="2745059" y="4924550"/>
                  <a:pt x="2743539" y="4929110"/>
                  <a:pt x="2739539" y="4932664"/>
                </a:cubicBezTo>
                <a:lnTo>
                  <a:pt x="2738605" y="4933208"/>
                </a:lnTo>
                <a:lnTo>
                  <a:pt x="2739922" y="4926870"/>
                </a:lnTo>
                <a:cubicBezTo>
                  <a:pt x="2742068" y="4917905"/>
                  <a:pt x="2743460" y="4915278"/>
                  <a:pt x="2744100" y="4918987"/>
                </a:cubicBezTo>
                <a:close/>
                <a:moveTo>
                  <a:pt x="1808024" y="4907968"/>
                </a:moveTo>
                <a:lnTo>
                  <a:pt x="1803536" y="4909185"/>
                </a:lnTo>
                <a:lnTo>
                  <a:pt x="1804143" y="4909719"/>
                </a:lnTo>
                <a:close/>
                <a:moveTo>
                  <a:pt x="632395" y="4890042"/>
                </a:moveTo>
                <a:lnTo>
                  <a:pt x="641060" y="4922779"/>
                </a:lnTo>
                <a:lnTo>
                  <a:pt x="619991" y="4928496"/>
                </a:lnTo>
                <a:lnTo>
                  <a:pt x="611326" y="4895758"/>
                </a:lnTo>
                <a:close/>
                <a:moveTo>
                  <a:pt x="1808589" y="4845934"/>
                </a:moveTo>
                <a:lnTo>
                  <a:pt x="1796276" y="4848058"/>
                </a:lnTo>
                <a:cubicBezTo>
                  <a:pt x="1787315" y="4849604"/>
                  <a:pt x="1782834" y="4850376"/>
                  <a:pt x="1782834" y="4850376"/>
                </a:cubicBezTo>
                <a:cubicBezTo>
                  <a:pt x="1784114" y="4857794"/>
                  <a:pt x="1780336" y="4867993"/>
                  <a:pt x="1771502" y="4880975"/>
                </a:cubicBezTo>
                <a:lnTo>
                  <a:pt x="1795148" y="4901799"/>
                </a:lnTo>
                <a:lnTo>
                  <a:pt x="1788870" y="4878077"/>
                </a:lnTo>
                <a:lnTo>
                  <a:pt x="1804671" y="4873789"/>
                </a:lnTo>
                <a:lnTo>
                  <a:pt x="1813111" y="4905672"/>
                </a:lnTo>
                <a:lnTo>
                  <a:pt x="1823196" y="4901121"/>
                </a:lnTo>
                <a:close/>
                <a:moveTo>
                  <a:pt x="2431688" y="4841102"/>
                </a:moveTo>
                <a:cubicBezTo>
                  <a:pt x="2395844" y="4847284"/>
                  <a:pt x="2377921" y="4850375"/>
                  <a:pt x="2377921" y="4850375"/>
                </a:cubicBezTo>
                <a:cubicBezTo>
                  <a:pt x="2379201" y="4857793"/>
                  <a:pt x="2375423" y="4867992"/>
                  <a:pt x="2366589" y="4880974"/>
                </a:cubicBezTo>
                <a:lnTo>
                  <a:pt x="2399229" y="4909718"/>
                </a:lnTo>
                <a:cubicBezTo>
                  <a:pt x="2415233" y="4895500"/>
                  <a:pt x="2435780" y="4886228"/>
                  <a:pt x="2460871" y="4881901"/>
                </a:cubicBezTo>
                <a:cubicBezTo>
                  <a:pt x="2458313" y="4867065"/>
                  <a:pt x="2448586" y="4853465"/>
                  <a:pt x="2431688" y="4841102"/>
                </a:cubicBezTo>
                <a:close/>
                <a:moveTo>
                  <a:pt x="1141366" y="4722709"/>
                </a:moveTo>
                <a:cubicBezTo>
                  <a:pt x="1132756" y="4732843"/>
                  <a:pt x="1128142" y="4743841"/>
                  <a:pt x="1127518" y="4755706"/>
                </a:cubicBezTo>
                <a:cubicBezTo>
                  <a:pt x="1145188" y="4836682"/>
                  <a:pt x="1173592" y="4943985"/>
                  <a:pt x="1212725" y="5077616"/>
                </a:cubicBezTo>
                <a:lnTo>
                  <a:pt x="1247474" y="5029553"/>
                </a:lnTo>
                <a:lnTo>
                  <a:pt x="1243453" y="5014363"/>
                </a:lnTo>
                <a:cubicBezTo>
                  <a:pt x="1237677" y="4992538"/>
                  <a:pt x="1237612" y="4974524"/>
                  <a:pt x="1243262" y="4960321"/>
                </a:cubicBezTo>
                <a:lnTo>
                  <a:pt x="1243637" y="4959781"/>
                </a:lnTo>
                <a:lnTo>
                  <a:pt x="1233996" y="4923362"/>
                </a:lnTo>
                <a:lnTo>
                  <a:pt x="1215078" y="4928495"/>
                </a:lnTo>
                <a:lnTo>
                  <a:pt x="1209865" y="4908802"/>
                </a:lnTo>
                <a:lnTo>
                  <a:pt x="1202447" y="4910814"/>
                </a:lnTo>
                <a:lnTo>
                  <a:pt x="1193783" y="4878078"/>
                </a:lnTo>
                <a:lnTo>
                  <a:pt x="1209584" y="4873790"/>
                </a:lnTo>
                <a:lnTo>
                  <a:pt x="1214797" y="4893483"/>
                </a:lnTo>
                <a:lnTo>
                  <a:pt x="1225331" y="4890625"/>
                </a:lnTo>
                <a:lnTo>
                  <a:pt x="1212897" y="4843650"/>
                </a:lnTo>
                <a:cubicBezTo>
                  <a:pt x="1214964" y="4837242"/>
                  <a:pt x="1218908" y="4830811"/>
                  <a:pt x="1224728" y="4824360"/>
                </a:cubicBezTo>
                <a:lnTo>
                  <a:pt x="1228993" y="4820772"/>
                </a:lnTo>
                <a:lnTo>
                  <a:pt x="1209133" y="4778061"/>
                </a:lnTo>
                <a:cubicBezTo>
                  <a:pt x="1200524" y="4788194"/>
                  <a:pt x="1193528" y="4811534"/>
                  <a:pt x="1188147" y="4848082"/>
                </a:cubicBezTo>
                <a:lnTo>
                  <a:pt x="1185369" y="4783106"/>
                </a:lnTo>
                <a:lnTo>
                  <a:pt x="1175433" y="4766098"/>
                </a:lnTo>
                <a:cubicBezTo>
                  <a:pt x="1166314" y="4752978"/>
                  <a:pt x="1154958" y="4738515"/>
                  <a:pt x="1141366" y="4722709"/>
                </a:cubicBezTo>
                <a:close/>
                <a:moveTo>
                  <a:pt x="584456" y="4715304"/>
                </a:moveTo>
                <a:lnTo>
                  <a:pt x="584715" y="4716575"/>
                </a:lnTo>
                <a:lnTo>
                  <a:pt x="586211" y="4729235"/>
                </a:lnTo>
                <a:lnTo>
                  <a:pt x="583802" y="4727788"/>
                </a:lnTo>
                <a:close/>
                <a:moveTo>
                  <a:pt x="578959" y="4688167"/>
                </a:moveTo>
                <a:cubicBezTo>
                  <a:pt x="581848" y="4699078"/>
                  <a:pt x="583695" y="4707837"/>
                  <a:pt x="584502" y="4714440"/>
                </a:cubicBezTo>
                <a:lnTo>
                  <a:pt x="584456" y="4715304"/>
                </a:lnTo>
                <a:close/>
                <a:moveTo>
                  <a:pt x="1082663" y="4522262"/>
                </a:moveTo>
                <a:cubicBezTo>
                  <a:pt x="1075696" y="4567036"/>
                  <a:pt x="1074620" y="4598519"/>
                  <a:pt x="1079435" y="4616705"/>
                </a:cubicBezTo>
                <a:cubicBezTo>
                  <a:pt x="1087136" y="4645805"/>
                  <a:pt x="1106959" y="4663818"/>
                  <a:pt x="1138903" y="4670745"/>
                </a:cubicBezTo>
                <a:cubicBezTo>
                  <a:pt x="1136353" y="4675336"/>
                  <a:pt x="1137968" y="4688542"/>
                  <a:pt x="1143745" y="4710367"/>
                </a:cubicBezTo>
                <a:lnTo>
                  <a:pt x="1168128" y="4674512"/>
                </a:lnTo>
                <a:cubicBezTo>
                  <a:pt x="1111151" y="4573013"/>
                  <a:pt x="1082663" y="4522262"/>
                  <a:pt x="1082663" y="4522262"/>
                </a:cubicBezTo>
                <a:close/>
                <a:moveTo>
                  <a:pt x="1058536" y="4388458"/>
                </a:moveTo>
                <a:cubicBezTo>
                  <a:pt x="1043245" y="4415998"/>
                  <a:pt x="1041035" y="4436091"/>
                  <a:pt x="1051909" y="4448735"/>
                </a:cubicBezTo>
                <a:cubicBezTo>
                  <a:pt x="1057348" y="4455057"/>
                  <a:pt x="1065021" y="4462722"/>
                  <a:pt x="1074932" y="4471728"/>
                </a:cubicBezTo>
                <a:cubicBezTo>
                  <a:pt x="1073914" y="4425221"/>
                  <a:pt x="1068448" y="4397463"/>
                  <a:pt x="1058536" y="4388458"/>
                </a:cubicBezTo>
                <a:close/>
                <a:moveTo>
                  <a:pt x="3044311" y="4219848"/>
                </a:moveTo>
                <a:lnTo>
                  <a:pt x="3048148" y="4242101"/>
                </a:lnTo>
                <a:lnTo>
                  <a:pt x="3005134" y="4249520"/>
                </a:lnTo>
                <a:lnTo>
                  <a:pt x="3001296" y="4227267"/>
                </a:lnTo>
                <a:close/>
                <a:moveTo>
                  <a:pt x="505477" y="4175942"/>
                </a:moveTo>
                <a:cubicBezTo>
                  <a:pt x="517937" y="4180357"/>
                  <a:pt x="528980" y="4200753"/>
                  <a:pt x="538609" y="4237126"/>
                </a:cubicBezTo>
                <a:cubicBezTo>
                  <a:pt x="544894" y="4403063"/>
                  <a:pt x="559448" y="4543362"/>
                  <a:pt x="582272" y="4658027"/>
                </a:cubicBezTo>
                <a:lnTo>
                  <a:pt x="549141" y="4596842"/>
                </a:lnTo>
                <a:cubicBezTo>
                  <a:pt x="544327" y="4578655"/>
                  <a:pt x="529771" y="4438355"/>
                  <a:pt x="505477" y="4175942"/>
                </a:cubicBezTo>
                <a:close/>
                <a:moveTo>
                  <a:pt x="2835233" y="3906443"/>
                </a:moveTo>
                <a:lnTo>
                  <a:pt x="2813147" y="3938898"/>
                </a:lnTo>
                <a:lnTo>
                  <a:pt x="2826780" y="3953733"/>
                </a:lnTo>
                <a:lnTo>
                  <a:pt x="2853282" y="3914788"/>
                </a:lnTo>
                <a:close/>
                <a:moveTo>
                  <a:pt x="3297817" y="3815803"/>
                </a:moveTo>
                <a:lnTo>
                  <a:pt x="3299097" y="3817135"/>
                </a:lnTo>
                <a:cubicBezTo>
                  <a:pt x="3301226" y="3820110"/>
                  <a:pt x="3302529" y="3822989"/>
                  <a:pt x="3303009" y="3825770"/>
                </a:cubicBezTo>
                <a:close/>
                <a:moveTo>
                  <a:pt x="2950480" y="3611581"/>
                </a:moveTo>
                <a:lnTo>
                  <a:pt x="2907467" y="3619000"/>
                </a:lnTo>
                <a:cubicBezTo>
                  <a:pt x="2898886" y="3654853"/>
                  <a:pt x="2895874" y="3680197"/>
                  <a:pt x="2898433" y="3695034"/>
                </a:cubicBezTo>
                <a:cubicBezTo>
                  <a:pt x="2905602" y="3693797"/>
                  <a:pt x="2917828" y="3689779"/>
                  <a:pt x="2935111" y="3682979"/>
                </a:cubicBezTo>
                <a:cubicBezTo>
                  <a:pt x="2952394" y="3676179"/>
                  <a:pt x="2961035" y="3672779"/>
                  <a:pt x="2961035" y="3672779"/>
                </a:cubicBezTo>
                <a:close/>
                <a:moveTo>
                  <a:pt x="2884620" y="3582838"/>
                </a:moveTo>
                <a:lnTo>
                  <a:pt x="2862534" y="3615291"/>
                </a:lnTo>
                <a:cubicBezTo>
                  <a:pt x="2845637" y="3602928"/>
                  <a:pt x="2833364" y="3595973"/>
                  <a:pt x="2825716" y="3594429"/>
                </a:cubicBezTo>
                <a:cubicBezTo>
                  <a:pt x="2818067" y="3592883"/>
                  <a:pt x="2815042" y="3596747"/>
                  <a:pt x="2816641" y="3606020"/>
                </a:cubicBezTo>
                <a:cubicBezTo>
                  <a:pt x="2820866" y="3609110"/>
                  <a:pt x="2816443" y="3669072"/>
                  <a:pt x="2803372" y="3785904"/>
                </a:cubicBezTo>
                <a:cubicBezTo>
                  <a:pt x="2818095" y="3764267"/>
                  <a:pt x="2848630" y="3737995"/>
                  <a:pt x="2894975" y="3707087"/>
                </a:cubicBezTo>
                <a:lnTo>
                  <a:pt x="2887299" y="3662580"/>
                </a:lnTo>
                <a:cubicBezTo>
                  <a:pt x="2872961" y="3665053"/>
                  <a:pt x="2864832" y="3660726"/>
                  <a:pt x="2862914" y="3649598"/>
                </a:cubicBezTo>
                <a:cubicBezTo>
                  <a:pt x="2880583" y="3623637"/>
                  <a:pt x="2887818" y="3601383"/>
                  <a:pt x="2884620" y="3582838"/>
                </a:cubicBezTo>
                <a:close/>
                <a:moveTo>
                  <a:pt x="3011614" y="3522625"/>
                </a:moveTo>
                <a:cubicBezTo>
                  <a:pt x="3012246" y="3522277"/>
                  <a:pt x="3012802" y="3523494"/>
                  <a:pt x="3013281" y="3526275"/>
                </a:cubicBezTo>
                <a:lnTo>
                  <a:pt x="3010615" y="3525320"/>
                </a:lnTo>
                <a:close/>
                <a:moveTo>
                  <a:pt x="1116229" y="3454678"/>
                </a:moveTo>
                <a:cubicBezTo>
                  <a:pt x="1102919" y="3532363"/>
                  <a:pt x="1112517" y="3789017"/>
                  <a:pt x="1145022" y="4224641"/>
                </a:cubicBezTo>
                <a:cubicBezTo>
                  <a:pt x="1144880" y="4238325"/>
                  <a:pt x="1142381" y="4250211"/>
                  <a:pt x="1137524" y="4260301"/>
                </a:cubicBezTo>
                <a:lnTo>
                  <a:pt x="1135436" y="4262702"/>
                </a:lnTo>
                <a:lnTo>
                  <a:pt x="1148092" y="4448680"/>
                </a:lnTo>
                <a:lnTo>
                  <a:pt x="1154960" y="4496798"/>
                </a:lnTo>
                <a:cubicBezTo>
                  <a:pt x="1152412" y="4501389"/>
                  <a:pt x="1165891" y="4552313"/>
                  <a:pt x="1195398" y="4649569"/>
                </a:cubicBezTo>
                <a:cubicBezTo>
                  <a:pt x="1204544" y="4684125"/>
                  <a:pt x="1209174" y="4714057"/>
                  <a:pt x="1209288" y="4739367"/>
                </a:cubicBezTo>
                <a:lnTo>
                  <a:pt x="1208030" y="4745272"/>
                </a:lnTo>
                <a:lnTo>
                  <a:pt x="1212447" y="4747921"/>
                </a:lnTo>
                <a:cubicBezTo>
                  <a:pt x="1218167" y="4726877"/>
                  <a:pt x="1213155" y="4679504"/>
                  <a:pt x="1197409" y="4605803"/>
                </a:cubicBezTo>
                <a:lnTo>
                  <a:pt x="1225396" y="4574774"/>
                </a:lnTo>
                <a:lnTo>
                  <a:pt x="1209933" y="4416019"/>
                </a:lnTo>
                <a:lnTo>
                  <a:pt x="1200666" y="4354002"/>
                </a:lnTo>
                <a:lnTo>
                  <a:pt x="1183932" y="4307652"/>
                </a:lnTo>
                <a:cubicBezTo>
                  <a:pt x="1182317" y="4294444"/>
                  <a:pt x="1177992" y="4253220"/>
                  <a:pt x="1170956" y="4183979"/>
                </a:cubicBezTo>
                <a:lnTo>
                  <a:pt x="1163619" y="4111204"/>
                </a:lnTo>
                <a:lnTo>
                  <a:pt x="1147524" y="4006766"/>
                </a:lnTo>
                <a:cubicBezTo>
                  <a:pt x="1137655" y="3909053"/>
                  <a:pt x="1131688" y="3802973"/>
                  <a:pt x="1129622" y="3688524"/>
                </a:cubicBezTo>
                <a:lnTo>
                  <a:pt x="1129005" y="3611504"/>
                </a:lnTo>
                <a:lnTo>
                  <a:pt x="1127548" y="3593419"/>
                </a:lnTo>
                <a:cubicBezTo>
                  <a:pt x="1124221" y="3552412"/>
                  <a:pt x="1120447" y="3506164"/>
                  <a:pt x="1116229" y="3454678"/>
                </a:cubicBezTo>
                <a:close/>
                <a:moveTo>
                  <a:pt x="491550" y="3419487"/>
                </a:moveTo>
                <a:lnTo>
                  <a:pt x="483988" y="3497561"/>
                </a:lnTo>
                <a:lnTo>
                  <a:pt x="466742" y="3496393"/>
                </a:lnTo>
                <a:lnTo>
                  <a:pt x="475747" y="3423774"/>
                </a:lnTo>
                <a:close/>
                <a:moveTo>
                  <a:pt x="2909440" y="3148891"/>
                </a:moveTo>
                <a:lnTo>
                  <a:pt x="2926530" y="3151672"/>
                </a:lnTo>
                <a:lnTo>
                  <a:pt x="2911160" y="3223070"/>
                </a:lnTo>
                <a:lnTo>
                  <a:pt x="2895030" y="3225851"/>
                </a:lnTo>
                <a:close/>
                <a:moveTo>
                  <a:pt x="347466" y="3131095"/>
                </a:moveTo>
                <a:lnTo>
                  <a:pt x="350203" y="3131796"/>
                </a:lnTo>
                <a:lnTo>
                  <a:pt x="349446" y="3134577"/>
                </a:lnTo>
                <a:cubicBezTo>
                  <a:pt x="348849" y="3134982"/>
                  <a:pt x="348188" y="3133823"/>
                  <a:pt x="347466" y="3131095"/>
                </a:cubicBezTo>
                <a:close/>
                <a:moveTo>
                  <a:pt x="446867" y="2952079"/>
                </a:moveTo>
                <a:cubicBezTo>
                  <a:pt x="439844" y="2953985"/>
                  <a:pt x="428035" y="2959137"/>
                  <a:pt x="411440" y="2967538"/>
                </a:cubicBezTo>
                <a:cubicBezTo>
                  <a:pt x="394846" y="2975939"/>
                  <a:pt x="386547" y="2980140"/>
                  <a:pt x="386547" y="2980140"/>
                </a:cubicBezTo>
                <a:lnTo>
                  <a:pt x="402434" y="3040156"/>
                </a:lnTo>
                <a:lnTo>
                  <a:pt x="444571" y="3028725"/>
                </a:lnTo>
                <a:cubicBezTo>
                  <a:pt x="449953" y="2992176"/>
                  <a:pt x="450718" y="2966628"/>
                  <a:pt x="446867" y="2952079"/>
                </a:cubicBezTo>
                <a:close/>
                <a:moveTo>
                  <a:pt x="32877" y="2859723"/>
                </a:moveTo>
                <a:lnTo>
                  <a:pt x="38920" y="2869172"/>
                </a:lnTo>
                <a:lnTo>
                  <a:pt x="37529" y="2867963"/>
                </a:lnTo>
                <a:cubicBezTo>
                  <a:pt x="35150" y="2865199"/>
                  <a:pt x="33600" y="2862450"/>
                  <a:pt x="32877" y="2859723"/>
                </a:cubicBezTo>
                <a:close/>
                <a:moveTo>
                  <a:pt x="533436" y="2852568"/>
                </a:moveTo>
                <a:cubicBezTo>
                  <a:pt x="520693" y="2875519"/>
                  <a:pt x="492630" y="2904574"/>
                  <a:pt x="449245" y="2939737"/>
                </a:cubicBezTo>
                <a:lnTo>
                  <a:pt x="460799" y="2983386"/>
                </a:lnTo>
                <a:cubicBezTo>
                  <a:pt x="474845" y="2979576"/>
                  <a:pt x="483312" y="2983126"/>
                  <a:pt x="486200" y="2994038"/>
                </a:cubicBezTo>
                <a:cubicBezTo>
                  <a:pt x="470909" y="3021580"/>
                  <a:pt x="465669" y="3044442"/>
                  <a:pt x="470483" y="3062630"/>
                </a:cubicBezTo>
                <a:lnTo>
                  <a:pt x="489598" y="3028203"/>
                </a:lnTo>
                <a:cubicBezTo>
                  <a:pt x="525394" y="3049680"/>
                  <a:pt x="540883" y="3051326"/>
                  <a:pt x="536070" y="3033138"/>
                </a:cubicBezTo>
                <a:cubicBezTo>
                  <a:pt x="531595" y="3030455"/>
                  <a:pt x="530717" y="2970263"/>
                  <a:pt x="533436" y="2852568"/>
                </a:cubicBezTo>
                <a:close/>
                <a:moveTo>
                  <a:pt x="495378" y="2687456"/>
                </a:moveTo>
                <a:lnTo>
                  <a:pt x="472440" y="2728766"/>
                </a:lnTo>
                <a:lnTo>
                  <a:pt x="491129" y="2735392"/>
                </a:lnTo>
                <a:lnTo>
                  <a:pt x="510245" y="2700965"/>
                </a:lnTo>
                <a:close/>
                <a:moveTo>
                  <a:pt x="291910" y="2409327"/>
                </a:moveTo>
                <a:lnTo>
                  <a:pt x="297688" y="2431150"/>
                </a:lnTo>
                <a:lnTo>
                  <a:pt x="255551" y="2442584"/>
                </a:lnTo>
                <a:lnTo>
                  <a:pt x="249773" y="2420759"/>
                </a:lnTo>
                <a:close/>
                <a:moveTo>
                  <a:pt x="2406075" y="2124298"/>
                </a:moveTo>
                <a:cubicBezTo>
                  <a:pt x="2402997" y="2170660"/>
                  <a:pt x="2406002" y="2198787"/>
                  <a:pt x="2415090" y="2208677"/>
                </a:cubicBezTo>
                <a:cubicBezTo>
                  <a:pt x="2432759" y="2182714"/>
                  <a:pt x="2436730" y="2162932"/>
                  <a:pt x="2427003" y="2149333"/>
                </a:cubicBezTo>
                <a:cubicBezTo>
                  <a:pt x="2422138" y="2142534"/>
                  <a:pt x="2415162" y="2134189"/>
                  <a:pt x="2406075" y="2124298"/>
                </a:cubicBezTo>
                <a:close/>
                <a:moveTo>
                  <a:pt x="2913605" y="1985209"/>
                </a:moveTo>
                <a:lnTo>
                  <a:pt x="2941248" y="2049187"/>
                </a:lnTo>
                <a:cubicBezTo>
                  <a:pt x="2944447" y="2067732"/>
                  <a:pt x="2946608" y="2208672"/>
                  <a:pt x="2947729" y="2472007"/>
                </a:cubicBezTo>
                <a:cubicBezTo>
                  <a:pt x="2935697" y="2466444"/>
                  <a:pt x="2926483" y="2445118"/>
                  <a:pt x="2920085" y="2408028"/>
                </a:cubicBezTo>
                <a:cubicBezTo>
                  <a:pt x="2928426" y="2242362"/>
                  <a:pt x="2926265" y="2101422"/>
                  <a:pt x="2913605" y="1985209"/>
                </a:cubicBezTo>
                <a:close/>
                <a:moveTo>
                  <a:pt x="2916470" y="1928024"/>
                </a:moveTo>
                <a:lnTo>
                  <a:pt x="2919561" y="1955536"/>
                </a:lnTo>
                <a:cubicBezTo>
                  <a:pt x="2917642" y="1944410"/>
                  <a:pt x="2916571" y="1935523"/>
                  <a:pt x="2916348" y="1928877"/>
                </a:cubicBezTo>
                <a:close/>
                <a:moveTo>
                  <a:pt x="2915947" y="1914000"/>
                </a:moveTo>
                <a:lnTo>
                  <a:pt x="2918222" y="1915665"/>
                </a:lnTo>
                <a:lnTo>
                  <a:pt x="2916470" y="1928024"/>
                </a:lnTo>
                <a:lnTo>
                  <a:pt x="2916324" y="1926735"/>
                </a:lnTo>
                <a:close/>
                <a:moveTo>
                  <a:pt x="2291454" y="1892485"/>
                </a:moveTo>
                <a:cubicBezTo>
                  <a:pt x="2283898" y="1912885"/>
                  <a:pt x="2284725" y="1960483"/>
                  <a:pt x="2293933" y="2035280"/>
                </a:cubicBezTo>
                <a:lnTo>
                  <a:pt x="2265633" y="2061373"/>
                </a:lnTo>
                <a:lnTo>
                  <a:pt x="2267040" y="2217023"/>
                </a:lnTo>
                <a:cubicBezTo>
                  <a:pt x="2270238" y="2235567"/>
                  <a:pt x="2275549" y="2255657"/>
                  <a:pt x="2282971" y="2277293"/>
                </a:cubicBezTo>
                <a:cubicBezTo>
                  <a:pt x="2283641" y="2297228"/>
                  <a:pt x="2284843" y="2380448"/>
                  <a:pt x="2286579" y="2526952"/>
                </a:cubicBezTo>
                <a:lnTo>
                  <a:pt x="2287160" y="2577796"/>
                </a:lnTo>
                <a:lnTo>
                  <a:pt x="2290936" y="2635898"/>
                </a:lnTo>
                <a:cubicBezTo>
                  <a:pt x="2292173" y="2734031"/>
                  <a:pt x="2288785" y="2840122"/>
                  <a:pt x="2280771" y="2954172"/>
                </a:cubicBezTo>
                <a:lnTo>
                  <a:pt x="2276192" y="3011130"/>
                </a:lnTo>
                <a:lnTo>
                  <a:pt x="2275384" y="3132205"/>
                </a:lnTo>
                <a:cubicBezTo>
                  <a:pt x="2295491" y="3056172"/>
                  <a:pt x="2308514" y="2799945"/>
                  <a:pt x="2314453" y="2363526"/>
                </a:cubicBezTo>
                <a:cubicBezTo>
                  <a:pt x="2315798" y="2349927"/>
                  <a:pt x="2319336" y="2338337"/>
                  <a:pt x="2325066" y="2328755"/>
                </a:cubicBezTo>
                <a:lnTo>
                  <a:pt x="2326626" y="2327264"/>
                </a:lnTo>
                <a:lnTo>
                  <a:pt x="2329634" y="2178075"/>
                </a:lnTo>
                <a:lnTo>
                  <a:pt x="2321447" y="2036030"/>
                </a:lnTo>
                <a:lnTo>
                  <a:pt x="2315046" y="2001787"/>
                </a:lnTo>
                <a:cubicBezTo>
                  <a:pt x="2311319" y="1982856"/>
                  <a:pt x="2306850" y="1960951"/>
                  <a:pt x="2301636" y="1936070"/>
                </a:cubicBezTo>
                <a:lnTo>
                  <a:pt x="2299148" y="1898114"/>
                </a:lnTo>
                <a:close/>
                <a:moveTo>
                  <a:pt x="2358481" y="1880435"/>
                </a:moveTo>
                <a:lnTo>
                  <a:pt x="2331018" y="1913816"/>
                </a:lnTo>
                <a:cubicBezTo>
                  <a:pt x="2378883" y="2020138"/>
                  <a:pt x="2402816" y="2073301"/>
                  <a:pt x="2402816" y="2073301"/>
                </a:cubicBezTo>
                <a:cubicBezTo>
                  <a:pt x="2413702" y="2029410"/>
                  <a:pt x="2417547" y="1998193"/>
                  <a:pt x="2414348" y="1979648"/>
                </a:cubicBezTo>
                <a:cubicBezTo>
                  <a:pt x="2409231" y="1949977"/>
                  <a:pt x="2391055" y="1930196"/>
                  <a:pt x="2359821" y="1920306"/>
                </a:cubicBezTo>
                <a:cubicBezTo>
                  <a:pt x="2362765" y="1915979"/>
                  <a:pt x="2362318" y="1902689"/>
                  <a:pt x="2358481" y="1880435"/>
                </a:cubicBezTo>
                <a:close/>
                <a:moveTo>
                  <a:pt x="1378893" y="1724337"/>
                </a:moveTo>
                <a:lnTo>
                  <a:pt x="1372781" y="1727816"/>
                </a:lnTo>
                <a:lnTo>
                  <a:pt x="1377829" y="1737138"/>
                </a:lnTo>
                <a:close/>
                <a:moveTo>
                  <a:pt x="2899810" y="1712600"/>
                </a:moveTo>
                <a:lnTo>
                  <a:pt x="2905567" y="1745981"/>
                </a:lnTo>
                <a:lnTo>
                  <a:pt x="2884060" y="1749690"/>
                </a:lnTo>
                <a:lnTo>
                  <a:pt x="2878304" y="1716310"/>
                </a:lnTo>
                <a:close/>
                <a:moveTo>
                  <a:pt x="496882" y="1702740"/>
                </a:moveTo>
                <a:lnTo>
                  <a:pt x="496128" y="1709182"/>
                </a:lnTo>
                <a:cubicBezTo>
                  <a:pt x="494783" y="1718320"/>
                  <a:pt x="493629" y="1721069"/>
                  <a:pt x="492667" y="1717431"/>
                </a:cubicBezTo>
                <a:cubicBezTo>
                  <a:pt x="491222" y="1711975"/>
                  <a:pt x="492333" y="1707287"/>
                  <a:pt x="496001" y="1703369"/>
                </a:cubicBezTo>
                <a:close/>
                <a:moveTo>
                  <a:pt x="836567" y="1694300"/>
                </a:moveTo>
                <a:cubicBezTo>
                  <a:pt x="821899" y="1709977"/>
                  <a:pt x="802274" y="1721148"/>
                  <a:pt x="777694" y="1727817"/>
                </a:cubicBezTo>
                <a:cubicBezTo>
                  <a:pt x="781544" y="1742367"/>
                  <a:pt x="792418" y="1755011"/>
                  <a:pt x="810316" y="1765750"/>
                </a:cubicBezTo>
                <a:cubicBezTo>
                  <a:pt x="845431" y="1756222"/>
                  <a:pt x="862988" y="1751459"/>
                  <a:pt x="862988" y="1751459"/>
                </a:cubicBezTo>
                <a:cubicBezTo>
                  <a:pt x="861062" y="1744184"/>
                  <a:pt x="863924" y="1733662"/>
                  <a:pt x="871568" y="1719890"/>
                </a:cubicBezTo>
                <a:close/>
                <a:moveTo>
                  <a:pt x="2317603" y="1675516"/>
                </a:moveTo>
                <a:lnTo>
                  <a:pt x="2323361" y="1708896"/>
                </a:lnTo>
                <a:lnTo>
                  <a:pt x="2307230" y="1711678"/>
                </a:lnTo>
                <a:lnTo>
                  <a:pt x="2301473" y="1678297"/>
                </a:lnTo>
                <a:close/>
                <a:moveTo>
                  <a:pt x="1317475" y="1561534"/>
                </a:moveTo>
                <a:cubicBezTo>
                  <a:pt x="1307280" y="1579897"/>
                  <a:pt x="1302183" y="1589077"/>
                  <a:pt x="1302183" y="1589077"/>
                </a:cubicBezTo>
                <a:cubicBezTo>
                  <a:pt x="1295160" y="1590981"/>
                  <a:pt x="1285419" y="1589726"/>
                  <a:pt x="1272957" y="1585309"/>
                </a:cubicBezTo>
                <a:cubicBezTo>
                  <a:pt x="1270410" y="1589900"/>
                  <a:pt x="1267947" y="1598365"/>
                  <a:pt x="1265567" y="1610707"/>
                </a:cubicBezTo>
                <a:cubicBezTo>
                  <a:pt x="1263188" y="1623048"/>
                  <a:pt x="1260724" y="1631515"/>
                  <a:pt x="1258176" y="1636104"/>
                </a:cubicBezTo>
                <a:cubicBezTo>
                  <a:pt x="1285022" y="1652212"/>
                  <a:pt x="1300851" y="1669359"/>
                  <a:pt x="1305665" y="1687547"/>
                </a:cubicBezTo>
                <a:cubicBezTo>
                  <a:pt x="1286805" y="1673171"/>
                  <a:pt x="1259959" y="1657062"/>
                  <a:pt x="1225128" y="1639222"/>
                </a:cubicBezTo>
                <a:cubicBezTo>
                  <a:pt x="1222749" y="1651564"/>
                  <a:pt x="1217100" y="1665767"/>
                  <a:pt x="1208179" y="1681832"/>
                </a:cubicBezTo>
                <a:lnTo>
                  <a:pt x="1197531" y="1697491"/>
                </a:lnTo>
                <a:lnTo>
                  <a:pt x="1204936" y="1699616"/>
                </a:lnTo>
                <a:cubicBezTo>
                  <a:pt x="1215470" y="1696759"/>
                  <a:pt x="1223767" y="1692558"/>
                  <a:pt x="1229828" y="1687016"/>
                </a:cubicBezTo>
                <a:cubicBezTo>
                  <a:pt x="1235888" y="1681473"/>
                  <a:pt x="1240673" y="1678226"/>
                  <a:pt x="1244186" y="1677273"/>
                </a:cubicBezTo>
                <a:cubicBezTo>
                  <a:pt x="1244526" y="1692775"/>
                  <a:pt x="1255568" y="1713170"/>
                  <a:pt x="1277318" y="1738458"/>
                </a:cubicBezTo>
                <a:lnTo>
                  <a:pt x="1284207" y="1744503"/>
                </a:lnTo>
                <a:lnTo>
                  <a:pt x="1285615" y="1739769"/>
                </a:lnTo>
                <a:cubicBezTo>
                  <a:pt x="1289127" y="1738817"/>
                  <a:pt x="1296631" y="1738730"/>
                  <a:pt x="1308130" y="1739509"/>
                </a:cubicBezTo>
                <a:cubicBezTo>
                  <a:pt x="1319626" y="1740288"/>
                  <a:pt x="1330642" y="1739249"/>
                  <a:pt x="1341177" y="1736391"/>
                </a:cubicBezTo>
                <a:cubicBezTo>
                  <a:pt x="1337666" y="1737344"/>
                  <a:pt x="1342529" y="1732613"/>
                  <a:pt x="1355768" y="1722199"/>
                </a:cubicBezTo>
                <a:lnTo>
                  <a:pt x="1379101" y="1704449"/>
                </a:lnTo>
                <a:lnTo>
                  <a:pt x="1371264" y="1637271"/>
                </a:lnTo>
                <a:lnTo>
                  <a:pt x="1363763" y="1610964"/>
                </a:lnTo>
                <a:lnTo>
                  <a:pt x="1344682" y="1579007"/>
                </a:lnTo>
                <a:cubicBezTo>
                  <a:pt x="1336767" y="1570433"/>
                  <a:pt x="1327698" y="1564609"/>
                  <a:pt x="1317475" y="1561534"/>
                </a:cubicBezTo>
                <a:close/>
                <a:moveTo>
                  <a:pt x="1630551" y="1559613"/>
                </a:moveTo>
                <a:lnTo>
                  <a:pt x="1642158" y="1613794"/>
                </a:lnTo>
                <a:lnTo>
                  <a:pt x="1649417" y="1611824"/>
                </a:lnTo>
                <a:lnTo>
                  <a:pt x="1650948" y="1605649"/>
                </a:lnTo>
                <a:lnTo>
                  <a:pt x="1640736" y="1567065"/>
                </a:lnTo>
                <a:close/>
                <a:moveTo>
                  <a:pt x="2225638" y="1559612"/>
                </a:moveTo>
                <a:cubicBezTo>
                  <a:pt x="2230115" y="1585575"/>
                  <a:pt x="2234849" y="1607674"/>
                  <a:pt x="2239840" y="1625909"/>
                </a:cubicBezTo>
                <a:lnTo>
                  <a:pt x="2242895" y="1634276"/>
                </a:lnTo>
                <a:lnTo>
                  <a:pt x="2243382" y="1616348"/>
                </a:lnTo>
                <a:cubicBezTo>
                  <a:pt x="2244319" y="1609740"/>
                  <a:pt x="2246019" y="1602883"/>
                  <a:pt x="2248484" y="1595774"/>
                </a:cubicBezTo>
                <a:lnTo>
                  <a:pt x="2250815" y="1596299"/>
                </a:lnTo>
                <a:lnTo>
                  <a:pt x="2243818" y="1584180"/>
                </a:lnTo>
                <a:lnTo>
                  <a:pt x="2234017" y="1565743"/>
                </a:lnTo>
                <a:close/>
                <a:moveTo>
                  <a:pt x="1685397" y="1556244"/>
                </a:moveTo>
                <a:lnTo>
                  <a:pt x="1677567" y="1565218"/>
                </a:lnTo>
                <a:lnTo>
                  <a:pt x="1679642" y="1586079"/>
                </a:lnTo>
                <a:cubicBezTo>
                  <a:pt x="1683492" y="1600628"/>
                  <a:pt x="1701006" y="1624142"/>
                  <a:pt x="1732185" y="1656618"/>
                </a:cubicBezTo>
                <a:lnTo>
                  <a:pt x="1759085" y="1680027"/>
                </a:lnTo>
                <a:lnTo>
                  <a:pt x="1744493" y="1602184"/>
                </a:lnTo>
                <a:lnTo>
                  <a:pt x="1737156" y="1611409"/>
                </a:lnTo>
                <a:cubicBezTo>
                  <a:pt x="1736816" y="1595908"/>
                  <a:pt x="1731571" y="1583199"/>
                  <a:pt x="1721418" y="1573282"/>
                </a:cubicBezTo>
                <a:close/>
                <a:moveTo>
                  <a:pt x="1041398" y="1551006"/>
                </a:moveTo>
                <a:lnTo>
                  <a:pt x="1020328" y="1556723"/>
                </a:lnTo>
                <a:lnTo>
                  <a:pt x="1036214" y="1616740"/>
                </a:lnTo>
                <a:lnTo>
                  <a:pt x="1057283" y="1611023"/>
                </a:lnTo>
                <a:close/>
                <a:moveTo>
                  <a:pt x="2324766" y="1523164"/>
                </a:moveTo>
                <a:lnTo>
                  <a:pt x="2312617" y="1533644"/>
                </a:lnTo>
                <a:lnTo>
                  <a:pt x="2302060" y="1531512"/>
                </a:lnTo>
                <a:lnTo>
                  <a:pt x="2273584" y="1564150"/>
                </a:lnTo>
                <a:lnTo>
                  <a:pt x="2283995" y="1624513"/>
                </a:lnTo>
                <a:lnTo>
                  <a:pt x="2285436" y="1649513"/>
                </a:lnTo>
                <a:lnTo>
                  <a:pt x="2296559" y="1714009"/>
                </a:lnTo>
                <a:lnTo>
                  <a:pt x="2304723" y="1712601"/>
                </a:lnTo>
                <a:lnTo>
                  <a:pt x="2310480" y="1745982"/>
                </a:lnTo>
                <a:lnTo>
                  <a:pt x="2295947" y="1748488"/>
                </a:lnTo>
                <a:lnTo>
                  <a:pt x="2287782" y="1759430"/>
                </a:lnTo>
                <a:lnTo>
                  <a:pt x="2280716" y="1764333"/>
                </a:lnTo>
                <a:lnTo>
                  <a:pt x="2278885" y="1811584"/>
                </a:lnTo>
                <a:lnTo>
                  <a:pt x="2296706" y="1860868"/>
                </a:lnTo>
                <a:lnTo>
                  <a:pt x="2295694" y="1845432"/>
                </a:lnTo>
                <a:cubicBezTo>
                  <a:pt x="2297808" y="1820243"/>
                  <a:pt x="2304020" y="1800075"/>
                  <a:pt x="2314327" y="1784930"/>
                </a:cubicBezTo>
                <a:lnTo>
                  <a:pt x="2322399" y="1802068"/>
                </a:lnTo>
                <a:lnTo>
                  <a:pt x="2324492" y="1795126"/>
                </a:lnTo>
                <a:lnTo>
                  <a:pt x="2324020" y="1805509"/>
                </a:lnTo>
                <a:lnTo>
                  <a:pt x="2331796" y="1822019"/>
                </a:lnTo>
                <a:cubicBezTo>
                  <a:pt x="2339731" y="1835928"/>
                  <a:pt x="2349779" y="1851382"/>
                  <a:pt x="2361939" y="1868381"/>
                </a:cubicBezTo>
                <a:cubicBezTo>
                  <a:pt x="2371413" y="1859109"/>
                  <a:pt x="2376982" y="1848599"/>
                  <a:pt x="2378648" y="1836855"/>
                </a:cubicBezTo>
                <a:cubicBezTo>
                  <a:pt x="2373403" y="1795747"/>
                  <a:pt x="2366064" y="1747841"/>
                  <a:pt x="2356629" y="1693133"/>
                </a:cubicBezTo>
                <a:close/>
                <a:moveTo>
                  <a:pt x="1726952" y="1508615"/>
                </a:moveTo>
                <a:lnTo>
                  <a:pt x="1694510" y="1545798"/>
                </a:lnTo>
                <a:lnTo>
                  <a:pt x="1737046" y="1562465"/>
                </a:lnTo>
                <a:close/>
                <a:moveTo>
                  <a:pt x="3017356" y="1463173"/>
                </a:moveTo>
                <a:lnTo>
                  <a:pt x="3055374" y="1490989"/>
                </a:lnTo>
                <a:lnTo>
                  <a:pt x="2999107" y="1517880"/>
                </a:lnTo>
                <a:cubicBezTo>
                  <a:pt x="2997189" y="1506754"/>
                  <a:pt x="2990726" y="1490681"/>
                  <a:pt x="2979719" y="1469663"/>
                </a:cubicBezTo>
                <a:cubicBezTo>
                  <a:pt x="2992391" y="1478936"/>
                  <a:pt x="3004938" y="1476773"/>
                  <a:pt x="3017356" y="1463173"/>
                </a:cubicBezTo>
                <a:close/>
                <a:moveTo>
                  <a:pt x="3189049" y="1238781"/>
                </a:moveTo>
                <a:lnTo>
                  <a:pt x="3192888" y="1261033"/>
                </a:lnTo>
                <a:lnTo>
                  <a:pt x="3160627" y="1266597"/>
                </a:lnTo>
                <a:lnTo>
                  <a:pt x="3156789" y="1244344"/>
                </a:lnTo>
                <a:close/>
                <a:moveTo>
                  <a:pt x="3142795" y="1034788"/>
                </a:moveTo>
                <a:cubicBezTo>
                  <a:pt x="3172364" y="1056423"/>
                  <a:pt x="3190028" y="1083932"/>
                  <a:pt x="3195784" y="1117312"/>
                </a:cubicBezTo>
                <a:cubicBezTo>
                  <a:pt x="3165189" y="1111131"/>
                  <a:pt x="3143616" y="1135858"/>
                  <a:pt x="3131064" y="1191492"/>
                </a:cubicBezTo>
                <a:cubicBezTo>
                  <a:pt x="3131064" y="1191492"/>
                  <a:pt x="3129049" y="1185156"/>
                  <a:pt x="3125017" y="1172483"/>
                </a:cubicBezTo>
                <a:cubicBezTo>
                  <a:pt x="3120986" y="1159811"/>
                  <a:pt x="3111802" y="1154711"/>
                  <a:pt x="3097464" y="1157183"/>
                </a:cubicBezTo>
                <a:cubicBezTo>
                  <a:pt x="3065204" y="1162748"/>
                  <a:pt x="3041712" y="1176347"/>
                  <a:pt x="3026987" y="1197983"/>
                </a:cubicBezTo>
                <a:cubicBezTo>
                  <a:pt x="3001123" y="1240637"/>
                  <a:pt x="2977245" y="1273398"/>
                  <a:pt x="2955352" y="1296271"/>
                </a:cubicBezTo>
                <a:cubicBezTo>
                  <a:pt x="2939095" y="1287616"/>
                  <a:pt x="2927382" y="1283908"/>
                  <a:pt x="2920214" y="1285144"/>
                </a:cubicBezTo>
                <a:cubicBezTo>
                  <a:pt x="2961308" y="1266599"/>
                  <a:pt x="2990244" y="1231055"/>
                  <a:pt x="3007019" y="1178512"/>
                </a:cubicBezTo>
                <a:cubicBezTo>
                  <a:pt x="3059507" y="1161820"/>
                  <a:pt x="3090428" y="1116385"/>
                  <a:pt x="3099782" y="1042207"/>
                </a:cubicBezTo>
                <a:close/>
                <a:moveTo>
                  <a:pt x="2100617" y="0"/>
                </a:moveTo>
                <a:cubicBezTo>
                  <a:pt x="2120711" y="30909"/>
                  <a:pt x="2165831" y="78507"/>
                  <a:pt x="2235976" y="142794"/>
                </a:cubicBezTo>
                <a:cubicBezTo>
                  <a:pt x="2234829" y="93341"/>
                  <a:pt x="2224975" y="68306"/>
                  <a:pt x="2206413" y="67688"/>
                </a:cubicBezTo>
                <a:cubicBezTo>
                  <a:pt x="2252625" y="78814"/>
                  <a:pt x="2277970" y="97359"/>
                  <a:pt x="2282447" y="123321"/>
                </a:cubicBezTo>
                <a:cubicBezTo>
                  <a:pt x="2279249" y="104777"/>
                  <a:pt x="2274766" y="132285"/>
                  <a:pt x="2268997" y="205846"/>
                </a:cubicBezTo>
                <a:cubicBezTo>
                  <a:pt x="2267331" y="217591"/>
                  <a:pt x="2272322" y="235826"/>
                  <a:pt x="2283968" y="260553"/>
                </a:cubicBezTo>
                <a:cubicBezTo>
                  <a:pt x="2295748" y="243244"/>
                  <a:pt x="2312390" y="232736"/>
                  <a:pt x="2333897" y="229027"/>
                </a:cubicBezTo>
                <a:cubicBezTo>
                  <a:pt x="2331339" y="214190"/>
                  <a:pt x="2327021" y="189155"/>
                  <a:pt x="2320945" y="153920"/>
                </a:cubicBezTo>
                <a:cubicBezTo>
                  <a:pt x="2314868" y="118685"/>
                  <a:pt x="2310231" y="91795"/>
                  <a:pt x="2307032" y="73251"/>
                </a:cubicBezTo>
                <a:cubicBezTo>
                  <a:pt x="2320091" y="63360"/>
                  <a:pt x="2331997" y="57488"/>
                  <a:pt x="2342750" y="55632"/>
                </a:cubicBezTo>
                <a:cubicBezTo>
                  <a:pt x="2378596" y="49451"/>
                  <a:pt x="2429185" y="118066"/>
                  <a:pt x="2494520" y="261478"/>
                </a:cubicBezTo>
                <a:cubicBezTo>
                  <a:pt x="2559855" y="404890"/>
                  <a:pt x="2617614" y="472270"/>
                  <a:pt x="2667797" y="463614"/>
                </a:cubicBezTo>
                <a:cubicBezTo>
                  <a:pt x="2682136" y="461142"/>
                  <a:pt x="2692249" y="455578"/>
                  <a:pt x="2698139" y="446924"/>
                </a:cubicBezTo>
                <a:cubicBezTo>
                  <a:pt x="2693528" y="462996"/>
                  <a:pt x="2691863" y="474741"/>
                  <a:pt x="2693142" y="482159"/>
                </a:cubicBezTo>
                <a:cubicBezTo>
                  <a:pt x="2675220" y="485250"/>
                  <a:pt x="2648849" y="482159"/>
                  <a:pt x="2614030" y="472887"/>
                </a:cubicBezTo>
                <a:cubicBezTo>
                  <a:pt x="2611086" y="477214"/>
                  <a:pt x="2611532" y="490505"/>
                  <a:pt x="2615370" y="512758"/>
                </a:cubicBezTo>
                <a:cubicBezTo>
                  <a:pt x="2609613" y="479378"/>
                  <a:pt x="2640522" y="540884"/>
                  <a:pt x="2708096" y="697277"/>
                </a:cubicBezTo>
                <a:cubicBezTo>
                  <a:pt x="2768114" y="874070"/>
                  <a:pt x="2809698" y="1061682"/>
                  <a:pt x="2832846" y="1260109"/>
                </a:cubicBezTo>
                <a:cubicBezTo>
                  <a:pt x="2842055" y="1334906"/>
                  <a:pt x="2848451" y="1371996"/>
                  <a:pt x="2852035" y="1371377"/>
                </a:cubicBezTo>
                <a:lnTo>
                  <a:pt x="2829950" y="1403831"/>
                </a:lnTo>
                <a:cubicBezTo>
                  <a:pt x="2848765" y="1427321"/>
                  <a:pt x="2860412" y="1452047"/>
                  <a:pt x="2864889" y="1478010"/>
                </a:cubicBezTo>
                <a:cubicBezTo>
                  <a:pt x="2881785" y="1490372"/>
                  <a:pt x="2897402" y="1495318"/>
                  <a:pt x="2911741" y="1492845"/>
                </a:cubicBezTo>
                <a:cubicBezTo>
                  <a:pt x="2911101" y="1489137"/>
                  <a:pt x="2910974" y="1477701"/>
                  <a:pt x="2911361" y="1458538"/>
                </a:cubicBezTo>
                <a:cubicBezTo>
                  <a:pt x="2911747" y="1439375"/>
                  <a:pt x="2917317" y="1428866"/>
                  <a:pt x="2928070" y="1427011"/>
                </a:cubicBezTo>
                <a:cubicBezTo>
                  <a:pt x="2935239" y="1425775"/>
                  <a:pt x="2938247" y="1427166"/>
                  <a:pt x="2937095" y="1431183"/>
                </a:cubicBezTo>
                <a:cubicBezTo>
                  <a:pt x="2935943" y="1435202"/>
                  <a:pt x="2940742" y="1436284"/>
                  <a:pt x="2951495" y="1434429"/>
                </a:cubicBezTo>
                <a:cubicBezTo>
                  <a:pt x="2958664" y="1433192"/>
                  <a:pt x="2961610" y="1428865"/>
                  <a:pt x="2960331" y="1421448"/>
                </a:cubicBezTo>
                <a:cubicBezTo>
                  <a:pt x="2957506" y="1490682"/>
                  <a:pt x="2939964" y="1528080"/>
                  <a:pt x="2907704" y="1533643"/>
                </a:cubicBezTo>
                <a:cubicBezTo>
                  <a:pt x="2896951" y="1535499"/>
                  <a:pt x="2889302" y="1533953"/>
                  <a:pt x="2884757" y="1529008"/>
                </a:cubicBezTo>
                <a:cubicBezTo>
                  <a:pt x="2880213" y="1524063"/>
                  <a:pt x="2876149" y="1521899"/>
                  <a:pt x="2872565" y="1522517"/>
                </a:cubicBezTo>
                <a:cubicBezTo>
                  <a:pt x="2863731" y="1535499"/>
                  <a:pt x="2865903" y="1569497"/>
                  <a:pt x="2879082" y="1624513"/>
                </a:cubicBezTo>
                <a:cubicBezTo>
                  <a:pt x="2886757" y="1669021"/>
                  <a:pt x="2872993" y="1696220"/>
                  <a:pt x="2837788" y="1706109"/>
                </a:cubicBezTo>
                <a:cubicBezTo>
                  <a:pt x="2834203" y="1706729"/>
                  <a:pt x="2824283" y="1702710"/>
                  <a:pt x="2808025" y="1694057"/>
                </a:cubicBezTo>
                <a:cubicBezTo>
                  <a:pt x="2811997" y="1674275"/>
                  <a:pt x="2827553" y="1646767"/>
                  <a:pt x="2854697" y="1611533"/>
                </a:cubicBezTo>
                <a:cubicBezTo>
                  <a:pt x="2849833" y="1604733"/>
                  <a:pt x="2833642" y="1575061"/>
                  <a:pt x="2806125" y="1522518"/>
                </a:cubicBezTo>
                <a:cubicBezTo>
                  <a:pt x="2801515" y="1538590"/>
                  <a:pt x="2793000" y="1553426"/>
                  <a:pt x="2780581" y="1567026"/>
                </a:cubicBezTo>
                <a:cubicBezTo>
                  <a:pt x="2778275" y="1575061"/>
                  <a:pt x="2780962" y="1601333"/>
                  <a:pt x="2788637" y="1645840"/>
                </a:cubicBezTo>
                <a:cubicBezTo>
                  <a:pt x="2784799" y="1623587"/>
                  <a:pt x="2799964" y="1668712"/>
                  <a:pt x="2834130" y="1781216"/>
                </a:cubicBezTo>
                <a:cubicBezTo>
                  <a:pt x="2831186" y="1785544"/>
                  <a:pt x="2833938" y="1790798"/>
                  <a:pt x="2842386" y="1796980"/>
                </a:cubicBezTo>
                <a:cubicBezTo>
                  <a:pt x="2847635" y="1784616"/>
                  <a:pt x="2859095" y="1765454"/>
                  <a:pt x="2876765" y="1739490"/>
                </a:cubicBezTo>
                <a:cubicBezTo>
                  <a:pt x="2867797" y="1794507"/>
                  <a:pt x="2873041" y="1835614"/>
                  <a:pt x="2892496" y="1862813"/>
                </a:cubicBezTo>
                <a:cubicBezTo>
                  <a:pt x="2901971" y="1853540"/>
                  <a:pt x="2910998" y="1830977"/>
                  <a:pt x="2919579" y="1795125"/>
                </a:cubicBezTo>
                <a:cubicBezTo>
                  <a:pt x="2916695" y="1831905"/>
                  <a:pt x="2915251" y="1863662"/>
                  <a:pt x="2915249" y="1890398"/>
                </a:cubicBezTo>
                <a:lnTo>
                  <a:pt x="2915947" y="1914000"/>
                </a:lnTo>
                <a:lnTo>
                  <a:pt x="2886540" y="1892484"/>
                </a:lnTo>
                <a:cubicBezTo>
                  <a:pt x="2878985" y="1912884"/>
                  <a:pt x="2879812" y="1960483"/>
                  <a:pt x="2889020" y="2035279"/>
                </a:cubicBezTo>
                <a:cubicBezTo>
                  <a:pt x="2878906" y="2040843"/>
                  <a:pt x="2866168" y="2052588"/>
                  <a:pt x="2850804" y="2070515"/>
                </a:cubicBezTo>
                <a:cubicBezTo>
                  <a:pt x="2854509" y="2134802"/>
                  <a:pt x="2860387" y="2233090"/>
                  <a:pt x="2868437" y="2365376"/>
                </a:cubicBezTo>
                <a:cubicBezTo>
                  <a:pt x="2889412" y="2529805"/>
                  <a:pt x="2891886" y="2726070"/>
                  <a:pt x="2875858" y="2954171"/>
                </a:cubicBezTo>
                <a:cubicBezTo>
                  <a:pt x="2860603" y="3143946"/>
                  <a:pt x="2845347" y="3333721"/>
                  <a:pt x="2830093" y="3523495"/>
                </a:cubicBezTo>
                <a:cubicBezTo>
                  <a:pt x="2838540" y="3529676"/>
                  <a:pt x="2855407" y="3525812"/>
                  <a:pt x="2880692" y="3511904"/>
                </a:cubicBezTo>
                <a:cubicBezTo>
                  <a:pt x="2905977" y="3497995"/>
                  <a:pt x="2921563" y="3486714"/>
                  <a:pt x="2927453" y="3478059"/>
                </a:cubicBezTo>
                <a:cubicBezTo>
                  <a:pt x="2935228" y="3491041"/>
                  <a:pt x="2953265" y="3503326"/>
                  <a:pt x="2981563" y="3514917"/>
                </a:cubicBezTo>
                <a:lnTo>
                  <a:pt x="3010615" y="3525320"/>
                </a:lnTo>
                <a:lnTo>
                  <a:pt x="3009489" y="3528361"/>
                </a:lnTo>
                <a:cubicBezTo>
                  <a:pt x="3007920" y="3535315"/>
                  <a:pt x="3006046" y="3548529"/>
                  <a:pt x="3003868" y="3568000"/>
                </a:cubicBezTo>
                <a:cubicBezTo>
                  <a:pt x="3009371" y="3578509"/>
                  <a:pt x="3004441" y="3592728"/>
                  <a:pt x="2989076" y="3610654"/>
                </a:cubicBezTo>
                <a:cubicBezTo>
                  <a:pt x="3004695" y="3615599"/>
                  <a:pt x="3018519" y="3620853"/>
                  <a:pt x="3030552" y="3626416"/>
                </a:cubicBezTo>
                <a:cubicBezTo>
                  <a:pt x="3054617" y="3637543"/>
                  <a:pt x="3076764" y="3637543"/>
                  <a:pt x="3096992" y="3626416"/>
                </a:cubicBezTo>
                <a:lnTo>
                  <a:pt x="3144803" y="3646815"/>
                </a:lnTo>
                <a:cubicBezTo>
                  <a:pt x="3146082" y="3654233"/>
                  <a:pt x="3147362" y="3661651"/>
                  <a:pt x="3148641" y="3669068"/>
                </a:cubicBezTo>
                <a:lnTo>
                  <a:pt x="3229291" y="3655159"/>
                </a:lnTo>
                <a:cubicBezTo>
                  <a:pt x="3229931" y="3658868"/>
                  <a:pt x="3224361" y="3669377"/>
                  <a:pt x="3212582" y="3686685"/>
                </a:cubicBezTo>
                <a:cubicBezTo>
                  <a:pt x="3211556" y="3702139"/>
                  <a:pt x="3226661" y="3714812"/>
                  <a:pt x="3257895" y="3724702"/>
                </a:cubicBezTo>
                <a:cubicBezTo>
                  <a:pt x="3278509" y="3694412"/>
                  <a:pt x="3288816" y="3679267"/>
                  <a:pt x="3288816" y="3679267"/>
                </a:cubicBezTo>
                <a:cubicBezTo>
                  <a:pt x="3295984" y="3678030"/>
                  <a:pt x="3305585" y="3680194"/>
                  <a:pt x="3317618" y="3685757"/>
                </a:cubicBezTo>
                <a:cubicBezTo>
                  <a:pt x="3329398" y="3668449"/>
                  <a:pt x="3333048" y="3646813"/>
                  <a:pt x="3328571" y="3620851"/>
                </a:cubicBezTo>
                <a:cubicBezTo>
                  <a:pt x="3344442" y="3648667"/>
                  <a:pt x="3344695" y="3671540"/>
                  <a:pt x="3329331" y="3689466"/>
                </a:cubicBezTo>
                <a:cubicBezTo>
                  <a:pt x="3334195" y="3696266"/>
                  <a:pt x="3340211" y="3699048"/>
                  <a:pt x="3347380" y="3697811"/>
                </a:cubicBezTo>
                <a:cubicBezTo>
                  <a:pt x="3304473" y="3748655"/>
                  <a:pt x="3287787" y="3787667"/>
                  <a:pt x="3297319" y="3814846"/>
                </a:cubicBezTo>
                <a:lnTo>
                  <a:pt x="3297817" y="3815803"/>
                </a:lnTo>
                <a:lnTo>
                  <a:pt x="3290242" y="3807920"/>
                </a:lnTo>
                <a:cubicBezTo>
                  <a:pt x="3282690" y="3801585"/>
                  <a:pt x="3271841" y="3794863"/>
                  <a:pt x="3257696" y="3787754"/>
                </a:cubicBezTo>
                <a:cubicBezTo>
                  <a:pt x="3184847" y="3857607"/>
                  <a:pt x="3150216" y="3892223"/>
                  <a:pt x="3153800" y="3891606"/>
                </a:cubicBezTo>
                <a:cubicBezTo>
                  <a:pt x="3092863" y="3902114"/>
                  <a:pt x="3044986" y="3902733"/>
                  <a:pt x="3010167" y="3893461"/>
                </a:cubicBezTo>
                <a:cubicBezTo>
                  <a:pt x="2985969" y="3924369"/>
                  <a:pt x="2976109" y="3952805"/>
                  <a:pt x="2980586" y="3978767"/>
                </a:cubicBezTo>
                <a:cubicBezTo>
                  <a:pt x="2981865" y="3986185"/>
                  <a:pt x="3003625" y="4005347"/>
                  <a:pt x="3045867" y="4036256"/>
                </a:cubicBezTo>
                <a:cubicBezTo>
                  <a:pt x="3064175" y="4014002"/>
                  <a:pt x="3088054" y="3981239"/>
                  <a:pt x="3117502" y="3937968"/>
                </a:cubicBezTo>
                <a:cubicBezTo>
                  <a:pt x="3135039" y="3954040"/>
                  <a:pt x="3149183" y="3961148"/>
                  <a:pt x="3159937" y="3959294"/>
                </a:cubicBezTo>
                <a:cubicBezTo>
                  <a:pt x="3155193" y="4017400"/>
                  <a:pt x="3143988" y="4059435"/>
                  <a:pt x="3126319" y="4085398"/>
                </a:cubicBezTo>
                <a:cubicBezTo>
                  <a:pt x="3123374" y="4089725"/>
                  <a:pt x="3118957" y="4096216"/>
                  <a:pt x="3113067" y="4104870"/>
                </a:cubicBezTo>
                <a:cubicBezTo>
                  <a:pt x="3126379" y="4117852"/>
                  <a:pt x="3133675" y="4128051"/>
                  <a:pt x="3134954" y="4135469"/>
                </a:cubicBezTo>
                <a:cubicBezTo>
                  <a:pt x="3126505" y="4129288"/>
                  <a:pt x="3107497" y="4115379"/>
                  <a:pt x="3077929" y="4093743"/>
                </a:cubicBezTo>
                <a:cubicBezTo>
                  <a:pt x="3048866" y="4117852"/>
                  <a:pt x="3014620" y="4133307"/>
                  <a:pt x="2975191" y="4140107"/>
                </a:cubicBezTo>
                <a:lnTo>
                  <a:pt x="2948307" y="4144743"/>
                </a:lnTo>
                <a:cubicBezTo>
                  <a:pt x="2940752" y="4165142"/>
                  <a:pt x="2934989" y="4185232"/>
                  <a:pt x="2931019" y="4205014"/>
                </a:cubicBezTo>
                <a:cubicBezTo>
                  <a:pt x="2925382" y="4236540"/>
                  <a:pt x="2929733" y="4251066"/>
                  <a:pt x="2944071" y="4248594"/>
                </a:cubicBezTo>
                <a:cubicBezTo>
                  <a:pt x="2944710" y="4252303"/>
                  <a:pt x="2940677" y="4266366"/>
                  <a:pt x="2931969" y="4290783"/>
                </a:cubicBezTo>
                <a:cubicBezTo>
                  <a:pt x="2923262" y="4315200"/>
                  <a:pt x="2920187" y="4334827"/>
                  <a:pt x="2922746" y="4349662"/>
                </a:cubicBezTo>
                <a:cubicBezTo>
                  <a:pt x="2925943" y="4368207"/>
                  <a:pt x="2931767" y="4380570"/>
                  <a:pt x="2940215" y="4386752"/>
                </a:cubicBezTo>
                <a:cubicBezTo>
                  <a:pt x="2943799" y="4386134"/>
                  <a:pt x="2948057" y="4378716"/>
                  <a:pt x="2952987" y="4364498"/>
                </a:cubicBezTo>
                <a:cubicBezTo>
                  <a:pt x="2957917" y="4350280"/>
                  <a:pt x="2959742" y="4339463"/>
                  <a:pt x="2958463" y="4332045"/>
                </a:cubicBezTo>
                <a:cubicBezTo>
                  <a:pt x="2975360" y="4344407"/>
                  <a:pt x="2984448" y="4354298"/>
                  <a:pt x="2985727" y="4361716"/>
                </a:cubicBezTo>
                <a:cubicBezTo>
                  <a:pt x="2990205" y="4387679"/>
                  <a:pt x="2975608" y="4420751"/>
                  <a:pt x="2941935" y="4460931"/>
                </a:cubicBezTo>
                <a:cubicBezTo>
                  <a:pt x="2937711" y="4457840"/>
                  <a:pt x="2937904" y="4448258"/>
                  <a:pt x="2942514" y="4432186"/>
                </a:cubicBezTo>
                <a:cubicBezTo>
                  <a:pt x="2943540" y="4416732"/>
                  <a:pt x="2941621" y="4405606"/>
                  <a:pt x="2936757" y="4398806"/>
                </a:cubicBezTo>
                <a:cubicBezTo>
                  <a:pt x="2917170" y="4413642"/>
                  <a:pt x="2892971" y="4444550"/>
                  <a:pt x="2864163" y="4491530"/>
                </a:cubicBezTo>
                <a:lnTo>
                  <a:pt x="2902759" y="4490602"/>
                </a:lnTo>
                <a:lnTo>
                  <a:pt x="2905637" y="4507293"/>
                </a:lnTo>
                <a:cubicBezTo>
                  <a:pt x="2906530" y="4533874"/>
                  <a:pt x="2907616" y="4550873"/>
                  <a:pt x="2908896" y="4558291"/>
                </a:cubicBezTo>
                <a:cubicBezTo>
                  <a:pt x="2913374" y="4584253"/>
                  <a:pt x="2940510" y="4602489"/>
                  <a:pt x="2990307" y="4612997"/>
                </a:cubicBezTo>
                <a:cubicBezTo>
                  <a:pt x="2977249" y="4622888"/>
                  <a:pt x="2957980" y="4639578"/>
                  <a:pt x="2932503" y="4663069"/>
                </a:cubicBezTo>
                <a:cubicBezTo>
                  <a:pt x="2929305" y="4644524"/>
                  <a:pt x="2919257" y="4629070"/>
                  <a:pt x="2902360" y="4616706"/>
                </a:cubicBezTo>
                <a:cubicBezTo>
                  <a:pt x="2891475" y="4660596"/>
                  <a:pt x="2862732" y="4686559"/>
                  <a:pt x="2816134" y="4694595"/>
                </a:cubicBezTo>
                <a:cubicBezTo>
                  <a:pt x="2808965" y="4695832"/>
                  <a:pt x="2790916" y="4687487"/>
                  <a:pt x="2761987" y="4669561"/>
                </a:cubicBezTo>
                <a:cubicBezTo>
                  <a:pt x="2753791" y="4686251"/>
                  <a:pt x="2737338" y="4713914"/>
                  <a:pt x="2712628" y="4752549"/>
                </a:cubicBezTo>
                <a:cubicBezTo>
                  <a:pt x="2687916" y="4791184"/>
                  <a:pt x="2657638" y="4813592"/>
                  <a:pt x="2621793" y="4819774"/>
                </a:cubicBezTo>
                <a:cubicBezTo>
                  <a:pt x="2611039" y="4821628"/>
                  <a:pt x="2605343" y="4820701"/>
                  <a:pt x="2604703" y="4816992"/>
                </a:cubicBezTo>
                <a:cubicBezTo>
                  <a:pt x="2604064" y="4813283"/>
                  <a:pt x="2598367" y="4812356"/>
                  <a:pt x="2587613" y="4814211"/>
                </a:cubicBezTo>
                <a:cubicBezTo>
                  <a:pt x="2573276" y="4816684"/>
                  <a:pt x="2560344" y="4838011"/>
                  <a:pt x="2548818" y="4878191"/>
                </a:cubicBezTo>
                <a:cubicBezTo>
                  <a:pt x="2545233" y="4878809"/>
                  <a:pt x="2537744" y="4878191"/>
                  <a:pt x="2526352" y="4876336"/>
                </a:cubicBezTo>
                <a:cubicBezTo>
                  <a:pt x="2514959" y="4874482"/>
                  <a:pt x="2503886" y="4874482"/>
                  <a:pt x="2493132" y="4876336"/>
                </a:cubicBezTo>
                <a:cubicBezTo>
                  <a:pt x="2500301" y="4875101"/>
                  <a:pt x="2472071" y="4893336"/>
                  <a:pt x="2408444" y="4931044"/>
                </a:cubicBezTo>
                <a:cubicBezTo>
                  <a:pt x="2410363" y="4942171"/>
                  <a:pt x="2423868" y="4945571"/>
                  <a:pt x="2448959" y="4941244"/>
                </a:cubicBezTo>
                <a:cubicBezTo>
                  <a:pt x="2443069" y="4949898"/>
                  <a:pt x="2446268" y="4968443"/>
                  <a:pt x="2458554" y="4996878"/>
                </a:cubicBezTo>
                <a:cubicBezTo>
                  <a:pt x="2467255" y="5025931"/>
                  <a:pt x="2481527" y="5044476"/>
                  <a:pt x="2501368" y="5052511"/>
                </a:cubicBezTo>
                <a:cubicBezTo>
                  <a:pt x="2513148" y="5035203"/>
                  <a:pt x="2519038" y="5026549"/>
                  <a:pt x="2519038" y="5026549"/>
                </a:cubicBezTo>
                <a:cubicBezTo>
                  <a:pt x="2526207" y="5025312"/>
                  <a:pt x="2535807" y="5027476"/>
                  <a:pt x="2547840" y="5033039"/>
                </a:cubicBezTo>
                <a:cubicBezTo>
                  <a:pt x="2550785" y="5028712"/>
                  <a:pt x="2553987" y="5020522"/>
                  <a:pt x="2557444" y="5008467"/>
                </a:cubicBezTo>
                <a:cubicBezTo>
                  <a:pt x="2560902" y="4996414"/>
                  <a:pt x="2564104" y="4988223"/>
                  <a:pt x="2567048" y="4983895"/>
                </a:cubicBezTo>
                <a:cubicBezTo>
                  <a:pt x="2541703" y="4965351"/>
                  <a:pt x="2527432" y="4946806"/>
                  <a:pt x="2524233" y="4928262"/>
                </a:cubicBezTo>
                <a:cubicBezTo>
                  <a:pt x="2541769" y="4944334"/>
                  <a:pt x="2567115" y="4962878"/>
                  <a:pt x="2600268" y="4983895"/>
                </a:cubicBezTo>
                <a:cubicBezTo>
                  <a:pt x="2607183" y="4959787"/>
                  <a:pt x="2627798" y="4929497"/>
                  <a:pt x="2662109" y="4893025"/>
                </a:cubicBezTo>
                <a:cubicBezTo>
                  <a:pt x="2626650" y="4880044"/>
                  <a:pt x="2602072" y="4876645"/>
                  <a:pt x="2588374" y="4882827"/>
                </a:cubicBezTo>
                <a:cubicBezTo>
                  <a:pt x="2606297" y="4879736"/>
                  <a:pt x="2613339" y="4867063"/>
                  <a:pt x="2609501" y="4844810"/>
                </a:cubicBezTo>
                <a:cubicBezTo>
                  <a:pt x="2627037" y="4860881"/>
                  <a:pt x="2641182" y="4867991"/>
                  <a:pt x="2651935" y="4866135"/>
                </a:cubicBezTo>
                <a:cubicBezTo>
                  <a:pt x="2662688" y="4864281"/>
                  <a:pt x="2671330" y="4860881"/>
                  <a:pt x="2677860" y="4855936"/>
                </a:cubicBezTo>
                <a:cubicBezTo>
                  <a:pt x="2684389" y="4850991"/>
                  <a:pt x="2689445" y="4848209"/>
                  <a:pt x="2693030" y="4847590"/>
                </a:cubicBezTo>
                <a:lnTo>
                  <a:pt x="2670944" y="4880044"/>
                </a:lnTo>
                <a:cubicBezTo>
                  <a:pt x="2673502" y="4894880"/>
                  <a:pt x="2687328" y="4900135"/>
                  <a:pt x="2712419" y="4895807"/>
                </a:cubicBezTo>
                <a:cubicBezTo>
                  <a:pt x="2709474" y="4900134"/>
                  <a:pt x="2707009" y="4907243"/>
                  <a:pt x="2705023" y="4917134"/>
                </a:cubicBezTo>
                <a:cubicBezTo>
                  <a:pt x="2703038" y="4927024"/>
                  <a:pt x="2698781" y="4934442"/>
                  <a:pt x="2692252" y="4939387"/>
                </a:cubicBezTo>
                <a:cubicBezTo>
                  <a:pt x="2700061" y="4941860"/>
                  <a:pt x="2709341" y="4942168"/>
                  <a:pt x="2720094" y="4940314"/>
                </a:cubicBezTo>
                <a:cubicBezTo>
                  <a:pt x="2724575" y="4939541"/>
                  <a:pt x="2728436" y="4938518"/>
                  <a:pt x="2731676" y="4937243"/>
                </a:cubicBezTo>
                <a:lnTo>
                  <a:pt x="2738605" y="4933208"/>
                </a:lnTo>
                <a:lnTo>
                  <a:pt x="2736141" y="4945067"/>
                </a:lnTo>
                <a:cubicBezTo>
                  <a:pt x="2734691" y="4952716"/>
                  <a:pt x="2733053" y="4961949"/>
                  <a:pt x="2731228" y="4972767"/>
                </a:cubicBezTo>
                <a:cubicBezTo>
                  <a:pt x="2590021" y="5031493"/>
                  <a:pt x="2514041" y="5061784"/>
                  <a:pt x="2503288" y="5063639"/>
                </a:cubicBezTo>
                <a:cubicBezTo>
                  <a:pt x="2474612" y="5068584"/>
                  <a:pt x="2430159" y="5067657"/>
                  <a:pt x="2369929" y="5060858"/>
                </a:cubicBezTo>
                <a:cubicBezTo>
                  <a:pt x="2309699" y="5054059"/>
                  <a:pt x="2274719" y="5043860"/>
                  <a:pt x="2264992" y="5030260"/>
                </a:cubicBezTo>
                <a:cubicBezTo>
                  <a:pt x="2253212" y="5047569"/>
                  <a:pt x="2257563" y="5062095"/>
                  <a:pt x="2278045" y="5073840"/>
                </a:cubicBezTo>
                <a:lnTo>
                  <a:pt x="2162342" y="5051456"/>
                </a:lnTo>
                <a:lnTo>
                  <a:pt x="2162248" y="5051626"/>
                </a:lnTo>
                <a:cubicBezTo>
                  <a:pt x="2166100" y="5066175"/>
                  <a:pt x="2169780" y="5072973"/>
                  <a:pt x="2173293" y="5072020"/>
                </a:cubicBezTo>
                <a:cubicBezTo>
                  <a:pt x="2176804" y="5071067"/>
                  <a:pt x="2180797" y="5071933"/>
                  <a:pt x="2185272" y="5074618"/>
                </a:cubicBezTo>
                <a:cubicBezTo>
                  <a:pt x="2194900" y="5110992"/>
                  <a:pt x="2215091" y="5165944"/>
                  <a:pt x="2245844" y="5239470"/>
                </a:cubicBezTo>
                <a:cubicBezTo>
                  <a:pt x="2253546" y="5268570"/>
                  <a:pt x="2270367" y="5310790"/>
                  <a:pt x="2296306" y="5366130"/>
                </a:cubicBezTo>
                <a:cubicBezTo>
                  <a:pt x="2307804" y="5366909"/>
                  <a:pt x="2325220" y="5375828"/>
                  <a:pt x="2348553" y="5392889"/>
                </a:cubicBezTo>
                <a:cubicBezTo>
                  <a:pt x="2349857" y="5412029"/>
                  <a:pt x="2351810" y="5440739"/>
                  <a:pt x="2354415" y="5479018"/>
                </a:cubicBezTo>
                <a:cubicBezTo>
                  <a:pt x="2400177" y="5552372"/>
                  <a:pt x="2470576" y="5661926"/>
                  <a:pt x="2565613" y="5807680"/>
                </a:cubicBezTo>
                <a:cubicBezTo>
                  <a:pt x="2605087" y="5956814"/>
                  <a:pt x="2672173" y="6096506"/>
                  <a:pt x="2766869" y="6226759"/>
                </a:cubicBezTo>
                <a:cubicBezTo>
                  <a:pt x="2718614" y="6200864"/>
                  <a:pt x="2681858" y="6175751"/>
                  <a:pt x="2656597" y="6151415"/>
                </a:cubicBezTo>
                <a:cubicBezTo>
                  <a:pt x="2657079" y="6153234"/>
                  <a:pt x="2656485" y="6156319"/>
                  <a:pt x="2654814" y="6160672"/>
                </a:cubicBezTo>
                <a:lnTo>
                  <a:pt x="2648512" y="6173561"/>
                </a:lnTo>
                <a:lnTo>
                  <a:pt x="2650885" y="6177820"/>
                </a:lnTo>
                <a:cubicBezTo>
                  <a:pt x="2653928" y="6185765"/>
                  <a:pt x="2658580" y="6201559"/>
                  <a:pt x="2664838" y="6225202"/>
                </a:cubicBezTo>
                <a:cubicBezTo>
                  <a:pt x="2614658" y="6192034"/>
                  <a:pt x="2568809" y="6175233"/>
                  <a:pt x="2527295" y="6174801"/>
                </a:cubicBezTo>
                <a:cubicBezTo>
                  <a:pt x="2522197" y="6183982"/>
                  <a:pt x="2520611" y="6192209"/>
                  <a:pt x="2522537" y="6199485"/>
                </a:cubicBezTo>
                <a:cubicBezTo>
                  <a:pt x="2523500" y="6203121"/>
                  <a:pt x="2502884" y="6189223"/>
                  <a:pt x="2460690" y="6157785"/>
                </a:cubicBezTo>
                <a:cubicBezTo>
                  <a:pt x="2451741" y="6152416"/>
                  <a:pt x="2438941" y="6132497"/>
                  <a:pt x="2422289" y="6098028"/>
                </a:cubicBezTo>
                <a:cubicBezTo>
                  <a:pt x="2412379" y="6089022"/>
                  <a:pt x="2397682" y="6083262"/>
                  <a:pt x="2378197" y="6080751"/>
                </a:cubicBezTo>
                <a:cubicBezTo>
                  <a:pt x="2378197" y="6080751"/>
                  <a:pt x="2357895" y="6060919"/>
                  <a:pt x="2317286" y="6021256"/>
                </a:cubicBezTo>
                <a:cubicBezTo>
                  <a:pt x="2292025" y="5996919"/>
                  <a:pt x="2282255" y="5974229"/>
                  <a:pt x="2287976" y="5953183"/>
                </a:cubicBezTo>
                <a:cubicBezTo>
                  <a:pt x="2270079" y="5942445"/>
                  <a:pt x="2259376" y="5937552"/>
                  <a:pt x="2255863" y="5938505"/>
                </a:cubicBezTo>
                <a:cubicBezTo>
                  <a:pt x="2261356" y="5987697"/>
                  <a:pt x="2280754" y="6046762"/>
                  <a:pt x="2314056" y="6115699"/>
                </a:cubicBezTo>
                <a:cubicBezTo>
                  <a:pt x="2369447" y="6225425"/>
                  <a:pt x="2397623" y="6282108"/>
                  <a:pt x="2398586" y="6285745"/>
                </a:cubicBezTo>
                <a:lnTo>
                  <a:pt x="2371825" y="6333942"/>
                </a:lnTo>
                <a:cubicBezTo>
                  <a:pt x="2329006" y="6314371"/>
                  <a:pt x="2287988" y="6266046"/>
                  <a:pt x="2248768" y="6188968"/>
                </a:cubicBezTo>
                <a:cubicBezTo>
                  <a:pt x="2209547" y="6111890"/>
                  <a:pt x="2162778" y="6063176"/>
                  <a:pt x="2108463" y="6042825"/>
                </a:cubicBezTo>
                <a:cubicBezTo>
                  <a:pt x="2105915" y="6047415"/>
                  <a:pt x="2106085" y="6055166"/>
                  <a:pt x="2108973" y="6066078"/>
                </a:cubicBezTo>
                <a:cubicBezTo>
                  <a:pt x="2111862" y="6076990"/>
                  <a:pt x="2111550" y="6082923"/>
                  <a:pt x="2108040" y="6083875"/>
                </a:cubicBezTo>
                <a:lnTo>
                  <a:pt x="2093136" y="6103541"/>
                </a:lnTo>
                <a:lnTo>
                  <a:pt x="2097297" y="6111264"/>
                </a:lnTo>
                <a:lnTo>
                  <a:pt x="2139679" y="6148756"/>
                </a:lnTo>
                <a:cubicBezTo>
                  <a:pt x="2182486" y="6190504"/>
                  <a:pt x="2208583" y="6229111"/>
                  <a:pt x="2217970" y="6264575"/>
                </a:cubicBezTo>
                <a:cubicBezTo>
                  <a:pt x="2208738" y="6286573"/>
                  <a:pt x="2206530" y="6306666"/>
                  <a:pt x="2211343" y="6324853"/>
                </a:cubicBezTo>
                <a:cubicBezTo>
                  <a:pt x="2203980" y="6311256"/>
                  <a:pt x="2181920" y="6291899"/>
                  <a:pt x="2145163" y="6266786"/>
                </a:cubicBezTo>
                <a:cubicBezTo>
                  <a:pt x="2139782" y="6303334"/>
                  <a:pt x="2146211" y="6334727"/>
                  <a:pt x="2164447" y="6360968"/>
                </a:cubicBezTo>
                <a:cubicBezTo>
                  <a:pt x="2185573" y="6398121"/>
                  <a:pt x="2197098" y="6420335"/>
                  <a:pt x="2199025" y="6427609"/>
                </a:cubicBezTo>
                <a:cubicBezTo>
                  <a:pt x="2200949" y="6434885"/>
                  <a:pt x="2195229" y="6455929"/>
                  <a:pt x="2181862" y="6490746"/>
                </a:cubicBezTo>
                <a:cubicBezTo>
                  <a:pt x="2168495" y="6525561"/>
                  <a:pt x="2161501" y="6548902"/>
                  <a:pt x="2160878" y="6560766"/>
                </a:cubicBezTo>
                <a:cubicBezTo>
                  <a:pt x="2138166" y="6531841"/>
                  <a:pt x="2089091" y="6488626"/>
                  <a:pt x="2013651" y="6431121"/>
                </a:cubicBezTo>
                <a:cubicBezTo>
                  <a:pt x="2019144" y="6480313"/>
                  <a:pt x="2031150" y="6504346"/>
                  <a:pt x="2049670" y="6503221"/>
                </a:cubicBezTo>
                <a:cubicBezTo>
                  <a:pt x="2002718" y="6496467"/>
                  <a:pt x="1975873" y="6480358"/>
                  <a:pt x="1969133" y="6454895"/>
                </a:cubicBezTo>
                <a:cubicBezTo>
                  <a:pt x="1973947" y="6473084"/>
                  <a:pt x="1975987" y="6445239"/>
                  <a:pt x="1975251" y="6371366"/>
                </a:cubicBezTo>
                <a:cubicBezTo>
                  <a:pt x="1975874" y="6359500"/>
                  <a:pt x="1969304" y="6341789"/>
                  <a:pt x="1955542" y="6318233"/>
                </a:cubicBezTo>
                <a:cubicBezTo>
                  <a:pt x="1945346" y="6336594"/>
                  <a:pt x="1929715" y="6348631"/>
                  <a:pt x="1908646" y="6354349"/>
                </a:cubicBezTo>
                <a:cubicBezTo>
                  <a:pt x="1912497" y="6368899"/>
                  <a:pt x="1918997" y="6393452"/>
                  <a:pt x="1928144" y="6428007"/>
                </a:cubicBezTo>
                <a:cubicBezTo>
                  <a:pt x="1937290" y="6462562"/>
                  <a:pt x="1944270" y="6488933"/>
                  <a:pt x="1949084" y="6507120"/>
                </a:cubicBezTo>
                <a:cubicBezTo>
                  <a:pt x="1936963" y="6518205"/>
                  <a:pt x="1925637" y="6525178"/>
                  <a:pt x="1915101" y="6528036"/>
                </a:cubicBezTo>
                <a:cubicBezTo>
                  <a:pt x="1879986" y="6537563"/>
                  <a:pt x="1823619" y="6473909"/>
                  <a:pt x="1745998" y="6337075"/>
                </a:cubicBezTo>
                <a:cubicBezTo>
                  <a:pt x="1668379" y="6200240"/>
                  <a:pt x="1604987" y="6138493"/>
                  <a:pt x="1555826" y="6151831"/>
                </a:cubicBezTo>
                <a:lnTo>
                  <a:pt x="1550630" y="6155357"/>
                </a:lnTo>
                <a:lnTo>
                  <a:pt x="1581829" y="6189458"/>
                </a:lnTo>
                <a:cubicBezTo>
                  <a:pt x="1602941" y="6215894"/>
                  <a:pt x="1616625" y="6240933"/>
                  <a:pt x="1622883" y="6264576"/>
                </a:cubicBezTo>
                <a:cubicBezTo>
                  <a:pt x="1613651" y="6286574"/>
                  <a:pt x="1611443" y="6306666"/>
                  <a:pt x="1616256" y="6324853"/>
                </a:cubicBezTo>
                <a:cubicBezTo>
                  <a:pt x="1608893" y="6311257"/>
                  <a:pt x="1586834" y="6291900"/>
                  <a:pt x="1550076" y="6266786"/>
                </a:cubicBezTo>
                <a:cubicBezTo>
                  <a:pt x="1544695" y="6303334"/>
                  <a:pt x="1551125" y="6334728"/>
                  <a:pt x="1569360" y="6360968"/>
                </a:cubicBezTo>
                <a:cubicBezTo>
                  <a:pt x="1590486" y="6398122"/>
                  <a:pt x="1602011" y="6420336"/>
                  <a:pt x="1603938" y="6427610"/>
                </a:cubicBezTo>
                <a:cubicBezTo>
                  <a:pt x="1605862" y="6434886"/>
                  <a:pt x="1600142" y="6455930"/>
                  <a:pt x="1586775" y="6490746"/>
                </a:cubicBezTo>
                <a:cubicBezTo>
                  <a:pt x="1573408" y="6525562"/>
                  <a:pt x="1566414" y="6548903"/>
                  <a:pt x="1565791" y="6560767"/>
                </a:cubicBezTo>
                <a:cubicBezTo>
                  <a:pt x="1543079" y="6531842"/>
                  <a:pt x="1494004" y="6488627"/>
                  <a:pt x="1418564" y="6431122"/>
                </a:cubicBezTo>
                <a:cubicBezTo>
                  <a:pt x="1424057" y="6480314"/>
                  <a:pt x="1436063" y="6504347"/>
                  <a:pt x="1454584" y="6503222"/>
                </a:cubicBezTo>
                <a:cubicBezTo>
                  <a:pt x="1407631" y="6496468"/>
                  <a:pt x="1380787" y="6480359"/>
                  <a:pt x="1374046" y="6454896"/>
                </a:cubicBezTo>
                <a:cubicBezTo>
                  <a:pt x="1378860" y="6473085"/>
                  <a:pt x="1380900" y="6445240"/>
                  <a:pt x="1380164" y="6371366"/>
                </a:cubicBezTo>
                <a:cubicBezTo>
                  <a:pt x="1380787" y="6359501"/>
                  <a:pt x="1374217" y="6341790"/>
                  <a:pt x="1360455" y="6318234"/>
                </a:cubicBezTo>
                <a:cubicBezTo>
                  <a:pt x="1350259" y="6336594"/>
                  <a:pt x="1334628" y="6348632"/>
                  <a:pt x="1313559" y="6354350"/>
                </a:cubicBezTo>
                <a:cubicBezTo>
                  <a:pt x="1317410" y="6368900"/>
                  <a:pt x="1323910" y="6393452"/>
                  <a:pt x="1333057" y="6428008"/>
                </a:cubicBezTo>
                <a:cubicBezTo>
                  <a:pt x="1342203" y="6462563"/>
                  <a:pt x="1349183" y="6488934"/>
                  <a:pt x="1353997" y="6507121"/>
                </a:cubicBezTo>
                <a:cubicBezTo>
                  <a:pt x="1341876" y="6518205"/>
                  <a:pt x="1330550" y="6525178"/>
                  <a:pt x="1320015" y="6528037"/>
                </a:cubicBezTo>
                <a:cubicBezTo>
                  <a:pt x="1284899" y="6537564"/>
                  <a:pt x="1228532" y="6473910"/>
                  <a:pt x="1150911" y="6337076"/>
                </a:cubicBezTo>
                <a:cubicBezTo>
                  <a:pt x="1073292" y="6200241"/>
                  <a:pt x="1009900" y="6138494"/>
                  <a:pt x="960739" y="6151832"/>
                </a:cubicBezTo>
                <a:cubicBezTo>
                  <a:pt x="946694" y="6155642"/>
                  <a:pt x="937122" y="6162138"/>
                  <a:pt x="932024" y="6171318"/>
                </a:cubicBezTo>
                <a:cubicBezTo>
                  <a:pt x="935196" y="6154862"/>
                  <a:pt x="935819" y="6142998"/>
                  <a:pt x="933893" y="6135724"/>
                </a:cubicBezTo>
                <a:cubicBezTo>
                  <a:pt x="951451" y="6130960"/>
                  <a:pt x="977958" y="6131564"/>
                  <a:pt x="1013412" y="6137540"/>
                </a:cubicBezTo>
                <a:cubicBezTo>
                  <a:pt x="1015960" y="6132949"/>
                  <a:pt x="1014347" y="6119743"/>
                  <a:pt x="1008570" y="6097918"/>
                </a:cubicBezTo>
                <a:cubicBezTo>
                  <a:pt x="1017236" y="6130655"/>
                  <a:pt x="981073" y="6072240"/>
                  <a:pt x="900082" y="5922675"/>
                </a:cubicBezTo>
                <a:cubicBezTo>
                  <a:pt x="824813" y="5752064"/>
                  <a:pt x="766931" y="5568938"/>
                  <a:pt x="726438" y="5373298"/>
                </a:cubicBezTo>
                <a:cubicBezTo>
                  <a:pt x="710694" y="5299596"/>
                  <a:pt x="701065" y="5263224"/>
                  <a:pt x="697554" y="5264175"/>
                </a:cubicBezTo>
                <a:lnTo>
                  <a:pt x="716669" y="5229750"/>
                </a:lnTo>
                <a:cubicBezTo>
                  <a:pt x="695883" y="5208099"/>
                  <a:pt x="682120" y="5184542"/>
                  <a:pt x="675380" y="5159081"/>
                </a:cubicBezTo>
                <a:cubicBezTo>
                  <a:pt x="657484" y="5148341"/>
                  <a:pt x="641512" y="5144879"/>
                  <a:pt x="627465" y="5148689"/>
                </a:cubicBezTo>
                <a:cubicBezTo>
                  <a:pt x="628428" y="5152327"/>
                  <a:pt x="629562" y="5163716"/>
                  <a:pt x="630864" y="5182855"/>
                </a:cubicBezTo>
                <a:cubicBezTo>
                  <a:pt x="632166" y="5201994"/>
                  <a:pt x="627550" y="5212995"/>
                  <a:pt x="617015" y="5215852"/>
                </a:cubicBezTo>
                <a:cubicBezTo>
                  <a:pt x="609992" y="5217757"/>
                  <a:pt x="606878" y="5216653"/>
                  <a:pt x="607671" y="5212539"/>
                </a:cubicBezTo>
                <a:cubicBezTo>
                  <a:pt x="608465" y="5208427"/>
                  <a:pt x="603592" y="5207797"/>
                  <a:pt x="593059" y="5210656"/>
                </a:cubicBezTo>
                <a:cubicBezTo>
                  <a:pt x="586036" y="5212562"/>
                  <a:pt x="583486" y="5217152"/>
                  <a:pt x="585412" y="5224426"/>
                </a:cubicBezTo>
                <a:cubicBezTo>
                  <a:pt x="582127" y="5155143"/>
                  <a:pt x="596287" y="5116213"/>
                  <a:pt x="627892" y="5107638"/>
                </a:cubicBezTo>
                <a:cubicBezTo>
                  <a:pt x="638425" y="5104780"/>
                  <a:pt x="646170" y="5105603"/>
                  <a:pt x="651126" y="5110106"/>
                </a:cubicBezTo>
                <a:cubicBezTo>
                  <a:pt x="656083" y="5114609"/>
                  <a:pt x="660316" y="5116385"/>
                  <a:pt x="663827" y="5115432"/>
                </a:cubicBezTo>
                <a:cubicBezTo>
                  <a:pt x="671473" y="5101662"/>
                  <a:pt x="666319" y="5067973"/>
                  <a:pt x="648366" y="5014364"/>
                </a:cubicBezTo>
                <a:cubicBezTo>
                  <a:pt x="636812" y="4970715"/>
                  <a:pt x="648111" y="4942308"/>
                  <a:pt x="682263" y="4929143"/>
                </a:cubicBezTo>
                <a:cubicBezTo>
                  <a:pt x="685776" y="4928190"/>
                  <a:pt x="695998" y="4931264"/>
                  <a:pt x="712932" y="4938366"/>
                </a:cubicBezTo>
                <a:cubicBezTo>
                  <a:pt x="710724" y="4958460"/>
                  <a:pt x="697668" y="4987342"/>
                  <a:pt x="673768" y="5025016"/>
                </a:cubicBezTo>
                <a:cubicBezTo>
                  <a:pt x="679204" y="5031338"/>
                  <a:pt x="697924" y="5059398"/>
                  <a:pt x="729922" y="5109195"/>
                </a:cubicBezTo>
                <a:cubicBezTo>
                  <a:pt x="733094" y="5092739"/>
                  <a:pt x="740259" y="5077151"/>
                  <a:pt x="751416" y="5062427"/>
                </a:cubicBezTo>
                <a:cubicBezTo>
                  <a:pt x="753002" y="5054200"/>
                  <a:pt x="748019" y="5028262"/>
                  <a:pt x="736466" y="4984613"/>
                </a:cubicBezTo>
                <a:cubicBezTo>
                  <a:pt x="742243" y="5006438"/>
                  <a:pt x="723183" y="4962875"/>
                  <a:pt x="679291" y="4853926"/>
                </a:cubicBezTo>
                <a:cubicBezTo>
                  <a:pt x="681840" y="4849337"/>
                  <a:pt x="678640" y="4844357"/>
                  <a:pt x="669691" y="4838988"/>
                </a:cubicBezTo>
                <a:cubicBezTo>
                  <a:pt x="665557" y="4851805"/>
                  <a:pt x="655843" y="4871984"/>
                  <a:pt x="640550" y="4899525"/>
                </a:cubicBezTo>
                <a:cubicBezTo>
                  <a:pt x="644628" y="4843838"/>
                  <a:pt x="635794" y="4803350"/>
                  <a:pt x="614046" y="4778062"/>
                </a:cubicBezTo>
                <a:cubicBezTo>
                  <a:pt x="605437" y="4788195"/>
                  <a:pt x="598441" y="4811535"/>
                  <a:pt x="593060" y="4848083"/>
                </a:cubicBezTo>
                <a:cubicBezTo>
                  <a:pt x="592693" y="4811145"/>
                  <a:pt x="591333" y="4779350"/>
                  <a:pt x="588983" y="4752697"/>
                </a:cubicBezTo>
                <a:lnTo>
                  <a:pt x="586211" y="4729235"/>
                </a:lnTo>
                <a:lnTo>
                  <a:pt x="617360" y="4747922"/>
                </a:lnTo>
                <a:cubicBezTo>
                  <a:pt x="623080" y="4726878"/>
                  <a:pt x="618068" y="4679505"/>
                  <a:pt x="602322" y="4605804"/>
                </a:cubicBezTo>
                <a:cubicBezTo>
                  <a:pt x="611895" y="4599308"/>
                  <a:pt x="623533" y="4586404"/>
                  <a:pt x="637239" y="4567091"/>
                </a:cubicBezTo>
                <a:cubicBezTo>
                  <a:pt x="627896" y="4503350"/>
                  <a:pt x="613398" y="4405919"/>
                  <a:pt x="593745" y="4274799"/>
                </a:cubicBezTo>
                <a:cubicBezTo>
                  <a:pt x="558404" y="4112847"/>
                  <a:pt x="538667" y="3917423"/>
                  <a:pt x="534535" y="3688524"/>
                </a:cubicBezTo>
                <a:cubicBezTo>
                  <a:pt x="533007" y="3497906"/>
                  <a:pt x="531480" y="3307288"/>
                  <a:pt x="529952" y="3116669"/>
                </a:cubicBezTo>
                <a:cubicBezTo>
                  <a:pt x="521004" y="3111302"/>
                  <a:pt x="504565" y="3116735"/>
                  <a:pt x="480636" y="3132975"/>
                </a:cubicBezTo>
                <a:cubicBezTo>
                  <a:pt x="456706" y="3149213"/>
                  <a:pt x="442192" y="3161923"/>
                  <a:pt x="437096" y="3171104"/>
                </a:cubicBezTo>
                <a:cubicBezTo>
                  <a:pt x="428218" y="3158893"/>
                  <a:pt x="409191" y="3148340"/>
                  <a:pt x="380022" y="3139440"/>
                </a:cubicBezTo>
                <a:lnTo>
                  <a:pt x="350203" y="3131796"/>
                </a:lnTo>
                <a:lnTo>
                  <a:pt x="351056" y="3128660"/>
                </a:lnTo>
                <a:cubicBezTo>
                  <a:pt x="352004" y="3121579"/>
                  <a:pt x="352706" y="3108230"/>
                  <a:pt x="353160" y="3088613"/>
                </a:cubicBezTo>
                <a:cubicBezTo>
                  <a:pt x="346760" y="3078654"/>
                  <a:pt x="350413" y="3064018"/>
                  <a:pt x="364120" y="3044705"/>
                </a:cubicBezTo>
                <a:cubicBezTo>
                  <a:pt x="348147" y="3041242"/>
                  <a:pt x="333932" y="3037301"/>
                  <a:pt x="321471" y="3032883"/>
                </a:cubicBezTo>
                <a:cubicBezTo>
                  <a:pt x="296552" y="3024051"/>
                  <a:pt x="274519" y="3026129"/>
                  <a:pt x="255376" y="3039122"/>
                </a:cubicBezTo>
                <a:lnTo>
                  <a:pt x="206016" y="3023274"/>
                </a:lnTo>
                <a:cubicBezTo>
                  <a:pt x="204091" y="3015999"/>
                  <a:pt x="202166" y="3008725"/>
                  <a:pt x="200239" y="3001449"/>
                </a:cubicBezTo>
                <a:lnTo>
                  <a:pt x="121231" y="3022885"/>
                </a:lnTo>
                <a:cubicBezTo>
                  <a:pt x="120268" y="3019249"/>
                  <a:pt x="124884" y="3008249"/>
                  <a:pt x="135079" y="2989889"/>
                </a:cubicBezTo>
                <a:cubicBezTo>
                  <a:pt x="134739" y="2974387"/>
                  <a:pt x="118597" y="2963171"/>
                  <a:pt x="86654" y="2956244"/>
                </a:cubicBezTo>
                <a:cubicBezTo>
                  <a:pt x="68814" y="2988375"/>
                  <a:pt x="59893" y="3004440"/>
                  <a:pt x="59893" y="3004440"/>
                </a:cubicBezTo>
                <a:cubicBezTo>
                  <a:pt x="52870" y="3006347"/>
                  <a:pt x="43128" y="3005090"/>
                  <a:pt x="30668" y="3000674"/>
                </a:cubicBezTo>
                <a:cubicBezTo>
                  <a:pt x="20473" y="3019034"/>
                  <a:pt x="18745" y="3040945"/>
                  <a:pt x="25485" y="3066408"/>
                </a:cubicBezTo>
                <a:cubicBezTo>
                  <a:pt x="7249" y="3040166"/>
                  <a:pt x="4983" y="3017390"/>
                  <a:pt x="18689" y="2998076"/>
                </a:cubicBezTo>
                <a:cubicBezTo>
                  <a:pt x="13252" y="2991754"/>
                  <a:pt x="7023" y="2989546"/>
                  <a:pt x="0" y="2991451"/>
                </a:cubicBezTo>
                <a:cubicBezTo>
                  <a:pt x="38210" y="2936737"/>
                  <a:pt x="51376" y="2896280"/>
                  <a:pt x="39501" y="2870081"/>
                </a:cubicBezTo>
                <a:lnTo>
                  <a:pt x="38920" y="2869172"/>
                </a:lnTo>
                <a:lnTo>
                  <a:pt x="47150" y="2876319"/>
                </a:lnTo>
                <a:cubicBezTo>
                  <a:pt x="55220" y="2881926"/>
                  <a:pt x="66605" y="2887609"/>
                  <a:pt x="81302" y="2893369"/>
                </a:cubicBezTo>
                <a:cubicBezTo>
                  <a:pt x="147624" y="2816894"/>
                  <a:pt x="179030" y="2779134"/>
                  <a:pt x="175519" y="2780086"/>
                </a:cubicBezTo>
                <a:cubicBezTo>
                  <a:pt x="235215" y="2763889"/>
                  <a:pt x="282789" y="2758779"/>
                  <a:pt x="318245" y="2764754"/>
                </a:cubicBezTo>
                <a:cubicBezTo>
                  <a:pt x="339598" y="2731670"/>
                  <a:pt x="346904" y="2702398"/>
                  <a:pt x="340165" y="2676936"/>
                </a:cubicBezTo>
                <a:cubicBezTo>
                  <a:pt x="338238" y="2669661"/>
                  <a:pt x="314903" y="2652600"/>
                  <a:pt x="270161" y="2625753"/>
                </a:cubicBezTo>
                <a:cubicBezTo>
                  <a:pt x="253905" y="2649657"/>
                  <a:pt x="233036" y="2684560"/>
                  <a:pt x="207548" y="2730461"/>
                </a:cubicBezTo>
                <a:cubicBezTo>
                  <a:pt x="188687" y="2716085"/>
                  <a:pt x="173990" y="2710325"/>
                  <a:pt x="163456" y="2713184"/>
                </a:cubicBezTo>
                <a:cubicBezTo>
                  <a:pt x="163061" y="2654811"/>
                  <a:pt x="170508" y="2611855"/>
                  <a:pt x="185801" y="2584315"/>
                </a:cubicBezTo>
                <a:cubicBezTo>
                  <a:pt x="188349" y="2579725"/>
                  <a:pt x="192172" y="2572840"/>
                  <a:pt x="197269" y="2563660"/>
                </a:cubicBezTo>
                <a:cubicBezTo>
                  <a:pt x="182882" y="2551968"/>
                  <a:pt x="174728" y="2542484"/>
                  <a:pt x="172803" y="2535210"/>
                </a:cubicBezTo>
                <a:cubicBezTo>
                  <a:pt x="181751" y="2540579"/>
                  <a:pt x="201885" y="2552660"/>
                  <a:pt x="233206" y="2571453"/>
                </a:cubicBezTo>
                <a:cubicBezTo>
                  <a:pt x="259995" y="2544690"/>
                  <a:pt x="292703" y="2526071"/>
                  <a:pt x="331331" y="2515591"/>
                </a:cubicBezTo>
                <a:lnTo>
                  <a:pt x="357666" y="2508444"/>
                </a:lnTo>
                <a:cubicBezTo>
                  <a:pt x="363386" y="2487400"/>
                  <a:pt x="367351" y="2466830"/>
                  <a:pt x="369560" y="2446737"/>
                </a:cubicBezTo>
                <a:cubicBezTo>
                  <a:pt x="372393" y="2414781"/>
                  <a:pt x="366785" y="2400707"/>
                  <a:pt x="352739" y="2404519"/>
                </a:cubicBezTo>
                <a:cubicBezTo>
                  <a:pt x="351777" y="2400880"/>
                  <a:pt x="354552" y="2386483"/>
                  <a:pt x="361065" y="2361323"/>
                </a:cubicBezTo>
                <a:cubicBezTo>
                  <a:pt x="367579" y="2336164"/>
                  <a:pt x="368910" y="2316310"/>
                  <a:pt x="365058" y="2301760"/>
                </a:cubicBezTo>
                <a:cubicBezTo>
                  <a:pt x="360245" y="2283573"/>
                  <a:pt x="353363" y="2271795"/>
                  <a:pt x="344416" y="2266426"/>
                </a:cubicBezTo>
                <a:cubicBezTo>
                  <a:pt x="340903" y="2267380"/>
                  <a:pt x="337321" y="2275173"/>
                  <a:pt x="333668" y="2289809"/>
                </a:cubicBezTo>
                <a:cubicBezTo>
                  <a:pt x="330014" y="2304446"/>
                  <a:pt x="329150" y="2315401"/>
                  <a:pt x="331076" y="2322676"/>
                </a:cubicBezTo>
                <a:cubicBezTo>
                  <a:pt x="313180" y="2311938"/>
                  <a:pt x="303268" y="2302931"/>
                  <a:pt x="301341" y="2295656"/>
                </a:cubicBezTo>
                <a:cubicBezTo>
                  <a:pt x="294602" y="2270195"/>
                  <a:pt x="306214" y="2235855"/>
                  <a:pt x="336175" y="2192639"/>
                </a:cubicBezTo>
                <a:cubicBezTo>
                  <a:pt x="340649" y="2195323"/>
                  <a:pt x="341300" y="2204893"/>
                  <a:pt x="338128" y="2221349"/>
                </a:cubicBezTo>
                <a:cubicBezTo>
                  <a:pt x="338467" y="2236850"/>
                  <a:pt x="341356" y="2247763"/>
                  <a:pt x="346794" y="2254084"/>
                </a:cubicBezTo>
                <a:cubicBezTo>
                  <a:pt x="364973" y="2237457"/>
                  <a:pt x="386326" y="2204373"/>
                  <a:pt x="410851" y="2154833"/>
                </a:cubicBezTo>
                <a:lnTo>
                  <a:pt x="372536" y="2159383"/>
                </a:lnTo>
                <a:lnTo>
                  <a:pt x="368204" y="2143012"/>
                </a:lnTo>
                <a:cubicBezTo>
                  <a:pt x="364975" y="2116599"/>
                  <a:pt x="362399" y="2099754"/>
                  <a:pt x="360472" y="2092479"/>
                </a:cubicBezTo>
                <a:cubicBezTo>
                  <a:pt x="353732" y="2067016"/>
                  <a:pt x="325132" y="2051385"/>
                  <a:pt x="274668" y="2045584"/>
                </a:cubicBezTo>
                <a:cubicBezTo>
                  <a:pt x="286788" y="2034499"/>
                  <a:pt x="304488" y="2016051"/>
                  <a:pt x="327766" y="1990242"/>
                </a:cubicBezTo>
                <a:cubicBezTo>
                  <a:pt x="332580" y="2008428"/>
                  <a:pt x="343935" y="2022891"/>
                  <a:pt x="361833" y="2033631"/>
                </a:cubicBezTo>
                <a:cubicBezTo>
                  <a:pt x="368799" y="1988855"/>
                  <a:pt x="395108" y="1960275"/>
                  <a:pt x="440756" y="1947889"/>
                </a:cubicBezTo>
                <a:cubicBezTo>
                  <a:pt x="447779" y="1945984"/>
                  <a:pt x="466470" y="1952609"/>
                  <a:pt x="496828" y="1967763"/>
                </a:cubicBezTo>
                <a:cubicBezTo>
                  <a:pt x="503511" y="1950356"/>
                  <a:pt x="517444" y="1921235"/>
                  <a:pt x="538627" y="1880400"/>
                </a:cubicBezTo>
                <a:cubicBezTo>
                  <a:pt x="559809" y="1839564"/>
                  <a:pt x="587958" y="1814384"/>
                  <a:pt x="623073" y="1804857"/>
                </a:cubicBezTo>
                <a:cubicBezTo>
                  <a:pt x="633608" y="1801999"/>
                  <a:pt x="639356" y="1802387"/>
                  <a:pt x="640319" y="1806025"/>
                </a:cubicBezTo>
                <a:cubicBezTo>
                  <a:pt x="641282" y="1809662"/>
                  <a:pt x="647031" y="1810052"/>
                  <a:pt x="657565" y="1807194"/>
                </a:cubicBezTo>
                <a:cubicBezTo>
                  <a:pt x="671612" y="1803384"/>
                  <a:pt x="682600" y="1780908"/>
                  <a:pt x="690528" y="1739770"/>
                </a:cubicBezTo>
                <a:cubicBezTo>
                  <a:pt x="694040" y="1738818"/>
                  <a:pt x="701544" y="1738731"/>
                  <a:pt x="713043" y="1739510"/>
                </a:cubicBezTo>
                <a:cubicBezTo>
                  <a:pt x="724539" y="1740289"/>
                  <a:pt x="735555" y="1739250"/>
                  <a:pt x="746090" y="1736392"/>
                </a:cubicBezTo>
                <a:cubicBezTo>
                  <a:pt x="739067" y="1738297"/>
                  <a:pt x="765545" y="1717469"/>
                  <a:pt x="825523" y="1673904"/>
                </a:cubicBezTo>
                <a:cubicBezTo>
                  <a:pt x="822635" y="1662992"/>
                  <a:pt x="808900" y="1660870"/>
                  <a:pt x="784321" y="1667539"/>
                </a:cubicBezTo>
                <a:cubicBezTo>
                  <a:pt x="789418" y="1658360"/>
                  <a:pt x="784602" y="1640172"/>
                  <a:pt x="769878" y="1612979"/>
                </a:cubicBezTo>
                <a:cubicBezTo>
                  <a:pt x="758664" y="1584832"/>
                  <a:pt x="742834" y="1567684"/>
                  <a:pt x="722388" y="1561535"/>
                </a:cubicBezTo>
                <a:cubicBezTo>
                  <a:pt x="712193" y="1579897"/>
                  <a:pt x="707096" y="1589077"/>
                  <a:pt x="707096" y="1589077"/>
                </a:cubicBezTo>
                <a:cubicBezTo>
                  <a:pt x="700073" y="1590982"/>
                  <a:pt x="690332" y="1589727"/>
                  <a:pt x="677870" y="1585310"/>
                </a:cubicBezTo>
                <a:cubicBezTo>
                  <a:pt x="675323" y="1589901"/>
                  <a:pt x="672860" y="1598366"/>
                  <a:pt x="670480" y="1610707"/>
                </a:cubicBezTo>
                <a:cubicBezTo>
                  <a:pt x="668101" y="1623049"/>
                  <a:pt x="665637" y="1631516"/>
                  <a:pt x="663089" y="1636105"/>
                </a:cubicBezTo>
                <a:cubicBezTo>
                  <a:pt x="689935" y="1652213"/>
                  <a:pt x="705764" y="1669360"/>
                  <a:pt x="710578" y="1687548"/>
                </a:cubicBezTo>
                <a:cubicBezTo>
                  <a:pt x="691718" y="1673172"/>
                  <a:pt x="664872" y="1657063"/>
                  <a:pt x="630041" y="1639222"/>
                </a:cubicBezTo>
                <a:cubicBezTo>
                  <a:pt x="625283" y="1663906"/>
                  <a:pt x="607441" y="1696036"/>
                  <a:pt x="576518" y="1735617"/>
                </a:cubicBezTo>
                <a:cubicBezTo>
                  <a:pt x="612937" y="1745228"/>
                  <a:pt x="637686" y="1746311"/>
                  <a:pt x="650769" y="1738863"/>
                </a:cubicBezTo>
                <a:cubicBezTo>
                  <a:pt x="633213" y="1743626"/>
                  <a:pt x="627322" y="1756921"/>
                  <a:pt x="633098" y="1778745"/>
                </a:cubicBezTo>
                <a:cubicBezTo>
                  <a:pt x="614238" y="1764369"/>
                  <a:pt x="599540" y="1758610"/>
                  <a:pt x="589007" y="1761468"/>
                </a:cubicBezTo>
                <a:cubicBezTo>
                  <a:pt x="578471" y="1764326"/>
                  <a:pt x="570175" y="1768527"/>
                  <a:pt x="564115" y="1774069"/>
                </a:cubicBezTo>
                <a:cubicBezTo>
                  <a:pt x="558055" y="1779612"/>
                  <a:pt x="553268" y="1782861"/>
                  <a:pt x="549756" y="1783815"/>
                </a:cubicBezTo>
                <a:lnTo>
                  <a:pt x="568872" y="1749387"/>
                </a:lnTo>
                <a:cubicBezTo>
                  <a:pt x="565021" y="1734837"/>
                  <a:pt x="550805" y="1730897"/>
                  <a:pt x="526224" y="1737566"/>
                </a:cubicBezTo>
                <a:cubicBezTo>
                  <a:pt x="528773" y="1732977"/>
                  <a:pt x="530599" y="1725658"/>
                  <a:pt x="531705" y="1715613"/>
                </a:cubicBezTo>
                <a:cubicBezTo>
                  <a:pt x="532809" y="1705566"/>
                  <a:pt x="536390" y="1697771"/>
                  <a:pt x="542451" y="1692229"/>
                </a:cubicBezTo>
                <a:cubicBezTo>
                  <a:pt x="534465" y="1690495"/>
                  <a:pt x="525204" y="1691058"/>
                  <a:pt x="514670" y="1693917"/>
                </a:cubicBezTo>
                <a:cubicBezTo>
                  <a:pt x="510281" y="1695109"/>
                  <a:pt x="506530" y="1696491"/>
                  <a:pt x="503419" y="1698067"/>
                </a:cubicBezTo>
                <a:lnTo>
                  <a:pt x="496882" y="1702740"/>
                </a:lnTo>
                <a:lnTo>
                  <a:pt x="498289" y="1690686"/>
                </a:lnTo>
                <a:cubicBezTo>
                  <a:pt x="499060" y="1682923"/>
                  <a:pt x="499873" y="1673565"/>
                  <a:pt x="500738" y="1662610"/>
                </a:cubicBezTo>
                <a:cubicBezTo>
                  <a:pt x="636045" y="1590811"/>
                  <a:pt x="708965" y="1553483"/>
                  <a:pt x="719499" y="1550624"/>
                </a:cubicBezTo>
                <a:cubicBezTo>
                  <a:pt x="747592" y="1543002"/>
                  <a:pt x="791896" y="1539754"/>
                  <a:pt x="852413" y="1540878"/>
                </a:cubicBezTo>
                <a:cubicBezTo>
                  <a:pt x="912930" y="1542003"/>
                  <a:pt x="948625" y="1548886"/>
                  <a:pt x="959500" y="1561531"/>
                </a:cubicBezTo>
                <a:cubicBezTo>
                  <a:pt x="969695" y="1543171"/>
                  <a:pt x="964087" y="1529098"/>
                  <a:pt x="942678" y="1519311"/>
                </a:cubicBezTo>
                <a:cubicBezTo>
                  <a:pt x="1024745" y="1516537"/>
                  <a:pt x="1101093" y="1534810"/>
                  <a:pt x="1171719" y="1574127"/>
                </a:cubicBezTo>
                <a:lnTo>
                  <a:pt x="1142069" y="1611410"/>
                </a:lnTo>
                <a:cubicBezTo>
                  <a:pt x="1141390" y="1580406"/>
                  <a:pt x="1121086" y="1560575"/>
                  <a:pt x="1081156" y="1551914"/>
                </a:cubicBezTo>
                <a:cubicBezTo>
                  <a:pt x="1078607" y="1556505"/>
                  <a:pt x="1079740" y="1567893"/>
                  <a:pt x="1084555" y="1586080"/>
                </a:cubicBezTo>
                <a:cubicBezTo>
                  <a:pt x="1086479" y="1593355"/>
                  <a:pt x="1091821" y="1602870"/>
                  <a:pt x="1100579" y="1614627"/>
                </a:cubicBezTo>
                <a:lnTo>
                  <a:pt x="1127684" y="1645795"/>
                </a:lnTo>
                <a:lnTo>
                  <a:pt x="1185608" y="1615223"/>
                </a:lnTo>
                <a:lnTo>
                  <a:pt x="1206189" y="1604540"/>
                </a:lnTo>
                <a:lnTo>
                  <a:pt x="1193297" y="1591663"/>
                </a:lnTo>
                <a:lnTo>
                  <a:pt x="1207655" y="1581920"/>
                </a:lnTo>
                <a:lnTo>
                  <a:pt x="1220652" y="1597032"/>
                </a:lnTo>
                <a:lnTo>
                  <a:pt x="1251995" y="1580764"/>
                </a:lnTo>
                <a:cubicBezTo>
                  <a:pt x="1288456" y="1562099"/>
                  <a:pt x="1309320" y="1552053"/>
                  <a:pt x="1314586" y="1550623"/>
                </a:cubicBezTo>
                <a:lnTo>
                  <a:pt x="1349356" y="1545403"/>
                </a:lnTo>
                <a:lnTo>
                  <a:pt x="1364702" y="1510936"/>
                </a:lnTo>
                <a:cubicBezTo>
                  <a:pt x="1368799" y="1502590"/>
                  <a:pt x="1371008" y="1499345"/>
                  <a:pt x="1371328" y="1501199"/>
                </a:cubicBezTo>
                <a:cubicBezTo>
                  <a:pt x="1368769" y="1486363"/>
                  <a:pt x="1365697" y="1479255"/>
                  <a:pt x="1362113" y="1479873"/>
                </a:cubicBezTo>
                <a:cubicBezTo>
                  <a:pt x="1358528" y="1480491"/>
                  <a:pt x="1354624" y="1479255"/>
                  <a:pt x="1350400" y="1476164"/>
                </a:cubicBezTo>
                <a:cubicBezTo>
                  <a:pt x="1344004" y="1439074"/>
                  <a:pt x="1328712" y="1382513"/>
                  <a:pt x="1304526" y="1306480"/>
                </a:cubicBezTo>
                <a:cubicBezTo>
                  <a:pt x="1299409" y="1276808"/>
                  <a:pt x="1286357" y="1233229"/>
                  <a:pt x="1265368" y="1175740"/>
                </a:cubicBezTo>
                <a:cubicBezTo>
                  <a:pt x="1253975" y="1173885"/>
                  <a:pt x="1237398" y="1163377"/>
                  <a:pt x="1215638" y="1144215"/>
                </a:cubicBezTo>
                <a:cubicBezTo>
                  <a:pt x="1216025" y="1125052"/>
                  <a:pt x="1216604" y="1096306"/>
                  <a:pt x="1217376" y="1057982"/>
                </a:cubicBezTo>
                <a:cubicBezTo>
                  <a:pt x="1178213" y="980712"/>
                  <a:pt x="1117674" y="865117"/>
                  <a:pt x="1035763" y="711196"/>
                </a:cubicBezTo>
                <a:cubicBezTo>
                  <a:pt x="1009536" y="559130"/>
                  <a:pt x="954955" y="413862"/>
                  <a:pt x="872017" y="275396"/>
                </a:cubicBezTo>
                <a:cubicBezTo>
                  <a:pt x="917843" y="305686"/>
                  <a:pt x="952276" y="334121"/>
                  <a:pt x="975315" y="360701"/>
                </a:cubicBezTo>
                <a:cubicBezTo>
                  <a:pt x="974995" y="358847"/>
                  <a:pt x="975859" y="355834"/>
                  <a:pt x="977910" y="351661"/>
                </a:cubicBezTo>
                <a:lnTo>
                  <a:pt x="985326" y="339429"/>
                </a:lnTo>
                <a:lnTo>
                  <a:pt x="983335" y="334970"/>
                </a:lnTo>
                <a:cubicBezTo>
                  <a:pt x="981000" y="326779"/>
                  <a:pt x="977753" y="310630"/>
                  <a:pt x="973596" y="286522"/>
                </a:cubicBezTo>
                <a:cubicBezTo>
                  <a:pt x="1020701" y="324230"/>
                  <a:pt x="1064928" y="345246"/>
                  <a:pt x="1106275" y="349573"/>
                </a:cubicBezTo>
                <a:cubicBezTo>
                  <a:pt x="1112165" y="340919"/>
                  <a:pt x="1114471" y="332883"/>
                  <a:pt x="1113191" y="325465"/>
                </a:cubicBezTo>
                <a:cubicBezTo>
                  <a:pt x="1112552" y="321756"/>
                  <a:pt x="1131880" y="337519"/>
                  <a:pt x="1171177" y="372753"/>
                </a:cubicBezTo>
                <a:cubicBezTo>
                  <a:pt x="1179625" y="378935"/>
                  <a:pt x="1190632" y="399953"/>
                  <a:pt x="1204198" y="435805"/>
                </a:cubicBezTo>
                <a:cubicBezTo>
                  <a:pt x="1213285" y="445695"/>
                  <a:pt x="1227430" y="452805"/>
                  <a:pt x="1246632" y="457131"/>
                </a:cubicBezTo>
                <a:cubicBezTo>
                  <a:pt x="1246632" y="457131"/>
                  <a:pt x="1265127" y="478767"/>
                  <a:pt x="1302119" y="522038"/>
                </a:cubicBezTo>
                <a:cubicBezTo>
                  <a:pt x="1325159" y="548618"/>
                  <a:pt x="1332901" y="572108"/>
                  <a:pt x="1325345" y="592507"/>
                </a:cubicBezTo>
                <a:cubicBezTo>
                  <a:pt x="1342242" y="604871"/>
                  <a:pt x="1352483" y="610743"/>
                  <a:pt x="1356067" y="610124"/>
                </a:cubicBezTo>
                <a:cubicBezTo>
                  <a:pt x="1354921" y="560672"/>
                  <a:pt x="1340781" y="500092"/>
                  <a:pt x="1313651" y="428387"/>
                </a:cubicBezTo>
                <a:cubicBezTo>
                  <a:pt x="1268091" y="314028"/>
                  <a:pt x="1244990" y="254994"/>
                  <a:pt x="1244350" y="251285"/>
                </a:cubicBezTo>
                <a:lnTo>
                  <a:pt x="1275272" y="205850"/>
                </a:lnTo>
                <a:cubicBezTo>
                  <a:pt x="1316234" y="229340"/>
                  <a:pt x="1352873" y="281265"/>
                  <a:pt x="1385187" y="361625"/>
                </a:cubicBezTo>
                <a:cubicBezTo>
                  <a:pt x="1417501" y="441985"/>
                  <a:pt x="1459836" y="494837"/>
                  <a:pt x="1512192" y="520182"/>
                </a:cubicBezTo>
                <a:cubicBezTo>
                  <a:pt x="1515136" y="515854"/>
                  <a:pt x="1515649" y="508127"/>
                  <a:pt x="1513730" y="497001"/>
                </a:cubicBezTo>
                <a:cubicBezTo>
                  <a:pt x="1511811" y="485873"/>
                  <a:pt x="1512643" y="480001"/>
                  <a:pt x="1516229" y="479383"/>
                </a:cubicBezTo>
                <a:lnTo>
                  <a:pt x="1534857" y="458983"/>
                </a:lnTo>
                <a:cubicBezTo>
                  <a:pt x="1468297" y="394078"/>
                  <a:pt x="1430859" y="337516"/>
                  <a:pt x="1422543" y="289300"/>
                </a:cubicBezTo>
                <a:cubicBezTo>
                  <a:pt x="1433683" y="268283"/>
                  <a:pt x="1437654" y="248501"/>
                  <a:pt x="1434455" y="229957"/>
                </a:cubicBezTo>
                <a:cubicBezTo>
                  <a:pt x="1440598" y="244175"/>
                  <a:pt x="1460886" y="265500"/>
                  <a:pt x="1495319" y="293936"/>
                </a:cubicBezTo>
                <a:cubicBezTo>
                  <a:pt x="1503900" y="258083"/>
                  <a:pt x="1500255" y="226247"/>
                  <a:pt x="1484385" y="198430"/>
                </a:cubicBezTo>
                <a:cubicBezTo>
                  <a:pt x="1466595" y="159487"/>
                  <a:pt x="1457061" y="136306"/>
                  <a:pt x="1455781" y="128888"/>
                </a:cubicBezTo>
                <a:cubicBezTo>
                  <a:pt x="1454502" y="121470"/>
                  <a:pt x="1462057" y="101070"/>
                  <a:pt x="1478447" y="67690"/>
                </a:cubicBezTo>
                <a:cubicBezTo>
                  <a:pt x="1494836" y="34310"/>
                  <a:pt x="1503864" y="11746"/>
                  <a:pt x="1505530" y="1"/>
                </a:cubicBezTo>
                <a:cubicBezTo>
                  <a:pt x="1525624" y="30909"/>
                  <a:pt x="1570744" y="78507"/>
                  <a:pt x="1640889" y="142795"/>
                </a:cubicBezTo>
                <a:cubicBezTo>
                  <a:pt x="1639743" y="93342"/>
                  <a:pt x="1629888" y="68307"/>
                  <a:pt x="1611326" y="67689"/>
                </a:cubicBezTo>
                <a:cubicBezTo>
                  <a:pt x="1657538" y="78815"/>
                  <a:pt x="1682884" y="97360"/>
                  <a:pt x="1687361" y="123322"/>
                </a:cubicBezTo>
                <a:cubicBezTo>
                  <a:pt x="1684162" y="104778"/>
                  <a:pt x="1679679" y="132286"/>
                  <a:pt x="1673910" y="205847"/>
                </a:cubicBezTo>
                <a:cubicBezTo>
                  <a:pt x="1672244" y="217592"/>
                  <a:pt x="1677235" y="235827"/>
                  <a:pt x="1688881" y="260553"/>
                </a:cubicBezTo>
                <a:cubicBezTo>
                  <a:pt x="1700661" y="243245"/>
                  <a:pt x="1717303" y="232736"/>
                  <a:pt x="1738810" y="229028"/>
                </a:cubicBezTo>
                <a:cubicBezTo>
                  <a:pt x="1736252" y="214191"/>
                  <a:pt x="1731934" y="189156"/>
                  <a:pt x="1725858" y="153921"/>
                </a:cubicBezTo>
                <a:cubicBezTo>
                  <a:pt x="1719781" y="118686"/>
                  <a:pt x="1715144" y="91796"/>
                  <a:pt x="1711945" y="73252"/>
                </a:cubicBezTo>
                <a:cubicBezTo>
                  <a:pt x="1725004" y="63361"/>
                  <a:pt x="1736910" y="57488"/>
                  <a:pt x="1747663" y="55633"/>
                </a:cubicBezTo>
                <a:cubicBezTo>
                  <a:pt x="1774548" y="50998"/>
                  <a:pt x="1809724" y="88434"/>
                  <a:pt x="1853197" y="167945"/>
                </a:cubicBezTo>
                <a:lnTo>
                  <a:pt x="1873391" y="208796"/>
                </a:lnTo>
                <a:lnTo>
                  <a:pt x="1928559" y="262411"/>
                </a:lnTo>
                <a:cubicBezTo>
                  <a:pt x="1946879" y="288373"/>
                  <a:pt x="1964117" y="321444"/>
                  <a:pt x="1980274" y="361624"/>
                </a:cubicBezTo>
                <a:lnTo>
                  <a:pt x="2032533" y="454880"/>
                </a:lnTo>
                <a:lnTo>
                  <a:pt x="2033653" y="455851"/>
                </a:lnTo>
                <a:cubicBezTo>
                  <a:pt x="2047145" y="463190"/>
                  <a:pt x="2060165" y="465779"/>
                  <a:pt x="2072710" y="463615"/>
                </a:cubicBezTo>
                <a:cubicBezTo>
                  <a:pt x="2087049" y="461143"/>
                  <a:pt x="2097163" y="455579"/>
                  <a:pt x="2103052" y="446924"/>
                </a:cubicBezTo>
                <a:cubicBezTo>
                  <a:pt x="2098441" y="462997"/>
                  <a:pt x="2096776" y="474742"/>
                  <a:pt x="2098056" y="482159"/>
                </a:cubicBezTo>
                <a:cubicBezTo>
                  <a:pt x="2089094" y="483705"/>
                  <a:pt x="2078021" y="483705"/>
                  <a:pt x="2064836" y="482160"/>
                </a:cubicBezTo>
                <a:lnTo>
                  <a:pt x="2060074" y="481198"/>
                </a:lnTo>
                <a:lnTo>
                  <a:pt x="2107279" y="520181"/>
                </a:lnTo>
                <a:cubicBezTo>
                  <a:pt x="2110223" y="515853"/>
                  <a:pt x="2110736" y="508126"/>
                  <a:pt x="2108817" y="497000"/>
                </a:cubicBezTo>
                <a:cubicBezTo>
                  <a:pt x="2106898" y="485872"/>
                  <a:pt x="2107730" y="480000"/>
                  <a:pt x="2111316" y="479382"/>
                </a:cubicBezTo>
                <a:lnTo>
                  <a:pt x="2129944" y="458982"/>
                </a:lnTo>
                <a:cubicBezTo>
                  <a:pt x="2063384" y="394077"/>
                  <a:pt x="2025946" y="337515"/>
                  <a:pt x="2017630" y="289299"/>
                </a:cubicBezTo>
                <a:cubicBezTo>
                  <a:pt x="2028770" y="268282"/>
                  <a:pt x="2032741" y="248500"/>
                  <a:pt x="2029542" y="229956"/>
                </a:cubicBezTo>
                <a:cubicBezTo>
                  <a:pt x="2035685" y="244174"/>
                  <a:pt x="2055973" y="265500"/>
                  <a:pt x="2090406" y="293935"/>
                </a:cubicBezTo>
                <a:cubicBezTo>
                  <a:pt x="2098987" y="258082"/>
                  <a:pt x="2095342" y="226247"/>
                  <a:pt x="2079472" y="198429"/>
                </a:cubicBezTo>
                <a:cubicBezTo>
                  <a:pt x="2061682" y="159486"/>
                  <a:pt x="2052148" y="136305"/>
                  <a:pt x="2050868" y="128887"/>
                </a:cubicBezTo>
                <a:cubicBezTo>
                  <a:pt x="2049589" y="121469"/>
                  <a:pt x="2057144" y="101070"/>
                  <a:pt x="2073534" y="67689"/>
                </a:cubicBezTo>
                <a:cubicBezTo>
                  <a:pt x="2089923" y="34309"/>
                  <a:pt x="2098951" y="11746"/>
                  <a:pt x="210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7619868" y="33000"/>
            <a:ext cx="4572132" cy="3412500"/>
          </a:xfrm>
          <a:custGeom>
            <a:avLst/>
            <a:gdLst>
              <a:gd name="connsiteX0" fmla="*/ 2798366 w 4572132"/>
              <a:gd name="connsiteY0" fmla="*/ 3361973 h 3412500"/>
              <a:gd name="connsiteX1" fmla="*/ 2797008 w 4572132"/>
              <a:gd name="connsiteY1" fmla="*/ 3363278 h 3412500"/>
              <a:gd name="connsiteX2" fmla="*/ 2788204 w 4572132"/>
              <a:gd name="connsiteY2" fmla="*/ 3367266 h 3412500"/>
              <a:gd name="connsiteX3" fmla="*/ 3094500 w 4572132"/>
              <a:gd name="connsiteY3" fmla="*/ 3069184 h 3412500"/>
              <a:gd name="connsiteX4" fmla="*/ 3097246 w 4572132"/>
              <a:gd name="connsiteY4" fmla="*/ 3070202 h 3412500"/>
              <a:gd name="connsiteX5" fmla="*/ 3093526 w 4572132"/>
              <a:gd name="connsiteY5" fmla="*/ 3071902 h 3412500"/>
              <a:gd name="connsiteX6" fmla="*/ 2378896 w 4572132"/>
              <a:gd name="connsiteY6" fmla="*/ 3059683 h 3412500"/>
              <a:gd name="connsiteX7" fmla="*/ 2386460 w 4572132"/>
              <a:gd name="connsiteY7" fmla="*/ 3103535 h 3412500"/>
              <a:gd name="connsiteX8" fmla="*/ 2363774 w 4572132"/>
              <a:gd name="connsiteY8" fmla="*/ 3107447 h 3412500"/>
              <a:gd name="connsiteX9" fmla="*/ 2356210 w 4572132"/>
              <a:gd name="connsiteY9" fmla="*/ 3063596 h 3412500"/>
              <a:gd name="connsiteX10" fmla="*/ 4233528 w 4572132"/>
              <a:gd name="connsiteY10" fmla="*/ 2976893 h 3412500"/>
              <a:gd name="connsiteX11" fmla="*/ 4570990 w 4572132"/>
              <a:gd name="connsiteY11" fmla="*/ 2977959 h 3412500"/>
              <a:gd name="connsiteX12" fmla="*/ 4572132 w 4572132"/>
              <a:gd name="connsiteY12" fmla="*/ 2977865 h 3412500"/>
              <a:gd name="connsiteX13" fmla="*/ 4572132 w 4572132"/>
              <a:gd name="connsiteY13" fmla="*/ 3000263 h 3412500"/>
              <a:gd name="connsiteX14" fmla="*/ 4561774 w 4572132"/>
              <a:gd name="connsiteY14" fmla="*/ 3000715 h 3412500"/>
              <a:gd name="connsiteX15" fmla="*/ 4168304 w 4572132"/>
              <a:gd name="connsiteY15" fmla="*/ 3005074 h 3412500"/>
              <a:gd name="connsiteX16" fmla="*/ 4233528 w 4572132"/>
              <a:gd name="connsiteY16" fmla="*/ 2976893 h 3412500"/>
              <a:gd name="connsiteX17" fmla="*/ 2921484 w 4572132"/>
              <a:gd name="connsiteY17" fmla="*/ 2954819 h 3412500"/>
              <a:gd name="connsiteX18" fmla="*/ 2933772 w 4572132"/>
              <a:gd name="connsiteY18" fmla="*/ 2992211 h 3412500"/>
              <a:gd name="connsiteX19" fmla="*/ 2944172 w 4572132"/>
              <a:gd name="connsiteY19" fmla="*/ 3018639 h 3412500"/>
              <a:gd name="connsiteX20" fmla="*/ 3006560 w 4572132"/>
              <a:gd name="connsiteY20" fmla="*/ 3007879 h 3412500"/>
              <a:gd name="connsiteX21" fmla="*/ 2998996 w 4572132"/>
              <a:gd name="connsiteY21" fmla="*/ 2964029 h 3412500"/>
              <a:gd name="connsiteX22" fmla="*/ 2921484 w 4572132"/>
              <a:gd name="connsiteY22" fmla="*/ 2954819 h 3412500"/>
              <a:gd name="connsiteX23" fmla="*/ 3399794 w 4572132"/>
              <a:gd name="connsiteY23" fmla="*/ 2951350 h 3412500"/>
              <a:gd name="connsiteX24" fmla="*/ 3478252 w 4572132"/>
              <a:gd name="connsiteY24" fmla="*/ 2966040 h 3412500"/>
              <a:gd name="connsiteX25" fmla="*/ 3475416 w 4572132"/>
              <a:gd name="connsiteY25" fmla="*/ 2983463 h 3412500"/>
              <a:gd name="connsiteX26" fmla="*/ 3402630 w 4572132"/>
              <a:gd name="connsiteY26" fmla="*/ 2967794 h 3412500"/>
              <a:gd name="connsiteX27" fmla="*/ 2672876 w 4572132"/>
              <a:gd name="connsiteY27" fmla="*/ 2867874 h 3412500"/>
              <a:gd name="connsiteX28" fmla="*/ 2657752 w 4572132"/>
              <a:gd name="connsiteY28" fmla="*/ 2881772 h 3412500"/>
              <a:gd name="connsiteX29" fmla="*/ 2697454 w 4572132"/>
              <a:gd name="connsiteY29" fmla="*/ 2908790 h 3412500"/>
              <a:gd name="connsiteX30" fmla="*/ 2705962 w 4572132"/>
              <a:gd name="connsiteY30" fmla="*/ 2890390 h 3412500"/>
              <a:gd name="connsiteX31" fmla="*/ 2828846 w 4572132"/>
              <a:gd name="connsiteY31" fmla="*/ 2857909 h 3412500"/>
              <a:gd name="connsiteX32" fmla="*/ 2909196 w 4572132"/>
              <a:gd name="connsiteY32" fmla="*/ 2951294 h 3412500"/>
              <a:gd name="connsiteX33" fmla="*/ 2954568 w 4572132"/>
              <a:gd name="connsiteY33" fmla="*/ 2943469 h 3412500"/>
              <a:gd name="connsiteX34" fmla="*/ 2967804 w 4572132"/>
              <a:gd name="connsiteY34" fmla="*/ 2918609 h 3412500"/>
              <a:gd name="connsiteX35" fmla="*/ 3035862 w 4572132"/>
              <a:gd name="connsiteY35" fmla="*/ 2940738 h 3412500"/>
              <a:gd name="connsiteX36" fmla="*/ 3002778 w 4572132"/>
              <a:gd name="connsiteY36" fmla="*/ 2918222 h 3412500"/>
              <a:gd name="connsiteX37" fmla="*/ 3024046 w 4572132"/>
              <a:gd name="connsiteY37" fmla="*/ 2880688 h 3412500"/>
              <a:gd name="connsiteX38" fmla="*/ 3012230 w 4572132"/>
              <a:gd name="connsiteY38" fmla="*/ 2871436 h 3412500"/>
              <a:gd name="connsiteX39" fmla="*/ 2828846 w 4572132"/>
              <a:gd name="connsiteY39" fmla="*/ 2857909 h 3412500"/>
              <a:gd name="connsiteX40" fmla="*/ 1659222 w 4572132"/>
              <a:gd name="connsiteY40" fmla="*/ 2791882 h 3412500"/>
              <a:gd name="connsiteX41" fmla="*/ 1665684 w 4572132"/>
              <a:gd name="connsiteY41" fmla="*/ 2793225 h 3412500"/>
              <a:gd name="connsiteX42" fmla="*/ 1673720 w 4572132"/>
              <a:gd name="connsiteY42" fmla="*/ 2797484 h 3412500"/>
              <a:gd name="connsiteX43" fmla="*/ 1659776 w 4572132"/>
              <a:gd name="connsiteY43" fmla="*/ 2792834 h 3412500"/>
              <a:gd name="connsiteX44" fmla="*/ 4465824 w 4572132"/>
              <a:gd name="connsiteY44" fmla="*/ 2452827 h 3412500"/>
              <a:gd name="connsiteX45" fmla="*/ 4436756 w 4572132"/>
              <a:gd name="connsiteY45" fmla="*/ 2462074 h 3412500"/>
              <a:gd name="connsiteX46" fmla="*/ 4497254 w 4572132"/>
              <a:gd name="connsiteY46" fmla="*/ 2474218 h 3412500"/>
              <a:gd name="connsiteX47" fmla="*/ 4522776 w 4572132"/>
              <a:gd name="connsiteY47" fmla="*/ 2452883 h 3412500"/>
              <a:gd name="connsiteX48" fmla="*/ 4465824 w 4572132"/>
              <a:gd name="connsiteY48" fmla="*/ 2452827 h 3412500"/>
              <a:gd name="connsiteX49" fmla="*/ 1712472 w 4572132"/>
              <a:gd name="connsiteY49" fmla="*/ 2412629 h 3412500"/>
              <a:gd name="connsiteX50" fmla="*/ 1683168 w 4572132"/>
              <a:gd name="connsiteY50" fmla="*/ 2445904 h 3412500"/>
              <a:gd name="connsiteX51" fmla="*/ 1711528 w 4572132"/>
              <a:gd name="connsiteY51" fmla="*/ 2508745 h 3412500"/>
              <a:gd name="connsiteX52" fmla="*/ 1753120 w 4572132"/>
              <a:gd name="connsiteY52" fmla="*/ 2478994 h 3412500"/>
              <a:gd name="connsiteX53" fmla="*/ 1743666 w 4572132"/>
              <a:gd name="connsiteY53" fmla="*/ 2424181 h 3412500"/>
              <a:gd name="connsiteX54" fmla="*/ 1712472 w 4572132"/>
              <a:gd name="connsiteY54" fmla="*/ 2412629 h 3412500"/>
              <a:gd name="connsiteX55" fmla="*/ 1619834 w 4572132"/>
              <a:gd name="connsiteY55" fmla="*/ 2214120 h 3412500"/>
              <a:gd name="connsiteX56" fmla="*/ 1619224 w 4572132"/>
              <a:gd name="connsiteY56" fmla="*/ 2214225 h 3412500"/>
              <a:gd name="connsiteX57" fmla="*/ 1591742 w 4572132"/>
              <a:gd name="connsiteY57" fmla="*/ 2224753 h 3412500"/>
              <a:gd name="connsiteX58" fmla="*/ 1580482 w 4572132"/>
              <a:gd name="connsiteY58" fmla="*/ 2220906 h 3412500"/>
              <a:gd name="connsiteX59" fmla="*/ 1557446 w 4572132"/>
              <a:gd name="connsiteY59" fmla="*/ 2224879 h 3412500"/>
              <a:gd name="connsiteX60" fmla="*/ 1561226 w 4572132"/>
              <a:gd name="connsiteY60" fmla="*/ 2246804 h 3412500"/>
              <a:gd name="connsiteX61" fmla="*/ 1623614 w 4572132"/>
              <a:gd name="connsiteY61" fmla="*/ 2236045 h 3412500"/>
              <a:gd name="connsiteX62" fmla="*/ 1609568 w 4572132"/>
              <a:gd name="connsiteY62" fmla="*/ 1894692 h 3412500"/>
              <a:gd name="connsiteX63" fmla="*/ 1594312 w 4572132"/>
              <a:gd name="connsiteY63" fmla="*/ 1899720 h 3412500"/>
              <a:gd name="connsiteX64" fmla="*/ 1592016 w 4572132"/>
              <a:gd name="connsiteY64" fmla="*/ 1900828 h 3412500"/>
              <a:gd name="connsiteX65" fmla="*/ 1593586 w 4572132"/>
              <a:gd name="connsiteY65" fmla="*/ 1901963 h 3412500"/>
              <a:gd name="connsiteX66" fmla="*/ 1573060 w 4572132"/>
              <a:gd name="connsiteY66" fmla="*/ 1936173 h 3412500"/>
              <a:gd name="connsiteX67" fmla="*/ 1639078 w 4572132"/>
              <a:gd name="connsiteY67" fmla="*/ 1915820 h 3412500"/>
              <a:gd name="connsiteX68" fmla="*/ 1647288 w 4572132"/>
              <a:gd name="connsiteY68" fmla="*/ 1911973 h 3412500"/>
              <a:gd name="connsiteX69" fmla="*/ 1629022 w 4572132"/>
              <a:gd name="connsiteY69" fmla="*/ 1913087 h 3412500"/>
              <a:gd name="connsiteX70" fmla="*/ 1607626 w 4572132"/>
              <a:gd name="connsiteY70" fmla="*/ 1909758 h 3412500"/>
              <a:gd name="connsiteX71" fmla="*/ 1661428 w 4572132"/>
              <a:gd name="connsiteY71" fmla="*/ 1848634 h 3412500"/>
              <a:gd name="connsiteX72" fmla="*/ 1650320 w 4572132"/>
              <a:gd name="connsiteY72" fmla="*/ 1860427 h 3412500"/>
              <a:gd name="connsiteX73" fmla="*/ 1650540 w 4572132"/>
              <a:gd name="connsiteY73" fmla="*/ 1869622 h 3412500"/>
              <a:gd name="connsiteX74" fmla="*/ 1670794 w 4572132"/>
              <a:gd name="connsiteY74" fmla="*/ 1864260 h 3412500"/>
              <a:gd name="connsiteX75" fmla="*/ 1526916 w 4572132"/>
              <a:gd name="connsiteY75" fmla="*/ 1838802 h 3412500"/>
              <a:gd name="connsiteX76" fmla="*/ 1512006 w 4572132"/>
              <a:gd name="connsiteY76" fmla="*/ 1842981 h 3412500"/>
              <a:gd name="connsiteX77" fmla="*/ 1525868 w 4572132"/>
              <a:gd name="connsiteY77" fmla="*/ 1853004 h 3412500"/>
              <a:gd name="connsiteX78" fmla="*/ 1683712 w 4572132"/>
              <a:gd name="connsiteY78" fmla="*/ 1838622 h 3412500"/>
              <a:gd name="connsiteX79" fmla="*/ 1683168 w 4572132"/>
              <a:gd name="connsiteY79" fmla="*/ 1839241 h 3412500"/>
              <a:gd name="connsiteX80" fmla="*/ 1684954 w 4572132"/>
              <a:gd name="connsiteY80" fmla="*/ 1843197 h 3412500"/>
              <a:gd name="connsiteX81" fmla="*/ 1712472 w 4572132"/>
              <a:gd name="connsiteY81" fmla="*/ 1805965 h 3412500"/>
              <a:gd name="connsiteX82" fmla="*/ 1691242 w 4572132"/>
              <a:gd name="connsiteY82" fmla="*/ 1830071 h 3412500"/>
              <a:gd name="connsiteX83" fmla="*/ 1715426 w 4572132"/>
              <a:gd name="connsiteY83" fmla="*/ 1823671 h 3412500"/>
              <a:gd name="connsiteX84" fmla="*/ 1719796 w 4572132"/>
              <a:gd name="connsiteY84" fmla="*/ 1839779 h 3412500"/>
              <a:gd name="connsiteX85" fmla="*/ 1687294 w 4572132"/>
              <a:gd name="connsiteY85" fmla="*/ 1848383 h 3412500"/>
              <a:gd name="connsiteX86" fmla="*/ 1691934 w 4572132"/>
              <a:gd name="connsiteY86" fmla="*/ 1858665 h 3412500"/>
              <a:gd name="connsiteX87" fmla="*/ 1748194 w 4572132"/>
              <a:gd name="connsiteY87" fmla="*/ 1843773 h 3412500"/>
              <a:gd name="connsiteX88" fmla="*/ 1746028 w 4572132"/>
              <a:gd name="connsiteY88" fmla="*/ 1831221 h 3412500"/>
              <a:gd name="connsiteX89" fmla="*/ 1743666 w 4572132"/>
              <a:gd name="connsiteY89" fmla="*/ 1817517 h 3412500"/>
              <a:gd name="connsiteX90" fmla="*/ 1712472 w 4572132"/>
              <a:gd name="connsiteY90" fmla="*/ 1805965 h 3412500"/>
              <a:gd name="connsiteX91" fmla="*/ 463653 w 4572132"/>
              <a:gd name="connsiteY91" fmla="*/ 1525322 h 3412500"/>
              <a:gd name="connsiteX92" fmla="*/ 433389 w 4572132"/>
              <a:gd name="connsiteY92" fmla="*/ 1559533 h 3412500"/>
              <a:gd name="connsiteX93" fmla="*/ 436492 w 4572132"/>
              <a:gd name="connsiteY93" fmla="*/ 1592417 h 3412500"/>
              <a:gd name="connsiteX94" fmla="*/ 431461 w 4572132"/>
              <a:gd name="connsiteY94" fmla="*/ 1639791 h 3412500"/>
              <a:gd name="connsiteX95" fmla="*/ 449666 w 4572132"/>
              <a:gd name="connsiteY95" fmla="*/ 1637566 h 3412500"/>
              <a:gd name="connsiteX96" fmla="*/ 475210 w 4572132"/>
              <a:gd name="connsiteY96" fmla="*/ 1620105 h 3412500"/>
              <a:gd name="connsiteX97" fmla="*/ 528017 w 4572132"/>
              <a:gd name="connsiteY97" fmla="*/ 1542817 h 3412500"/>
              <a:gd name="connsiteX98" fmla="*/ 504311 w 4572132"/>
              <a:gd name="connsiteY98" fmla="*/ 1543337 h 3412500"/>
              <a:gd name="connsiteX99" fmla="*/ 486168 w 4572132"/>
              <a:gd name="connsiteY99" fmla="*/ 1542386 h 3412500"/>
              <a:gd name="connsiteX100" fmla="*/ 1587392 w 4572132"/>
              <a:gd name="connsiteY100" fmla="*/ 1305622 h 3412500"/>
              <a:gd name="connsiteX101" fmla="*/ 1573060 w 4572132"/>
              <a:gd name="connsiteY101" fmla="*/ 1329508 h 3412500"/>
              <a:gd name="connsiteX102" fmla="*/ 1609936 w 4572132"/>
              <a:gd name="connsiteY102" fmla="*/ 1318140 h 3412500"/>
              <a:gd name="connsiteX103" fmla="*/ 1840178 w 4572132"/>
              <a:gd name="connsiteY103" fmla="*/ 1149452 h 3412500"/>
              <a:gd name="connsiteX104" fmla="*/ 1512004 w 4572132"/>
              <a:gd name="connsiteY104" fmla="*/ 1236316 h 3412500"/>
              <a:gd name="connsiteX105" fmla="*/ 1561002 w 4572132"/>
              <a:gd name="connsiteY105" fmla="*/ 1271741 h 3412500"/>
              <a:gd name="connsiteX106" fmla="*/ 1576488 w 4572132"/>
              <a:gd name="connsiteY106" fmla="*/ 1267642 h 3412500"/>
              <a:gd name="connsiteX107" fmla="*/ 1631582 w 4572132"/>
              <a:gd name="connsiteY107" fmla="*/ 1267449 h 3412500"/>
              <a:gd name="connsiteX108" fmla="*/ 1632132 w 4572132"/>
              <a:gd name="connsiteY108" fmla="*/ 1267830 h 3412500"/>
              <a:gd name="connsiteX109" fmla="*/ 1669260 w 4572132"/>
              <a:gd name="connsiteY109" fmla="*/ 1258002 h 3412500"/>
              <a:gd name="connsiteX110" fmla="*/ 1664026 w 4572132"/>
              <a:gd name="connsiteY110" fmla="*/ 1238715 h 3412500"/>
              <a:gd name="connsiteX111" fmla="*/ 1684102 w 4572132"/>
              <a:gd name="connsiteY111" fmla="*/ 1233401 h 3412500"/>
              <a:gd name="connsiteX112" fmla="*/ 1682052 w 4572132"/>
              <a:gd name="connsiteY112" fmla="*/ 1225840 h 3412500"/>
              <a:gd name="connsiteX113" fmla="*/ 1715424 w 4572132"/>
              <a:gd name="connsiteY113" fmla="*/ 1217006 h 3412500"/>
              <a:gd name="connsiteX114" fmla="*/ 1719796 w 4572132"/>
              <a:gd name="connsiteY114" fmla="*/ 1233114 h 3412500"/>
              <a:gd name="connsiteX115" fmla="*/ 1699720 w 4572132"/>
              <a:gd name="connsiteY115" fmla="*/ 1238430 h 3412500"/>
              <a:gd name="connsiteX116" fmla="*/ 1702634 w 4572132"/>
              <a:gd name="connsiteY116" fmla="*/ 1249168 h 3412500"/>
              <a:gd name="connsiteX117" fmla="*/ 1750522 w 4572132"/>
              <a:gd name="connsiteY117" fmla="*/ 1236492 h 3412500"/>
              <a:gd name="connsiteX118" fmla="*/ 1770188 w 4572132"/>
              <a:gd name="connsiteY118" fmla="*/ 1248553 h 3412500"/>
              <a:gd name="connsiteX119" fmla="*/ 1773846 w 4572132"/>
              <a:gd name="connsiteY119" fmla="*/ 1252901 h 3412500"/>
              <a:gd name="connsiteX120" fmla="*/ 1817388 w 4572132"/>
              <a:gd name="connsiteY120" fmla="*/ 1232655 h 3412500"/>
              <a:gd name="connsiteX121" fmla="*/ 1746004 w 4572132"/>
              <a:gd name="connsiteY121" fmla="*/ 1211260 h 3412500"/>
              <a:gd name="connsiteX122" fmla="*/ 1812244 w 4572132"/>
              <a:gd name="connsiteY122" fmla="*/ 1208428 h 3412500"/>
              <a:gd name="connsiteX123" fmla="*/ 1829582 w 4572132"/>
              <a:gd name="connsiteY123" fmla="*/ 1198299 h 3412500"/>
              <a:gd name="connsiteX124" fmla="*/ 1873816 w 4572132"/>
              <a:gd name="connsiteY124" fmla="*/ 1163570 h 3412500"/>
              <a:gd name="connsiteX125" fmla="*/ 1840178 w 4572132"/>
              <a:gd name="connsiteY125" fmla="*/ 1149452 h 3412500"/>
              <a:gd name="connsiteX126" fmla="*/ 3072910 w 4572132"/>
              <a:gd name="connsiteY126" fmla="*/ 1132145 h 3412500"/>
              <a:gd name="connsiteX127" fmla="*/ 2381574 w 4572132"/>
              <a:gd name="connsiteY127" fmla="*/ 1167297 h 3412500"/>
              <a:gd name="connsiteX128" fmla="*/ 2345220 w 4572132"/>
              <a:gd name="connsiteY128" fmla="*/ 1159653 h 3412500"/>
              <a:gd name="connsiteX129" fmla="*/ 2342772 w 4572132"/>
              <a:gd name="connsiteY129" fmla="*/ 1157524 h 3412500"/>
              <a:gd name="connsiteX130" fmla="*/ 2153176 w 4572132"/>
              <a:gd name="connsiteY130" fmla="*/ 1170427 h 3412500"/>
              <a:gd name="connsiteX131" fmla="*/ 2104122 w 4572132"/>
              <a:gd name="connsiteY131" fmla="*/ 1177428 h 3412500"/>
              <a:gd name="connsiteX132" fmla="*/ 1948378 w 4572132"/>
              <a:gd name="connsiteY132" fmla="*/ 1218652 h 3412500"/>
              <a:gd name="connsiteX133" fmla="*/ 1856834 w 4572132"/>
              <a:gd name="connsiteY133" fmla="*/ 1232814 h 3412500"/>
              <a:gd name="connsiteX134" fmla="*/ 1850814 w 4572132"/>
              <a:gd name="connsiteY134" fmla="*/ 1231531 h 3412500"/>
              <a:gd name="connsiteX135" fmla="*/ 1848114 w 4572132"/>
              <a:gd name="connsiteY135" fmla="*/ 1236033 h 3412500"/>
              <a:gd name="connsiteX136" fmla="*/ 1992996 w 4572132"/>
              <a:gd name="connsiteY136" fmla="*/ 1220703 h 3412500"/>
              <a:gd name="connsiteX137" fmla="*/ 2024630 w 4572132"/>
              <a:gd name="connsiteY137" fmla="*/ 1249234 h 3412500"/>
              <a:gd name="connsiteX138" fmla="*/ 2186472 w 4572132"/>
              <a:gd name="connsiteY138" fmla="*/ 1233470 h 3412500"/>
              <a:gd name="connsiteX139" fmla="*/ 2249696 w 4572132"/>
              <a:gd name="connsiteY139" fmla="*/ 1224023 h 3412500"/>
              <a:gd name="connsiteX140" fmla="*/ 2296948 w 4572132"/>
              <a:gd name="connsiteY140" fmla="*/ 1206964 h 3412500"/>
              <a:gd name="connsiteX141" fmla="*/ 2423026 w 4572132"/>
              <a:gd name="connsiteY141" fmla="*/ 1193735 h 3412500"/>
              <a:gd name="connsiteX142" fmla="*/ 2497218 w 4572132"/>
              <a:gd name="connsiteY142" fmla="*/ 1186256 h 3412500"/>
              <a:gd name="connsiteX143" fmla="*/ 2603686 w 4572132"/>
              <a:gd name="connsiteY143" fmla="*/ 1169847 h 3412500"/>
              <a:gd name="connsiteX144" fmla="*/ 2928120 w 4572132"/>
              <a:gd name="connsiteY144" fmla="*/ 1151597 h 3412500"/>
              <a:gd name="connsiteX145" fmla="*/ 3006638 w 4572132"/>
              <a:gd name="connsiteY145" fmla="*/ 1150968 h 3412500"/>
              <a:gd name="connsiteX146" fmla="*/ 3025076 w 4572132"/>
              <a:gd name="connsiteY146" fmla="*/ 1149483 h 3412500"/>
              <a:gd name="connsiteX147" fmla="*/ 3166516 w 4572132"/>
              <a:gd name="connsiteY147" fmla="*/ 1137943 h 3412500"/>
              <a:gd name="connsiteX148" fmla="*/ 3072910 w 4572132"/>
              <a:gd name="connsiteY148" fmla="*/ 1132145 h 3412500"/>
              <a:gd name="connsiteX149" fmla="*/ 2019858 w 4572132"/>
              <a:gd name="connsiteY149" fmla="*/ 1097575 h 3412500"/>
              <a:gd name="connsiteX150" fmla="*/ 1981882 w 4572132"/>
              <a:gd name="connsiteY150" fmla="*/ 1100434 h 3412500"/>
              <a:gd name="connsiteX151" fmla="*/ 1926790 w 4572132"/>
              <a:gd name="connsiteY151" fmla="*/ 1161058 h 3412500"/>
              <a:gd name="connsiteX152" fmla="*/ 1886398 w 4572132"/>
              <a:gd name="connsiteY152" fmla="*/ 1165995 h 3412500"/>
              <a:gd name="connsiteX153" fmla="*/ 1922950 w 4572132"/>
              <a:gd name="connsiteY153" fmla="*/ 1190852 h 3412500"/>
              <a:gd name="connsiteX154" fmla="*/ 2078162 w 4572132"/>
              <a:gd name="connsiteY154" fmla="*/ 1103724 h 3412500"/>
              <a:gd name="connsiteX155" fmla="*/ 2019858 w 4572132"/>
              <a:gd name="connsiteY155" fmla="*/ 1097575 h 3412500"/>
              <a:gd name="connsiteX156" fmla="*/ 2178150 w 4572132"/>
              <a:gd name="connsiteY156" fmla="*/ 1065747 h 3412500"/>
              <a:gd name="connsiteX157" fmla="*/ 2153120 w 4572132"/>
              <a:gd name="connsiteY157" fmla="*/ 1072372 h 3412500"/>
              <a:gd name="connsiteX158" fmla="*/ 2129680 w 4572132"/>
              <a:gd name="connsiteY158" fmla="*/ 1095843 h 3412500"/>
              <a:gd name="connsiteX159" fmla="*/ 2214570 w 4572132"/>
              <a:gd name="connsiteY159" fmla="*/ 1079129 h 3412500"/>
              <a:gd name="connsiteX160" fmla="*/ 2178150 w 4572132"/>
              <a:gd name="connsiteY160" fmla="*/ 1065747 h 3412500"/>
              <a:gd name="connsiteX161" fmla="*/ 1697400 w 4572132"/>
              <a:gd name="connsiteY161" fmla="*/ 623218 h 3412500"/>
              <a:gd name="connsiteX162" fmla="*/ 1703228 w 4572132"/>
              <a:gd name="connsiteY162" fmla="*/ 644698 h 3412500"/>
              <a:gd name="connsiteX163" fmla="*/ 1669854 w 4572132"/>
              <a:gd name="connsiteY163" fmla="*/ 653531 h 3412500"/>
              <a:gd name="connsiteX164" fmla="*/ 1664026 w 4572132"/>
              <a:gd name="connsiteY164" fmla="*/ 632052 h 3412500"/>
              <a:gd name="connsiteX165" fmla="*/ 1868638 w 4572132"/>
              <a:gd name="connsiteY165" fmla="*/ 595159 h 3412500"/>
              <a:gd name="connsiteX166" fmla="*/ 1881366 w 4572132"/>
              <a:gd name="connsiteY166" fmla="*/ 595826 h 3412500"/>
              <a:gd name="connsiteX167" fmla="*/ 1880070 w 4572132"/>
              <a:gd name="connsiteY167" fmla="*/ 596090 h 3412500"/>
              <a:gd name="connsiteX168" fmla="*/ 1867164 w 4572132"/>
              <a:gd name="connsiteY168" fmla="*/ 597615 h 3412500"/>
              <a:gd name="connsiteX169" fmla="*/ 1909030 w 4572132"/>
              <a:gd name="connsiteY169" fmla="*/ 590222 h 3412500"/>
              <a:gd name="connsiteX170" fmla="*/ 1882246 w 4572132"/>
              <a:gd name="connsiteY170" fmla="*/ 595873 h 3412500"/>
              <a:gd name="connsiteX171" fmla="*/ 1881366 w 4572132"/>
              <a:gd name="connsiteY171" fmla="*/ 595826 h 3412500"/>
              <a:gd name="connsiteX172" fmla="*/ 2431220 w 4572132"/>
              <a:gd name="connsiteY172" fmla="*/ 515311 h 3412500"/>
              <a:gd name="connsiteX173" fmla="*/ 2368846 w 4572132"/>
              <a:gd name="connsiteY173" fmla="*/ 549087 h 3412500"/>
              <a:gd name="connsiteX174" fmla="*/ 1939756 w 4572132"/>
              <a:gd name="connsiteY174" fmla="*/ 593600 h 3412500"/>
              <a:gd name="connsiteX175" fmla="*/ 2002132 w 4572132"/>
              <a:gd name="connsiteY175" fmla="*/ 559824 h 3412500"/>
              <a:gd name="connsiteX176" fmla="*/ 2431220 w 4572132"/>
              <a:gd name="connsiteY176" fmla="*/ 515311 h 3412500"/>
              <a:gd name="connsiteX177" fmla="*/ 1423918 w 4572132"/>
              <a:gd name="connsiteY177" fmla="*/ 494170 h 3412500"/>
              <a:gd name="connsiteX178" fmla="*/ 1456630 w 4572132"/>
              <a:gd name="connsiteY178" fmla="*/ 548821 h 3412500"/>
              <a:gd name="connsiteX179" fmla="*/ 1409484 w 4572132"/>
              <a:gd name="connsiteY179" fmla="*/ 572811 h 3412500"/>
              <a:gd name="connsiteX180" fmla="*/ 1399286 w 4572132"/>
              <a:gd name="connsiteY180" fmla="*/ 535223 h 3412500"/>
              <a:gd name="connsiteX181" fmla="*/ 3906550 w 4572132"/>
              <a:gd name="connsiteY181" fmla="*/ 481631 h 3412500"/>
              <a:gd name="connsiteX182" fmla="*/ 3899794 w 4572132"/>
              <a:gd name="connsiteY182" fmla="*/ 500684 h 3412500"/>
              <a:gd name="connsiteX183" fmla="*/ 3934892 w 4572132"/>
              <a:gd name="connsiteY183" fmla="*/ 520172 h 3412500"/>
              <a:gd name="connsiteX184" fmla="*/ 3948664 w 4572132"/>
              <a:gd name="connsiteY184" fmla="*/ 505015 h 3412500"/>
              <a:gd name="connsiteX185" fmla="*/ 3123988 w 4572132"/>
              <a:gd name="connsiteY185" fmla="*/ 475822 h 3412500"/>
              <a:gd name="connsiteX186" fmla="*/ 3198020 w 4572132"/>
              <a:gd name="connsiteY186" fmla="*/ 485002 h 3412500"/>
              <a:gd name="connsiteX187" fmla="*/ 3202390 w 4572132"/>
              <a:gd name="connsiteY187" fmla="*/ 501113 h 3412500"/>
              <a:gd name="connsiteX188" fmla="*/ 3122798 w 4572132"/>
              <a:gd name="connsiteY188" fmla="*/ 493403 h 3412500"/>
              <a:gd name="connsiteX189" fmla="*/ 3691474 w 4572132"/>
              <a:gd name="connsiteY189" fmla="*/ 457984 h 3412500"/>
              <a:gd name="connsiteX190" fmla="*/ 3646976 w 4572132"/>
              <a:gd name="connsiteY190" fmla="*/ 469764 h 3412500"/>
              <a:gd name="connsiteX191" fmla="*/ 3636116 w 4572132"/>
              <a:gd name="connsiteY191" fmla="*/ 495659 h 3412500"/>
              <a:gd name="connsiteX192" fmla="*/ 3566190 w 4572132"/>
              <a:gd name="connsiteY192" fmla="*/ 479635 h 3412500"/>
              <a:gd name="connsiteX193" fmla="*/ 3601288 w 4572132"/>
              <a:gd name="connsiteY193" fmla="*/ 499123 h 3412500"/>
              <a:gd name="connsiteX194" fmla="*/ 3596256 w 4572132"/>
              <a:gd name="connsiteY194" fmla="*/ 546499 h 3412500"/>
              <a:gd name="connsiteX195" fmla="*/ 3780338 w 4572132"/>
              <a:gd name="connsiteY195" fmla="*/ 543814 h 3412500"/>
              <a:gd name="connsiteX196" fmla="*/ 3691474 w 4572132"/>
              <a:gd name="connsiteY196" fmla="*/ 457984 h 3412500"/>
              <a:gd name="connsiteX197" fmla="*/ 3650286 w 4572132"/>
              <a:gd name="connsiteY197" fmla="*/ 394067 h 3412500"/>
              <a:gd name="connsiteX198" fmla="*/ 3589102 w 4572132"/>
              <a:gd name="connsiteY198" fmla="*/ 410263 h 3412500"/>
              <a:gd name="connsiteX199" fmla="*/ 3600754 w 4572132"/>
              <a:gd name="connsiteY199" fmla="*/ 453220 h 3412500"/>
              <a:gd name="connsiteX200" fmla="*/ 3678892 w 4572132"/>
              <a:gd name="connsiteY200" fmla="*/ 455561 h 3412500"/>
              <a:gd name="connsiteX201" fmla="*/ 3663132 w 4572132"/>
              <a:gd name="connsiteY201" fmla="*/ 419444 h 3412500"/>
              <a:gd name="connsiteX202" fmla="*/ 3650286 w 4572132"/>
              <a:gd name="connsiteY202" fmla="*/ 394067 h 3412500"/>
              <a:gd name="connsiteX203" fmla="*/ 1030716 w 4572132"/>
              <a:gd name="connsiteY203" fmla="*/ 385302 h 3412500"/>
              <a:gd name="connsiteX204" fmla="*/ 1112298 w 4572132"/>
              <a:gd name="connsiteY204" fmla="*/ 444282 h 3412500"/>
              <a:gd name="connsiteX205" fmla="*/ 1093556 w 4572132"/>
              <a:gd name="connsiteY205" fmla="*/ 452120 h 3412500"/>
              <a:gd name="connsiteX206" fmla="*/ 1080646 w 4572132"/>
              <a:gd name="connsiteY206" fmla="*/ 481437 h 3412500"/>
              <a:gd name="connsiteX207" fmla="*/ 1128854 w 4572132"/>
              <a:gd name="connsiteY207" fmla="*/ 549251 h 3412500"/>
              <a:gd name="connsiteX208" fmla="*/ 1235598 w 4572132"/>
              <a:gd name="connsiteY208" fmla="*/ 613083 h 3412500"/>
              <a:gd name="connsiteX209" fmla="*/ 1227652 w 4572132"/>
              <a:gd name="connsiteY209" fmla="*/ 649718 h 3412500"/>
              <a:gd name="connsiteX210" fmla="*/ 1110974 w 4572132"/>
              <a:gd name="connsiteY210" fmla="*/ 571247 h 3412500"/>
              <a:gd name="connsiteX211" fmla="*/ 963572 w 4572132"/>
              <a:gd name="connsiteY211" fmla="*/ 489403 h 3412500"/>
              <a:gd name="connsiteX212" fmla="*/ 951918 w 4572132"/>
              <a:gd name="connsiteY212" fmla="*/ 446447 h 3412500"/>
              <a:gd name="connsiteX213" fmla="*/ 1030716 w 4572132"/>
              <a:gd name="connsiteY213" fmla="*/ 385302 h 3412500"/>
              <a:gd name="connsiteX214" fmla="*/ 1177056 w 4572132"/>
              <a:gd name="connsiteY214" fmla="*/ 375342 h 3412500"/>
              <a:gd name="connsiteX215" fmla="*/ 1185798 w 4572132"/>
              <a:gd name="connsiteY215" fmla="*/ 407560 h 3412500"/>
              <a:gd name="connsiteX216" fmla="*/ 1163548 w 4572132"/>
              <a:gd name="connsiteY216" fmla="*/ 413450 h 3412500"/>
              <a:gd name="connsiteX217" fmla="*/ 1154806 w 4572132"/>
              <a:gd name="connsiteY217" fmla="*/ 381231 h 3412500"/>
              <a:gd name="connsiteX218" fmla="*/ 3496394 w 4572132"/>
              <a:gd name="connsiteY218" fmla="*/ 354226 h 3412500"/>
              <a:gd name="connsiteX219" fmla="*/ 3495678 w 4572132"/>
              <a:gd name="connsiteY219" fmla="*/ 357015 h 3412500"/>
              <a:gd name="connsiteX220" fmla="*/ 3492844 w 4572132"/>
              <a:gd name="connsiteY220" fmla="*/ 356244 h 3412500"/>
              <a:gd name="connsiteX221" fmla="*/ 3496394 w 4572132"/>
              <a:gd name="connsiteY221" fmla="*/ 354226 h 3412500"/>
              <a:gd name="connsiteX222" fmla="*/ 4220548 w 4572132"/>
              <a:gd name="connsiteY222" fmla="*/ 254632 h 3412500"/>
              <a:gd name="connsiteX223" fmla="*/ 4232202 w 4572132"/>
              <a:gd name="connsiteY223" fmla="*/ 297589 h 3412500"/>
              <a:gd name="connsiteX224" fmla="*/ 4209956 w 4572132"/>
              <a:gd name="connsiteY224" fmla="*/ 303479 h 3412500"/>
              <a:gd name="connsiteX225" fmla="*/ 4198298 w 4572132"/>
              <a:gd name="connsiteY225" fmla="*/ 260523 h 3412500"/>
              <a:gd name="connsiteX226" fmla="*/ 3773044 w 4572132"/>
              <a:gd name="connsiteY226" fmla="*/ 33517 h 3412500"/>
              <a:gd name="connsiteX227" fmla="*/ 3763412 w 4572132"/>
              <a:gd name="connsiteY227" fmla="*/ 39677 h 3412500"/>
              <a:gd name="connsiteX228" fmla="*/ 3764644 w 4572132"/>
              <a:gd name="connsiteY228" fmla="*/ 38259 h 3412500"/>
              <a:gd name="connsiteX229" fmla="*/ 3773044 w 4572132"/>
              <a:gd name="connsiteY229" fmla="*/ 33517 h 3412500"/>
              <a:gd name="connsiteX230" fmla="*/ 3638754 w 4572132"/>
              <a:gd name="connsiteY230" fmla="*/ 0 h 3412500"/>
              <a:gd name="connsiteX231" fmla="*/ 3762486 w 4572132"/>
              <a:gd name="connsiteY231" fmla="*/ 40270 h 3412500"/>
              <a:gd name="connsiteX232" fmla="*/ 3763412 w 4572132"/>
              <a:gd name="connsiteY232" fmla="*/ 39677 h 3412500"/>
              <a:gd name="connsiteX233" fmla="*/ 3756126 w 4572132"/>
              <a:gd name="connsiteY233" fmla="*/ 48067 h 3412500"/>
              <a:gd name="connsiteX234" fmla="*/ 3738744 w 4572132"/>
              <a:gd name="connsiteY234" fmla="*/ 82884 h 3412500"/>
              <a:gd name="connsiteX235" fmla="*/ 3854230 w 4572132"/>
              <a:gd name="connsiteY235" fmla="*/ 178934 h 3412500"/>
              <a:gd name="connsiteX236" fmla="*/ 3869862 w 4572132"/>
              <a:gd name="connsiteY236" fmla="*/ 324436 h 3412500"/>
              <a:gd name="connsiteX237" fmla="*/ 3959388 w 4572132"/>
              <a:gd name="connsiteY237" fmla="*/ 346783 h 3412500"/>
              <a:gd name="connsiteX238" fmla="*/ 4011566 w 4572132"/>
              <a:gd name="connsiteY238" fmla="*/ 275417 h 3412500"/>
              <a:gd name="connsiteX239" fmla="*/ 3904822 w 4572132"/>
              <a:gd name="connsiteY239" fmla="*/ 211586 h 3412500"/>
              <a:gd name="connsiteX240" fmla="*/ 3922434 w 4572132"/>
              <a:gd name="connsiteY240" fmla="*/ 166636 h 3412500"/>
              <a:gd name="connsiteX241" fmla="*/ 4053810 w 4572132"/>
              <a:gd name="connsiteY241" fmla="*/ 189416 h 3412500"/>
              <a:gd name="connsiteX242" fmla="*/ 4074868 w 4572132"/>
              <a:gd name="connsiteY242" fmla="*/ 201107 h 3412500"/>
              <a:gd name="connsiteX243" fmla="*/ 4103870 w 4572132"/>
              <a:gd name="connsiteY243" fmla="*/ 176165 h 3412500"/>
              <a:gd name="connsiteX244" fmla="*/ 4066922 w 4572132"/>
              <a:gd name="connsiteY244" fmla="*/ 237743 h 3412500"/>
              <a:gd name="connsiteX245" fmla="*/ 4123872 w 4572132"/>
              <a:gd name="connsiteY245" fmla="*/ 337777 h 3412500"/>
              <a:gd name="connsiteX246" fmla="*/ 4131158 w 4572132"/>
              <a:gd name="connsiteY246" fmla="*/ 364624 h 3412500"/>
              <a:gd name="connsiteX247" fmla="*/ 4194064 w 4572132"/>
              <a:gd name="connsiteY247" fmla="*/ 376750 h 3412500"/>
              <a:gd name="connsiteX248" fmla="*/ 4237104 w 4572132"/>
              <a:gd name="connsiteY248" fmla="*/ 359601 h 3412500"/>
              <a:gd name="connsiteX249" fmla="*/ 4281140 w 4572132"/>
              <a:gd name="connsiteY249" fmla="*/ 368089 h 3412500"/>
              <a:gd name="connsiteX250" fmla="*/ 4341862 w 4572132"/>
              <a:gd name="connsiteY250" fmla="*/ 372160 h 3412500"/>
              <a:gd name="connsiteX251" fmla="*/ 4377884 w 4572132"/>
              <a:gd name="connsiteY251" fmla="*/ 351116 h 3412500"/>
              <a:gd name="connsiteX252" fmla="*/ 4354046 w 4572132"/>
              <a:gd name="connsiteY252" fmla="*/ 340159 h 3412500"/>
              <a:gd name="connsiteX253" fmla="*/ 4320540 w 4572132"/>
              <a:gd name="connsiteY253" fmla="*/ 337517 h 3412500"/>
              <a:gd name="connsiteX254" fmla="*/ 4348086 w 4572132"/>
              <a:gd name="connsiteY254" fmla="*/ 307203 h 3412500"/>
              <a:gd name="connsiteX255" fmla="*/ 4453106 w 4572132"/>
              <a:gd name="connsiteY255" fmla="*/ 342715 h 3412500"/>
              <a:gd name="connsiteX256" fmla="*/ 4423838 w 4572132"/>
              <a:gd name="connsiteY256" fmla="*/ 344706 h 3412500"/>
              <a:gd name="connsiteX257" fmla="*/ 4390466 w 4572132"/>
              <a:gd name="connsiteY257" fmla="*/ 353541 h 3412500"/>
              <a:gd name="connsiteX258" fmla="*/ 4491648 w 4572132"/>
              <a:gd name="connsiteY258" fmla="*/ 418844 h 3412500"/>
              <a:gd name="connsiteX259" fmla="*/ 4487010 w 4572132"/>
              <a:gd name="connsiteY259" fmla="*/ 379783 h 3412500"/>
              <a:gd name="connsiteX260" fmla="*/ 4503698 w 4572132"/>
              <a:gd name="connsiteY260" fmla="*/ 375367 h 3412500"/>
              <a:gd name="connsiteX261" fmla="*/ 4555214 w 4572132"/>
              <a:gd name="connsiteY261" fmla="*/ 367485 h 3412500"/>
              <a:gd name="connsiteX262" fmla="*/ 4572132 w 4572132"/>
              <a:gd name="connsiteY262" fmla="*/ 358510 h 3412500"/>
              <a:gd name="connsiteX263" fmla="*/ 4572132 w 4572132"/>
              <a:gd name="connsiteY263" fmla="*/ 2309843 h 3412500"/>
              <a:gd name="connsiteX264" fmla="*/ 4428248 w 4572132"/>
              <a:gd name="connsiteY264" fmla="*/ 2311143 h 3412500"/>
              <a:gd name="connsiteX265" fmla="*/ 4366806 w 4572132"/>
              <a:gd name="connsiteY265" fmla="*/ 2327384 h 3412500"/>
              <a:gd name="connsiteX266" fmla="*/ 4112290 w 4572132"/>
              <a:gd name="connsiteY266" fmla="*/ 2331063 h 3412500"/>
              <a:gd name="connsiteX267" fmla="*/ 4060456 w 4572132"/>
              <a:gd name="connsiteY267" fmla="*/ 2331655 h 3412500"/>
              <a:gd name="connsiteX268" fmla="*/ 4001224 w 4572132"/>
              <a:gd name="connsiteY268" fmla="*/ 2335504 h 3412500"/>
              <a:gd name="connsiteX269" fmla="*/ 3676758 w 4572132"/>
              <a:gd name="connsiteY269" fmla="*/ 2325141 h 3412500"/>
              <a:gd name="connsiteX270" fmla="*/ 3618692 w 4572132"/>
              <a:gd name="connsiteY270" fmla="*/ 2320473 h 3412500"/>
              <a:gd name="connsiteX271" fmla="*/ 3495262 w 4572132"/>
              <a:gd name="connsiteY271" fmla="*/ 2319650 h 3412500"/>
              <a:gd name="connsiteX272" fmla="*/ 4278894 w 4572132"/>
              <a:gd name="connsiteY272" fmla="*/ 2359479 h 3412500"/>
              <a:gd name="connsiteX273" fmla="*/ 4314342 w 4572132"/>
              <a:gd name="connsiteY273" fmla="*/ 2370298 h 3412500"/>
              <a:gd name="connsiteX274" fmla="*/ 4315862 w 4572132"/>
              <a:gd name="connsiteY274" fmla="*/ 2371889 h 3412500"/>
              <a:gd name="connsiteX275" fmla="*/ 4467954 w 4572132"/>
              <a:gd name="connsiteY275" fmla="*/ 2374955 h 3412500"/>
              <a:gd name="connsiteX276" fmla="*/ 4572132 w 4572132"/>
              <a:gd name="connsiteY276" fmla="*/ 2368950 h 3412500"/>
              <a:gd name="connsiteX277" fmla="*/ 4572132 w 4572132"/>
              <a:gd name="connsiteY277" fmla="*/ 2906583 h 3412500"/>
              <a:gd name="connsiteX278" fmla="*/ 4521954 w 4572132"/>
              <a:gd name="connsiteY278" fmla="*/ 2909512 h 3412500"/>
              <a:gd name="connsiteX279" fmla="*/ 4277008 w 4572132"/>
              <a:gd name="connsiteY279" fmla="*/ 2924240 h 3412500"/>
              <a:gd name="connsiteX280" fmla="*/ 3676760 w 4572132"/>
              <a:gd name="connsiteY280" fmla="*/ 2931805 h 3412500"/>
              <a:gd name="connsiteX281" fmla="*/ 3096360 w 4572132"/>
              <a:gd name="connsiteY281" fmla="*/ 2885150 h 3412500"/>
              <a:gd name="connsiteX282" fmla="*/ 3108176 w 4572132"/>
              <a:gd name="connsiteY282" fmla="*/ 2936733 h 3412500"/>
              <a:gd name="connsiteX283" fmla="*/ 3142680 w 4572132"/>
              <a:gd name="connsiteY283" fmla="*/ 2984404 h 3412500"/>
              <a:gd name="connsiteX284" fmla="*/ 3105104 w 4572132"/>
              <a:gd name="connsiteY284" fmla="*/ 3039567 h 3412500"/>
              <a:gd name="connsiteX285" fmla="*/ 3094500 w 4572132"/>
              <a:gd name="connsiteY285" fmla="*/ 3069184 h 3412500"/>
              <a:gd name="connsiteX286" fmla="*/ 3091398 w 4572132"/>
              <a:gd name="connsiteY286" fmla="*/ 3068036 h 3412500"/>
              <a:gd name="connsiteX287" fmla="*/ 3050988 w 4572132"/>
              <a:gd name="connsiteY287" fmla="*/ 3062305 h 3412500"/>
              <a:gd name="connsiteX288" fmla="*/ 3007506 w 4572132"/>
              <a:gd name="connsiteY288" fmla="*/ 3047226 h 3412500"/>
              <a:gd name="connsiteX289" fmla="*/ 2991436 w 4572132"/>
              <a:gd name="connsiteY289" fmla="*/ 3089509 h 3412500"/>
              <a:gd name="connsiteX290" fmla="*/ 2991436 w 4572132"/>
              <a:gd name="connsiteY290" fmla="*/ 3157241 h 3412500"/>
              <a:gd name="connsiteX291" fmla="*/ 2970640 w 4572132"/>
              <a:gd name="connsiteY291" fmla="*/ 3205982 h 3412500"/>
              <a:gd name="connsiteX292" fmla="*/ 2947954 w 4572132"/>
              <a:gd name="connsiteY292" fmla="*/ 3209895 h 3412500"/>
              <a:gd name="connsiteX293" fmla="*/ 2962134 w 4572132"/>
              <a:gd name="connsiteY293" fmla="*/ 3292114 h 3412500"/>
              <a:gd name="connsiteX294" fmla="*/ 2929994 w 4572132"/>
              <a:gd name="connsiteY294" fmla="*/ 3275080 h 3412500"/>
              <a:gd name="connsiteX295" fmla="*/ 2891238 w 4572132"/>
              <a:gd name="connsiteY295" fmla="*/ 3321274 h 3412500"/>
              <a:gd name="connsiteX296" fmla="*/ 2937558 w 4572132"/>
              <a:gd name="connsiteY296" fmla="*/ 3352797 h 3412500"/>
              <a:gd name="connsiteX297" fmla="*/ 2930940 w 4572132"/>
              <a:gd name="connsiteY297" fmla="*/ 3382159 h 3412500"/>
              <a:gd name="connsiteX298" fmla="*/ 2997110 w 4572132"/>
              <a:gd name="connsiteY298" fmla="*/ 3393325 h 3412500"/>
              <a:gd name="connsiteX299" fmla="*/ 2927160 w 4572132"/>
              <a:gd name="connsiteY299" fmla="*/ 3394100 h 3412500"/>
              <a:gd name="connsiteX300" fmla="*/ 2918652 w 4572132"/>
              <a:gd name="connsiteY300" fmla="*/ 3412500 h 3412500"/>
              <a:gd name="connsiteX301" fmla="*/ 2799340 w 4572132"/>
              <a:gd name="connsiteY301" fmla="*/ 3361465 h 3412500"/>
              <a:gd name="connsiteX302" fmla="*/ 2798366 w 4572132"/>
              <a:gd name="connsiteY302" fmla="*/ 3361973 h 3412500"/>
              <a:gd name="connsiteX303" fmla="*/ 2806402 w 4572132"/>
              <a:gd name="connsiteY303" fmla="*/ 3354251 h 3412500"/>
              <a:gd name="connsiteX304" fmla="*/ 2826960 w 4572132"/>
              <a:gd name="connsiteY304" fmla="*/ 3321071 h 3412500"/>
              <a:gd name="connsiteX305" fmla="*/ 2721088 w 4572132"/>
              <a:gd name="connsiteY305" fmla="*/ 3215154 h 3412500"/>
              <a:gd name="connsiteX306" fmla="*/ 2719196 w 4572132"/>
              <a:gd name="connsiteY306" fmla="*/ 3068727 h 3412500"/>
              <a:gd name="connsiteX307" fmla="*/ 2632230 w 4572132"/>
              <a:gd name="connsiteY307" fmla="*/ 3038571 h 3412500"/>
              <a:gd name="connsiteX308" fmla="*/ 2573624 w 4572132"/>
              <a:gd name="connsiteY308" fmla="*/ 3105121 h 3412500"/>
              <a:gd name="connsiteX309" fmla="*/ 2673824 w 4572132"/>
              <a:gd name="connsiteY309" fmla="*/ 3178150 h 3412500"/>
              <a:gd name="connsiteX310" fmla="*/ 2652082 w 4572132"/>
              <a:gd name="connsiteY310" fmla="*/ 3221411 h 3412500"/>
              <a:gd name="connsiteX311" fmla="*/ 2523526 w 4572132"/>
              <a:gd name="connsiteY311" fmla="*/ 3187139 h 3412500"/>
              <a:gd name="connsiteX312" fmla="*/ 2503674 w 4572132"/>
              <a:gd name="connsiteY312" fmla="*/ 3173629 h 3412500"/>
              <a:gd name="connsiteX313" fmla="*/ 2472480 w 4572132"/>
              <a:gd name="connsiteY313" fmla="*/ 3195942 h 3412500"/>
              <a:gd name="connsiteX314" fmla="*/ 2515018 w 4572132"/>
              <a:gd name="connsiteY314" fmla="*/ 3137807 h 3412500"/>
              <a:gd name="connsiteX315" fmla="*/ 2467752 w 4572132"/>
              <a:gd name="connsiteY315" fmla="*/ 3033071 h 3412500"/>
              <a:gd name="connsiteX316" fmla="*/ 2463026 w 4572132"/>
              <a:gd name="connsiteY316" fmla="*/ 3005664 h 3412500"/>
              <a:gd name="connsiteX317" fmla="*/ 2401582 w 4572132"/>
              <a:gd name="connsiteY317" fmla="*/ 2988039 h 3412500"/>
              <a:gd name="connsiteX318" fmla="*/ 2357154 w 4572132"/>
              <a:gd name="connsiteY318" fmla="*/ 3001345 h 3412500"/>
              <a:gd name="connsiteX319" fmla="*/ 2314144 w 4572132"/>
              <a:gd name="connsiteY319" fmla="*/ 2989008 h 3412500"/>
              <a:gd name="connsiteX320" fmla="*/ 2254120 w 4572132"/>
              <a:gd name="connsiteY320" fmla="*/ 2979605 h 3412500"/>
              <a:gd name="connsiteX321" fmla="*/ 2216308 w 4572132"/>
              <a:gd name="connsiteY321" fmla="*/ 2997414 h 3412500"/>
              <a:gd name="connsiteX322" fmla="*/ 2238996 w 4572132"/>
              <a:gd name="connsiteY322" fmla="*/ 3010435 h 3412500"/>
              <a:gd name="connsiteX323" fmla="*/ 2272080 w 4572132"/>
              <a:gd name="connsiteY323" fmla="*/ 3016017 h 3412500"/>
              <a:gd name="connsiteX324" fmla="*/ 2241832 w 4572132"/>
              <a:gd name="connsiteY324" fmla="*/ 3043812 h 3412500"/>
              <a:gd name="connsiteX325" fmla="*/ 2140686 w 4572132"/>
              <a:gd name="connsiteY325" fmla="*/ 2999168 h 3412500"/>
              <a:gd name="connsiteX326" fmla="*/ 2169990 w 4572132"/>
              <a:gd name="connsiteY326" fmla="*/ 2999758 h 3412500"/>
              <a:gd name="connsiteX327" fmla="*/ 2204020 w 4572132"/>
              <a:gd name="connsiteY327" fmla="*/ 2993889 h 3412500"/>
              <a:gd name="connsiteX328" fmla="*/ 2109492 w 4572132"/>
              <a:gd name="connsiteY328" fmla="*/ 2919883 h 3412500"/>
              <a:gd name="connsiteX329" fmla="*/ 2110438 w 4572132"/>
              <a:gd name="connsiteY329" fmla="*/ 2959229 h 3412500"/>
              <a:gd name="connsiteX330" fmla="*/ 2093422 w 4572132"/>
              <a:gd name="connsiteY330" fmla="*/ 2962163 h 3412500"/>
              <a:gd name="connsiteX331" fmla="*/ 2041432 w 4572132"/>
              <a:gd name="connsiteY331" fmla="*/ 2965486 h 3412500"/>
              <a:gd name="connsiteX332" fmla="*/ 1985662 w 4572132"/>
              <a:gd name="connsiteY332" fmla="*/ 3048481 h 3412500"/>
              <a:gd name="connsiteX333" fmla="*/ 1934616 w 4572132"/>
              <a:gd name="connsiteY333" fmla="*/ 2989552 h 3412500"/>
              <a:gd name="connsiteX334" fmla="*/ 1981882 w 4572132"/>
              <a:gd name="connsiteY334" fmla="*/ 2958823 h 3412500"/>
              <a:gd name="connsiteX335" fmla="*/ 1902476 w 4572132"/>
              <a:gd name="connsiteY335" fmla="*/ 2870919 h 3412500"/>
              <a:gd name="connsiteX336" fmla="*/ 1927998 w 4572132"/>
              <a:gd name="connsiteY336" fmla="*/ 2815719 h 3412500"/>
              <a:gd name="connsiteX337" fmla="*/ 1843396 w 4572132"/>
              <a:gd name="connsiteY337" fmla="*/ 2765400 h 3412500"/>
              <a:gd name="connsiteX338" fmla="*/ 1774862 w 4572132"/>
              <a:gd name="connsiteY338" fmla="*/ 2672798 h 3412500"/>
              <a:gd name="connsiteX339" fmla="*/ 1777698 w 4572132"/>
              <a:gd name="connsiteY339" fmla="*/ 2655375 h 3412500"/>
              <a:gd name="connsiteX340" fmla="*/ 1780534 w 4572132"/>
              <a:gd name="connsiteY340" fmla="*/ 2637953 h 3412500"/>
              <a:gd name="connsiteX341" fmla="*/ 1715310 w 4572132"/>
              <a:gd name="connsiteY341" fmla="*/ 2598403 h 3412500"/>
              <a:gd name="connsiteX342" fmla="*/ 1717200 w 4572132"/>
              <a:gd name="connsiteY342" fmla="*/ 2575500 h 3412500"/>
              <a:gd name="connsiteX343" fmla="*/ 1717200 w 4572132"/>
              <a:gd name="connsiteY343" fmla="*/ 2541634 h 3412500"/>
              <a:gd name="connsiteX344" fmla="*/ 1661428 w 4572132"/>
              <a:gd name="connsiteY344" fmla="*/ 2455298 h 3412500"/>
              <a:gd name="connsiteX345" fmla="*/ 1651030 w 4572132"/>
              <a:gd name="connsiteY345" fmla="*/ 2496601 h 3412500"/>
              <a:gd name="connsiteX346" fmla="*/ 1594314 w 4572132"/>
              <a:gd name="connsiteY346" fmla="*/ 2506383 h 3412500"/>
              <a:gd name="connsiteX347" fmla="*/ 1537598 w 4572132"/>
              <a:gd name="connsiteY347" fmla="*/ 2550030 h 3412500"/>
              <a:gd name="connsiteX348" fmla="*/ 1564066 w 4572132"/>
              <a:gd name="connsiteY348" fmla="*/ 2568044 h 3412500"/>
              <a:gd name="connsiteX349" fmla="*/ 1557448 w 4572132"/>
              <a:gd name="connsiteY349" fmla="*/ 2597406 h 3412500"/>
              <a:gd name="connsiteX350" fmla="*/ 1582498 w 4572132"/>
              <a:gd name="connsiteY350" fmla="*/ 2607197 h 3412500"/>
              <a:gd name="connsiteX351" fmla="*/ 1607548 w 4572132"/>
              <a:gd name="connsiteY351" fmla="*/ 2616988 h 3412500"/>
              <a:gd name="connsiteX352" fmla="*/ 1664264 w 4572132"/>
              <a:gd name="connsiteY352" fmla="*/ 2573340 h 3412500"/>
              <a:gd name="connsiteX353" fmla="*/ 1607548 w 4572132"/>
              <a:gd name="connsiteY353" fmla="*/ 2650854 h 3412500"/>
              <a:gd name="connsiteX354" fmla="*/ 1700186 w 4572132"/>
              <a:gd name="connsiteY354" fmla="*/ 2713898 h 3412500"/>
              <a:gd name="connsiteX355" fmla="*/ 1710584 w 4572132"/>
              <a:gd name="connsiteY355" fmla="*/ 2638728 h 3412500"/>
              <a:gd name="connsiteX356" fmla="*/ 1749340 w 4572132"/>
              <a:gd name="connsiteY356" fmla="*/ 2660267 h 3412500"/>
              <a:gd name="connsiteX357" fmla="*/ 1727600 w 4572132"/>
              <a:gd name="connsiteY357" fmla="*/ 2703526 h 3412500"/>
              <a:gd name="connsiteX358" fmla="*/ 1737998 w 4572132"/>
              <a:gd name="connsiteY358" fmla="*/ 2729956 h 3412500"/>
              <a:gd name="connsiteX359" fmla="*/ 1746506 w 4572132"/>
              <a:gd name="connsiteY359" fmla="*/ 2745420 h 3412500"/>
              <a:gd name="connsiteX360" fmla="*/ 1713420 w 4572132"/>
              <a:gd name="connsiteY360" fmla="*/ 2722905 h 3412500"/>
              <a:gd name="connsiteX361" fmla="*/ 1697350 w 4572132"/>
              <a:gd name="connsiteY361" fmla="*/ 2765187 h 3412500"/>
              <a:gd name="connsiteX362" fmla="*/ 1675608 w 4572132"/>
              <a:gd name="connsiteY362" fmla="*/ 2757647 h 3412500"/>
              <a:gd name="connsiteX363" fmla="*/ 1652922 w 4572132"/>
              <a:gd name="connsiteY363" fmla="*/ 2744627 h 3412500"/>
              <a:gd name="connsiteX364" fmla="*/ 1651978 w 4572132"/>
              <a:gd name="connsiteY364" fmla="*/ 2773011 h 3412500"/>
              <a:gd name="connsiteX365" fmla="*/ 1655108 w 4572132"/>
              <a:gd name="connsiteY365" fmla="*/ 2784818 h 3412500"/>
              <a:gd name="connsiteX366" fmla="*/ 1659222 w 4572132"/>
              <a:gd name="connsiteY366" fmla="*/ 2791882 h 3412500"/>
              <a:gd name="connsiteX367" fmla="*/ 1647132 w 4572132"/>
              <a:gd name="connsiteY367" fmla="*/ 2789370 h 3412500"/>
              <a:gd name="connsiteX368" fmla="*/ 1618894 w 4572132"/>
              <a:gd name="connsiteY368" fmla="*/ 2784362 h 3412500"/>
              <a:gd name="connsiteX369" fmla="*/ 1526254 w 4572132"/>
              <a:gd name="connsiteY369" fmla="*/ 2551987 h 3412500"/>
              <a:gd name="connsiteX370" fmla="*/ 1529088 w 4572132"/>
              <a:gd name="connsiteY370" fmla="*/ 2416034 h 3412500"/>
              <a:gd name="connsiteX371" fmla="*/ 1560282 w 4572132"/>
              <a:gd name="connsiteY371" fmla="*/ 2309055 h 3412500"/>
              <a:gd name="connsiteX372" fmla="*/ 1515854 w 4572132"/>
              <a:gd name="connsiteY372" fmla="*/ 2322363 h 3412500"/>
              <a:gd name="connsiteX373" fmla="*/ 1538674 w 4572132"/>
              <a:gd name="connsiteY373" fmla="*/ 2204409 h 3412500"/>
              <a:gd name="connsiteX374" fmla="*/ 1538500 w 4572132"/>
              <a:gd name="connsiteY374" fmla="*/ 2204313 h 3412500"/>
              <a:gd name="connsiteX375" fmla="*/ 1517710 w 4572132"/>
              <a:gd name="connsiteY375" fmla="*/ 2215573 h 3412500"/>
              <a:gd name="connsiteX376" fmla="*/ 1515060 w 4572132"/>
              <a:gd name="connsiteY376" fmla="*/ 2227784 h 3412500"/>
              <a:gd name="connsiteX377" fmla="*/ 1347002 w 4572132"/>
              <a:gd name="connsiteY377" fmla="*/ 2289535 h 3412500"/>
              <a:gd name="connsiteX378" fmla="*/ 1217878 w 4572132"/>
              <a:gd name="connsiteY378" fmla="*/ 2340979 h 3412500"/>
              <a:gd name="connsiteX379" fmla="*/ 1190598 w 4572132"/>
              <a:gd name="connsiteY379" fmla="*/ 2394242 h 3412500"/>
              <a:gd name="connsiteX380" fmla="*/ 1102794 w 4572132"/>
              <a:gd name="connsiteY380" fmla="*/ 2400218 h 3412500"/>
              <a:gd name="connsiteX381" fmla="*/ 767737 w 4572132"/>
              <a:gd name="connsiteY381" fmla="*/ 2615525 h 3412500"/>
              <a:gd name="connsiteX382" fmla="*/ 340506 w 4572132"/>
              <a:gd name="connsiteY382" fmla="*/ 2820696 h 3412500"/>
              <a:gd name="connsiteX383" fmla="*/ 417315 w 4572132"/>
              <a:gd name="connsiteY383" fmla="*/ 2708279 h 3412500"/>
              <a:gd name="connsiteX384" fmla="*/ 407878 w 4572132"/>
              <a:gd name="connsiteY384" fmla="*/ 2706461 h 3412500"/>
              <a:gd name="connsiteX385" fmla="*/ 394739 w 4572132"/>
              <a:gd name="connsiteY385" fmla="*/ 2700037 h 3412500"/>
              <a:gd name="connsiteX386" fmla="*/ 390397 w 4572132"/>
              <a:gd name="connsiteY386" fmla="*/ 2702456 h 3412500"/>
              <a:gd name="connsiteX387" fmla="*/ 342093 w 4572132"/>
              <a:gd name="connsiteY387" fmla="*/ 2716680 h 3412500"/>
              <a:gd name="connsiteX388" fmla="*/ 393474 w 4572132"/>
              <a:gd name="connsiteY388" fmla="*/ 2576461 h 3412500"/>
              <a:gd name="connsiteX389" fmla="*/ 368310 w 4572132"/>
              <a:gd name="connsiteY389" fmla="*/ 2571611 h 3412500"/>
              <a:gd name="connsiteX390" fmla="*/ 410821 w 4572132"/>
              <a:gd name="connsiteY390" fmla="*/ 2508560 h 3412500"/>
              <a:gd name="connsiteX391" fmla="*/ 471741 w 4572132"/>
              <a:gd name="connsiteY391" fmla="*/ 2469413 h 3412500"/>
              <a:gd name="connsiteX392" fmla="*/ 489354 w 4572132"/>
              <a:gd name="connsiteY392" fmla="*/ 2424463 h 3412500"/>
              <a:gd name="connsiteX393" fmla="*/ 550006 w 4572132"/>
              <a:gd name="connsiteY393" fmla="*/ 2362367 h 3412500"/>
              <a:gd name="connsiteX394" fmla="*/ 619404 w 4572132"/>
              <a:gd name="connsiteY394" fmla="*/ 2332487 h 3412500"/>
              <a:gd name="connsiteX395" fmla="*/ 634367 w 4572132"/>
              <a:gd name="connsiteY395" fmla="*/ 2299749 h 3412500"/>
              <a:gd name="connsiteX396" fmla="*/ 453726 w 4572132"/>
              <a:gd name="connsiteY396" fmla="*/ 2359074 h 3412500"/>
              <a:gd name="connsiteX397" fmla="*/ 280372 w 4572132"/>
              <a:gd name="connsiteY397" fmla="*/ 2445248 h 3412500"/>
              <a:gd name="connsiteX398" fmla="*/ 231237 w 4572132"/>
              <a:gd name="connsiteY398" fmla="*/ 2417967 h 3412500"/>
              <a:gd name="connsiteX399" fmla="*/ 379032 w 4572132"/>
              <a:gd name="connsiteY399" fmla="*/ 2292516 h 3412500"/>
              <a:gd name="connsiteX400" fmla="*/ 528018 w 4572132"/>
              <a:gd name="connsiteY400" fmla="*/ 2149481 h 3412500"/>
              <a:gd name="connsiteX401" fmla="*/ 504312 w 4572132"/>
              <a:gd name="connsiteY401" fmla="*/ 2150001 h 3412500"/>
              <a:gd name="connsiteX402" fmla="*/ 486169 w 4572132"/>
              <a:gd name="connsiteY402" fmla="*/ 2149050 h 3412500"/>
              <a:gd name="connsiteX403" fmla="*/ 466121 w 4572132"/>
              <a:gd name="connsiteY403" fmla="*/ 2133856 h 3412500"/>
              <a:gd name="connsiteX404" fmla="*/ 458247 w 4572132"/>
              <a:gd name="connsiteY404" fmla="*/ 2138098 h 3412500"/>
              <a:gd name="connsiteX405" fmla="*/ 420026 w 4572132"/>
              <a:gd name="connsiteY405" fmla="*/ 2181305 h 3412500"/>
              <a:gd name="connsiteX406" fmla="*/ 301954 w 4572132"/>
              <a:gd name="connsiteY406" fmla="*/ 2261119 h 3412500"/>
              <a:gd name="connsiteX407" fmla="*/ 240503 w 4572132"/>
              <a:gd name="connsiteY407" fmla="*/ 2254363 h 3412500"/>
              <a:gd name="connsiteX408" fmla="*/ 299700 w 4572132"/>
              <a:gd name="connsiteY408" fmla="*/ 2186895 h 3412500"/>
              <a:gd name="connsiteX409" fmla="*/ 203686 w 4572132"/>
              <a:gd name="connsiteY409" fmla="*/ 2206555 h 3412500"/>
              <a:gd name="connsiteX410" fmla="*/ 135748 w 4572132"/>
              <a:gd name="connsiteY410" fmla="*/ 2241805 h 3412500"/>
              <a:gd name="connsiteX411" fmla="*/ 71383 w 4572132"/>
              <a:gd name="connsiteY411" fmla="*/ 2224308 h 3412500"/>
              <a:gd name="connsiteX412" fmla="*/ 1 w 4572132"/>
              <a:gd name="connsiteY412" fmla="*/ 2202916 h 3412500"/>
              <a:gd name="connsiteX413" fmla="*/ 132168 w 4572132"/>
              <a:gd name="connsiteY413" fmla="*/ 2052824 h 3412500"/>
              <a:gd name="connsiteX414" fmla="*/ 58665 w 4572132"/>
              <a:gd name="connsiteY414" fmla="*/ 2089544 h 3412500"/>
              <a:gd name="connsiteX415" fmla="*/ 107931 w 4572132"/>
              <a:gd name="connsiteY415" fmla="*/ 2007441 h 3412500"/>
              <a:gd name="connsiteX416" fmla="*/ 193085 w 4572132"/>
              <a:gd name="connsiteY416" fmla="*/ 2013678 h 3412500"/>
              <a:gd name="connsiteX417" fmla="*/ 247252 w 4572132"/>
              <a:gd name="connsiteY417" fmla="*/ 1993585 h 3412500"/>
              <a:gd name="connsiteX418" fmla="*/ 210433 w 4572132"/>
              <a:gd name="connsiteY418" fmla="*/ 1945777 h 3412500"/>
              <a:gd name="connsiteX419" fmla="*/ 135342 w 4572132"/>
              <a:gd name="connsiteY419" fmla="*/ 1965654 h 3412500"/>
              <a:gd name="connsiteX420" fmla="*/ 54690 w 4572132"/>
              <a:gd name="connsiteY420" fmla="*/ 1987002 h 3412500"/>
              <a:gd name="connsiteX421" fmla="*/ 33368 w 4572132"/>
              <a:gd name="connsiteY421" fmla="*/ 1952357 h 3412500"/>
              <a:gd name="connsiteX422" fmla="*/ 228043 w 4572132"/>
              <a:gd name="connsiteY422" fmla="*/ 1779965 h 3412500"/>
              <a:gd name="connsiteX423" fmla="*/ 416891 w 4572132"/>
              <a:gd name="connsiteY423" fmla="*/ 1586093 h 3412500"/>
              <a:gd name="connsiteX424" fmla="*/ 413297 w 4572132"/>
              <a:gd name="connsiteY424" fmla="*/ 1580796 h 3412500"/>
              <a:gd name="connsiteX425" fmla="*/ 378532 w 4572132"/>
              <a:gd name="connsiteY425" fmla="*/ 1612602 h 3412500"/>
              <a:gd name="connsiteX426" fmla="*/ 301953 w 4572132"/>
              <a:gd name="connsiteY426" fmla="*/ 1654455 h 3412500"/>
              <a:gd name="connsiteX427" fmla="*/ 240503 w 4572132"/>
              <a:gd name="connsiteY427" fmla="*/ 1647699 h 3412500"/>
              <a:gd name="connsiteX428" fmla="*/ 299700 w 4572132"/>
              <a:gd name="connsiteY428" fmla="*/ 1580231 h 3412500"/>
              <a:gd name="connsiteX429" fmla="*/ 203686 w 4572132"/>
              <a:gd name="connsiteY429" fmla="*/ 1599890 h 3412500"/>
              <a:gd name="connsiteX430" fmla="*/ 135747 w 4572132"/>
              <a:gd name="connsiteY430" fmla="*/ 1635141 h 3412500"/>
              <a:gd name="connsiteX431" fmla="*/ 71383 w 4572132"/>
              <a:gd name="connsiteY431" fmla="*/ 1617644 h 3412500"/>
              <a:gd name="connsiteX432" fmla="*/ 0 w 4572132"/>
              <a:gd name="connsiteY432" fmla="*/ 1596252 h 3412500"/>
              <a:gd name="connsiteX433" fmla="*/ 132167 w 4572132"/>
              <a:gd name="connsiteY433" fmla="*/ 1446161 h 3412500"/>
              <a:gd name="connsiteX434" fmla="*/ 58664 w 4572132"/>
              <a:gd name="connsiteY434" fmla="*/ 1482882 h 3412500"/>
              <a:gd name="connsiteX435" fmla="*/ 107930 w 4572132"/>
              <a:gd name="connsiteY435" fmla="*/ 1400777 h 3412500"/>
              <a:gd name="connsiteX436" fmla="*/ 193085 w 4572132"/>
              <a:gd name="connsiteY436" fmla="*/ 1407014 h 3412500"/>
              <a:gd name="connsiteX437" fmla="*/ 247251 w 4572132"/>
              <a:gd name="connsiteY437" fmla="*/ 1386921 h 3412500"/>
              <a:gd name="connsiteX438" fmla="*/ 210432 w 4572132"/>
              <a:gd name="connsiteY438" fmla="*/ 1339113 h 3412500"/>
              <a:gd name="connsiteX439" fmla="*/ 135341 w 4572132"/>
              <a:gd name="connsiteY439" fmla="*/ 1358990 h 3412500"/>
              <a:gd name="connsiteX440" fmla="*/ 54689 w 4572132"/>
              <a:gd name="connsiteY440" fmla="*/ 1380338 h 3412500"/>
              <a:gd name="connsiteX441" fmla="*/ 33366 w 4572132"/>
              <a:gd name="connsiteY441" fmla="*/ 1345695 h 3412500"/>
              <a:gd name="connsiteX442" fmla="*/ 228042 w 4572132"/>
              <a:gd name="connsiteY442" fmla="*/ 1173301 h 3412500"/>
              <a:gd name="connsiteX443" fmla="*/ 416890 w 4572132"/>
              <a:gd name="connsiteY443" fmla="*/ 979428 h 3412500"/>
              <a:gd name="connsiteX444" fmla="*/ 397025 w 4572132"/>
              <a:gd name="connsiteY444" fmla="*/ 950155 h 3412500"/>
              <a:gd name="connsiteX445" fmla="*/ 433312 w 4572132"/>
              <a:gd name="connsiteY445" fmla="*/ 952060 h 3412500"/>
              <a:gd name="connsiteX446" fmla="*/ 431460 w 4572132"/>
              <a:gd name="connsiteY446" fmla="*/ 1033127 h 3412500"/>
              <a:gd name="connsiteX447" fmla="*/ 471853 w 4572132"/>
              <a:gd name="connsiteY447" fmla="*/ 1028190 h 3412500"/>
              <a:gd name="connsiteX448" fmla="*/ 650505 w 4572132"/>
              <a:gd name="connsiteY448" fmla="*/ 917591 h 3412500"/>
              <a:gd name="connsiteX449" fmla="*/ 1210570 w 4572132"/>
              <a:gd name="connsiteY449" fmla="*/ 740569 h 3412500"/>
              <a:gd name="connsiteX450" fmla="*/ 1321816 w 4572132"/>
              <a:gd name="connsiteY450" fmla="*/ 711124 h 3412500"/>
              <a:gd name="connsiteX451" fmla="*/ 1356912 w 4572132"/>
              <a:gd name="connsiteY451" fmla="*/ 730611 h 3412500"/>
              <a:gd name="connsiteX452" fmla="*/ 1428954 w 4572132"/>
              <a:gd name="connsiteY452" fmla="*/ 688519 h 3412500"/>
              <a:gd name="connsiteX453" fmla="*/ 1439548 w 4572132"/>
              <a:gd name="connsiteY453" fmla="*/ 639672 h 3412500"/>
              <a:gd name="connsiteX454" fmla="*/ 1404718 w 4572132"/>
              <a:gd name="connsiteY454" fmla="*/ 643137 h 3412500"/>
              <a:gd name="connsiteX455" fmla="*/ 1371080 w 4572132"/>
              <a:gd name="connsiteY455" fmla="*/ 629019 h 3412500"/>
              <a:gd name="connsiteX456" fmla="*/ 1374456 w 4572132"/>
              <a:gd name="connsiteY456" fmla="*/ 619492 h 3412500"/>
              <a:gd name="connsiteX457" fmla="*/ 1376376 w 4572132"/>
              <a:gd name="connsiteY457" fmla="*/ 604597 h 3412500"/>
              <a:gd name="connsiteX458" fmla="*/ 1362338 w 4572132"/>
              <a:gd name="connsiteY458" fmla="*/ 596801 h 3412500"/>
              <a:gd name="connsiteX459" fmla="*/ 1481398 w 4572132"/>
              <a:gd name="connsiteY459" fmla="*/ 640107 h 3412500"/>
              <a:gd name="connsiteX460" fmla="*/ 1478882 w 4572132"/>
              <a:gd name="connsiteY460" fmla="*/ 663793 h 3412500"/>
              <a:gd name="connsiteX461" fmla="*/ 1473452 w 4572132"/>
              <a:gd name="connsiteY461" fmla="*/ 676741 h 3412500"/>
              <a:gd name="connsiteX462" fmla="*/ 1576488 w 4572132"/>
              <a:gd name="connsiteY462" fmla="*/ 660979 h 3412500"/>
              <a:gd name="connsiteX463" fmla="*/ 1663366 w 4572132"/>
              <a:gd name="connsiteY463" fmla="*/ 695536 h 3412500"/>
              <a:gd name="connsiteX464" fmla="*/ 1653964 w 4572132"/>
              <a:gd name="connsiteY464" fmla="*/ 726801 h 3412500"/>
              <a:gd name="connsiteX465" fmla="*/ 1565628 w 4572132"/>
              <a:gd name="connsiteY465" fmla="*/ 686876 h 3412500"/>
              <a:gd name="connsiteX466" fmla="*/ 1479812 w 4572132"/>
              <a:gd name="connsiteY466" fmla="*/ 744122 h 3412500"/>
              <a:gd name="connsiteX467" fmla="*/ 1527490 w 4572132"/>
              <a:gd name="connsiteY467" fmla="*/ 766034 h 3412500"/>
              <a:gd name="connsiteX468" fmla="*/ 1606816 w 4572132"/>
              <a:gd name="connsiteY468" fmla="*/ 750793 h 3412500"/>
              <a:gd name="connsiteX469" fmla="*/ 1740046 w 4572132"/>
              <a:gd name="connsiteY469" fmla="*/ 692506 h 3412500"/>
              <a:gd name="connsiteX470" fmla="*/ 1755274 w 4572132"/>
              <a:gd name="connsiteY470" fmla="*/ 682719 h 3412500"/>
              <a:gd name="connsiteX471" fmla="*/ 1693560 w 4572132"/>
              <a:gd name="connsiteY471" fmla="*/ 653011 h 3412500"/>
              <a:gd name="connsiteX472" fmla="*/ 1817386 w 4572132"/>
              <a:gd name="connsiteY472" fmla="*/ 625992 h 3412500"/>
              <a:gd name="connsiteX473" fmla="*/ 1746004 w 4572132"/>
              <a:gd name="connsiteY473" fmla="*/ 604598 h 3412500"/>
              <a:gd name="connsiteX474" fmla="*/ 1843244 w 4572132"/>
              <a:gd name="connsiteY474" fmla="*/ 600441 h 3412500"/>
              <a:gd name="connsiteX475" fmla="*/ 1867164 w 4572132"/>
              <a:gd name="connsiteY475" fmla="*/ 597615 h 3412500"/>
              <a:gd name="connsiteX476" fmla="*/ 1848112 w 4572132"/>
              <a:gd name="connsiteY476" fmla="*/ 629370 h 3412500"/>
              <a:gd name="connsiteX477" fmla="*/ 1992996 w 4572132"/>
              <a:gd name="connsiteY477" fmla="*/ 614040 h 3412500"/>
              <a:gd name="connsiteX478" fmla="*/ 2032462 w 4572132"/>
              <a:gd name="connsiteY478" fmla="*/ 649636 h 3412500"/>
              <a:gd name="connsiteX479" fmla="*/ 2330440 w 4572132"/>
              <a:gd name="connsiteY479" fmla="*/ 605296 h 3412500"/>
              <a:gd name="connsiteX480" fmla="*/ 2928120 w 4572132"/>
              <a:gd name="connsiteY480" fmla="*/ 544934 h 3412500"/>
              <a:gd name="connsiteX481" fmla="*/ 3511100 w 4572132"/>
              <a:gd name="connsiteY481" fmla="*/ 540262 h 3412500"/>
              <a:gd name="connsiteX482" fmla="*/ 3494476 w 4572132"/>
              <a:gd name="connsiteY482" fmla="*/ 489986 h 3412500"/>
              <a:gd name="connsiteX483" fmla="*/ 3455606 w 4572132"/>
              <a:gd name="connsiteY483" fmla="*/ 445599 h 3412500"/>
              <a:gd name="connsiteX484" fmla="*/ 3487886 w 4572132"/>
              <a:gd name="connsiteY484" fmla="*/ 387415 h 3412500"/>
              <a:gd name="connsiteX485" fmla="*/ 3495678 w 4572132"/>
              <a:gd name="connsiteY485" fmla="*/ 357015 h 3412500"/>
              <a:gd name="connsiteX486" fmla="*/ 3498876 w 4572132"/>
              <a:gd name="connsiteY486" fmla="*/ 357885 h 3412500"/>
              <a:gd name="connsiteX487" fmla="*/ 3539702 w 4572132"/>
              <a:gd name="connsiteY487" fmla="*/ 360031 h 3412500"/>
              <a:gd name="connsiteX488" fmla="*/ 3584464 w 4572132"/>
              <a:gd name="connsiteY488" fmla="*/ 371204 h 3412500"/>
              <a:gd name="connsiteX489" fmla="*/ 3596516 w 4572132"/>
              <a:gd name="connsiteY489" fmla="*/ 327725 h 3412500"/>
              <a:gd name="connsiteX490" fmla="*/ 3590156 w 4572132"/>
              <a:gd name="connsiteY490" fmla="*/ 260344 h 3412500"/>
              <a:gd name="connsiteX491" fmla="*/ 3606312 w 4572132"/>
              <a:gd name="connsiteY491" fmla="*/ 210024 h 3412500"/>
              <a:gd name="connsiteX492" fmla="*/ 3628562 w 4572132"/>
              <a:gd name="connsiteY492" fmla="*/ 204135 h 3412500"/>
              <a:gd name="connsiteX493" fmla="*/ 3606708 w 4572132"/>
              <a:gd name="connsiteY493" fmla="*/ 123590 h 3412500"/>
              <a:gd name="connsiteX494" fmla="*/ 3640346 w 4572132"/>
              <a:gd name="connsiteY494" fmla="*/ 137707 h 3412500"/>
              <a:gd name="connsiteX495" fmla="*/ 3674646 w 4572132"/>
              <a:gd name="connsiteY495" fmla="*/ 88340 h 3412500"/>
              <a:gd name="connsiteX496" fmla="*/ 3625512 w 4572132"/>
              <a:gd name="connsiteY496" fmla="*/ 61058 h 3412500"/>
              <a:gd name="connsiteX497" fmla="*/ 3629352 w 4572132"/>
              <a:gd name="connsiteY497" fmla="*/ 31265 h 3412500"/>
              <a:gd name="connsiteX498" fmla="*/ 3562338 w 4572132"/>
              <a:gd name="connsiteY498" fmla="*/ 25981 h 3412500"/>
              <a:gd name="connsiteX499" fmla="*/ 3632000 w 4572132"/>
              <a:gd name="connsiteY499" fmla="*/ 19053 h 3412500"/>
              <a:gd name="connsiteX500" fmla="*/ 3638754 w 4572132"/>
              <a:gd name="connsiteY500" fmla="*/ 0 h 34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</a:cxnLst>
            <a:rect l="l" t="t" r="r" b="b"/>
            <a:pathLst>
              <a:path w="4572132" h="3412500">
                <a:moveTo>
                  <a:pt x="2798366" y="3361973"/>
                </a:moveTo>
                <a:lnTo>
                  <a:pt x="2797008" y="3363278"/>
                </a:lnTo>
                <a:cubicBezTo>
                  <a:pt x="2793974" y="3365448"/>
                  <a:pt x="2791040" y="3366777"/>
                  <a:pt x="2788204" y="3367266"/>
                </a:cubicBezTo>
                <a:close/>
                <a:moveTo>
                  <a:pt x="3094500" y="3069184"/>
                </a:moveTo>
                <a:lnTo>
                  <a:pt x="3097246" y="3070202"/>
                </a:lnTo>
                <a:cubicBezTo>
                  <a:pt x="3097602" y="3070846"/>
                  <a:pt x="3096360" y="3071413"/>
                  <a:pt x="3093526" y="3071902"/>
                </a:cubicBezTo>
                <a:close/>
                <a:moveTo>
                  <a:pt x="2378896" y="3059683"/>
                </a:moveTo>
                <a:lnTo>
                  <a:pt x="2386460" y="3103535"/>
                </a:lnTo>
                <a:lnTo>
                  <a:pt x="2363774" y="3107447"/>
                </a:lnTo>
                <a:lnTo>
                  <a:pt x="2356210" y="3063596"/>
                </a:lnTo>
                <a:close/>
                <a:moveTo>
                  <a:pt x="4233528" y="2976893"/>
                </a:moveTo>
                <a:cubicBezTo>
                  <a:pt x="4360194" y="2983270"/>
                  <a:pt x="4472682" y="2983625"/>
                  <a:pt x="4570990" y="2977959"/>
                </a:cubicBezTo>
                <a:lnTo>
                  <a:pt x="4572132" y="2977865"/>
                </a:lnTo>
                <a:lnTo>
                  <a:pt x="4572132" y="3000263"/>
                </a:lnTo>
                <a:lnTo>
                  <a:pt x="4561774" y="3000715"/>
                </a:lnTo>
                <a:cubicBezTo>
                  <a:pt x="4500804" y="3002764"/>
                  <a:pt x="4369648" y="3004217"/>
                  <a:pt x="4168304" y="3005074"/>
                </a:cubicBezTo>
                <a:cubicBezTo>
                  <a:pt x="4173974" y="2992808"/>
                  <a:pt x="4195716" y="2983415"/>
                  <a:pt x="4233528" y="2976893"/>
                </a:cubicBezTo>
                <a:close/>
                <a:moveTo>
                  <a:pt x="2921484" y="2954819"/>
                </a:moveTo>
                <a:cubicBezTo>
                  <a:pt x="2922744" y="2962128"/>
                  <a:pt x="2926840" y="2974592"/>
                  <a:pt x="2933772" y="2992211"/>
                </a:cubicBezTo>
                <a:cubicBezTo>
                  <a:pt x="2940706" y="3009830"/>
                  <a:pt x="2944172" y="3018639"/>
                  <a:pt x="2944172" y="3018639"/>
                </a:cubicBezTo>
                <a:lnTo>
                  <a:pt x="3006560" y="3007879"/>
                </a:lnTo>
                <a:lnTo>
                  <a:pt x="2998996" y="2964029"/>
                </a:lnTo>
                <a:cubicBezTo>
                  <a:pt x="2962446" y="2955281"/>
                  <a:pt x="2936610" y="2952211"/>
                  <a:pt x="2921484" y="2954819"/>
                </a:cubicBezTo>
                <a:close/>
                <a:moveTo>
                  <a:pt x="3399794" y="2951350"/>
                </a:moveTo>
                <a:lnTo>
                  <a:pt x="3478252" y="2966040"/>
                </a:lnTo>
                <a:lnTo>
                  <a:pt x="3475416" y="2983463"/>
                </a:lnTo>
                <a:lnTo>
                  <a:pt x="3402630" y="2967794"/>
                </a:lnTo>
                <a:close/>
                <a:moveTo>
                  <a:pt x="2672876" y="2867874"/>
                </a:moveTo>
                <a:lnTo>
                  <a:pt x="2657752" y="2881772"/>
                </a:lnTo>
                <a:lnTo>
                  <a:pt x="2697454" y="2908790"/>
                </a:lnTo>
                <a:lnTo>
                  <a:pt x="2705962" y="2890390"/>
                </a:lnTo>
                <a:close/>
                <a:moveTo>
                  <a:pt x="2828846" y="2857909"/>
                </a:moveTo>
                <a:cubicBezTo>
                  <a:pt x="2850904" y="2872918"/>
                  <a:pt x="2877686" y="2904047"/>
                  <a:pt x="2909196" y="2951294"/>
                </a:cubicBezTo>
                <a:lnTo>
                  <a:pt x="2954568" y="2943469"/>
                </a:lnTo>
                <a:cubicBezTo>
                  <a:pt x="2952048" y="2928852"/>
                  <a:pt x="2956458" y="2920565"/>
                  <a:pt x="2967804" y="2918609"/>
                </a:cubicBezTo>
                <a:cubicBezTo>
                  <a:pt x="2994270" y="2936622"/>
                  <a:pt x="3016956" y="2943998"/>
                  <a:pt x="3035862" y="2940738"/>
                </a:cubicBezTo>
                <a:lnTo>
                  <a:pt x="3002778" y="2918222"/>
                </a:lnTo>
                <a:cubicBezTo>
                  <a:pt x="3015382" y="2900996"/>
                  <a:pt x="3022472" y="2888484"/>
                  <a:pt x="3024046" y="2880688"/>
                </a:cubicBezTo>
                <a:cubicBezTo>
                  <a:pt x="3025622" y="2872890"/>
                  <a:pt x="3021682" y="2869806"/>
                  <a:pt x="3012230" y="2871436"/>
                </a:cubicBezTo>
                <a:cubicBezTo>
                  <a:pt x="3009080" y="2875743"/>
                  <a:pt x="2947950" y="2871234"/>
                  <a:pt x="2828846" y="2857909"/>
                </a:cubicBezTo>
                <a:close/>
                <a:moveTo>
                  <a:pt x="1659222" y="2791882"/>
                </a:moveTo>
                <a:lnTo>
                  <a:pt x="1665684" y="2793225"/>
                </a:lnTo>
                <a:cubicBezTo>
                  <a:pt x="1674822" y="2795412"/>
                  <a:pt x="1677500" y="2796832"/>
                  <a:pt x="1673720" y="2797484"/>
                </a:cubicBezTo>
                <a:cubicBezTo>
                  <a:pt x="1668048" y="2798462"/>
                  <a:pt x="1663400" y="2796912"/>
                  <a:pt x="1659776" y="2792834"/>
                </a:cubicBezTo>
                <a:close/>
                <a:moveTo>
                  <a:pt x="4465824" y="2452827"/>
                </a:moveTo>
                <a:cubicBezTo>
                  <a:pt x="4451486" y="2454359"/>
                  <a:pt x="4441798" y="2457441"/>
                  <a:pt x="4436756" y="2462074"/>
                </a:cubicBezTo>
                <a:cubicBezTo>
                  <a:pt x="4463224" y="2480086"/>
                  <a:pt x="4483392" y="2484135"/>
                  <a:pt x="4497254" y="2474218"/>
                </a:cubicBezTo>
                <a:cubicBezTo>
                  <a:pt x="4504186" y="2469259"/>
                  <a:pt x="4512694" y="2462147"/>
                  <a:pt x="4522776" y="2452883"/>
                </a:cubicBezTo>
                <a:cubicBezTo>
                  <a:pt x="4499144" y="2451314"/>
                  <a:pt x="4480160" y="2451296"/>
                  <a:pt x="4465824" y="2452827"/>
                </a:cubicBezTo>
                <a:close/>
                <a:moveTo>
                  <a:pt x="1712472" y="2412629"/>
                </a:moveTo>
                <a:lnTo>
                  <a:pt x="1683168" y="2445904"/>
                </a:lnTo>
                <a:cubicBezTo>
                  <a:pt x="1697664" y="2462219"/>
                  <a:pt x="1707116" y="2483166"/>
                  <a:pt x="1711528" y="2508745"/>
                </a:cubicBezTo>
                <a:cubicBezTo>
                  <a:pt x="1726652" y="2506137"/>
                  <a:pt x="1740516" y="2496221"/>
                  <a:pt x="1753120" y="2478994"/>
                </a:cubicBezTo>
                <a:cubicBezTo>
                  <a:pt x="1746818" y="2442453"/>
                  <a:pt x="1743666" y="2424181"/>
                  <a:pt x="1743666" y="2424181"/>
                </a:cubicBezTo>
                <a:cubicBezTo>
                  <a:pt x="1736104" y="2425486"/>
                  <a:pt x="1725706" y="2421635"/>
                  <a:pt x="1712472" y="2412629"/>
                </a:cubicBezTo>
                <a:close/>
                <a:moveTo>
                  <a:pt x="1619834" y="2214120"/>
                </a:moveTo>
                <a:lnTo>
                  <a:pt x="1619224" y="2214225"/>
                </a:lnTo>
                <a:lnTo>
                  <a:pt x="1591742" y="2224753"/>
                </a:lnTo>
                <a:lnTo>
                  <a:pt x="1580482" y="2220906"/>
                </a:lnTo>
                <a:lnTo>
                  <a:pt x="1557446" y="2224879"/>
                </a:lnTo>
                <a:lnTo>
                  <a:pt x="1561226" y="2246804"/>
                </a:lnTo>
                <a:lnTo>
                  <a:pt x="1623614" y="2236045"/>
                </a:lnTo>
                <a:close/>
                <a:moveTo>
                  <a:pt x="1609568" y="1894692"/>
                </a:moveTo>
                <a:lnTo>
                  <a:pt x="1594312" y="1899720"/>
                </a:lnTo>
                <a:lnTo>
                  <a:pt x="1592016" y="1900828"/>
                </a:lnTo>
                <a:lnTo>
                  <a:pt x="1593586" y="1901963"/>
                </a:lnTo>
                <a:lnTo>
                  <a:pt x="1573060" y="1936173"/>
                </a:lnTo>
                <a:cubicBezTo>
                  <a:pt x="1599018" y="1929304"/>
                  <a:pt x="1621024" y="1922518"/>
                  <a:pt x="1639078" y="1915820"/>
                </a:cubicBezTo>
                <a:lnTo>
                  <a:pt x="1647288" y="1911973"/>
                </a:lnTo>
                <a:lnTo>
                  <a:pt x="1629022" y="1913087"/>
                </a:lnTo>
                <a:cubicBezTo>
                  <a:pt x="1622218" y="1912730"/>
                  <a:pt x="1615086" y="1911620"/>
                  <a:pt x="1607626" y="1909758"/>
                </a:cubicBezTo>
                <a:close/>
                <a:moveTo>
                  <a:pt x="1661428" y="1848634"/>
                </a:moveTo>
                <a:cubicBezTo>
                  <a:pt x="1655756" y="1849613"/>
                  <a:pt x="1652054" y="1853544"/>
                  <a:pt x="1650320" y="1860427"/>
                </a:cubicBezTo>
                <a:lnTo>
                  <a:pt x="1650540" y="1869622"/>
                </a:lnTo>
                <a:lnTo>
                  <a:pt x="1670794" y="1864260"/>
                </a:lnTo>
                <a:close/>
                <a:moveTo>
                  <a:pt x="1526916" y="1838802"/>
                </a:moveTo>
                <a:lnTo>
                  <a:pt x="1512006" y="1842981"/>
                </a:lnTo>
                <a:lnTo>
                  <a:pt x="1525868" y="1853004"/>
                </a:lnTo>
                <a:close/>
                <a:moveTo>
                  <a:pt x="1683712" y="1838622"/>
                </a:moveTo>
                <a:lnTo>
                  <a:pt x="1683168" y="1839241"/>
                </a:lnTo>
                <a:lnTo>
                  <a:pt x="1684954" y="1843197"/>
                </a:lnTo>
                <a:close/>
                <a:moveTo>
                  <a:pt x="1712472" y="1805965"/>
                </a:moveTo>
                <a:lnTo>
                  <a:pt x="1691242" y="1830071"/>
                </a:lnTo>
                <a:lnTo>
                  <a:pt x="1715426" y="1823671"/>
                </a:lnTo>
                <a:lnTo>
                  <a:pt x="1719796" y="1839779"/>
                </a:lnTo>
                <a:lnTo>
                  <a:pt x="1687294" y="1848383"/>
                </a:lnTo>
                <a:lnTo>
                  <a:pt x="1691934" y="1858665"/>
                </a:lnTo>
                <a:lnTo>
                  <a:pt x="1748194" y="1843773"/>
                </a:lnTo>
                <a:lnTo>
                  <a:pt x="1746028" y="1831221"/>
                </a:lnTo>
                <a:cubicBezTo>
                  <a:pt x="1744452" y="1822086"/>
                  <a:pt x="1743666" y="1817517"/>
                  <a:pt x="1743666" y="1817517"/>
                </a:cubicBezTo>
                <a:cubicBezTo>
                  <a:pt x="1736104" y="1818822"/>
                  <a:pt x="1725706" y="1814971"/>
                  <a:pt x="1712472" y="1805965"/>
                </a:cubicBezTo>
                <a:close/>
                <a:moveTo>
                  <a:pt x="463653" y="1525322"/>
                </a:moveTo>
                <a:lnTo>
                  <a:pt x="433389" y="1559533"/>
                </a:lnTo>
                <a:lnTo>
                  <a:pt x="436492" y="1592417"/>
                </a:lnTo>
                <a:cubicBezTo>
                  <a:pt x="436184" y="1605927"/>
                  <a:pt x="434506" y="1621719"/>
                  <a:pt x="431461" y="1639791"/>
                </a:cubicBezTo>
                <a:lnTo>
                  <a:pt x="449666" y="1637566"/>
                </a:lnTo>
                <a:lnTo>
                  <a:pt x="475210" y="1620105"/>
                </a:lnTo>
                <a:cubicBezTo>
                  <a:pt x="500042" y="1596265"/>
                  <a:pt x="517643" y="1570503"/>
                  <a:pt x="528017" y="1542817"/>
                </a:cubicBezTo>
                <a:cubicBezTo>
                  <a:pt x="523338" y="1540221"/>
                  <a:pt x="515436" y="1540393"/>
                  <a:pt x="504311" y="1543337"/>
                </a:cubicBezTo>
                <a:cubicBezTo>
                  <a:pt x="493187" y="1546282"/>
                  <a:pt x="487139" y="1545964"/>
                  <a:pt x="486168" y="1542386"/>
                </a:cubicBezTo>
                <a:close/>
                <a:moveTo>
                  <a:pt x="1587392" y="1305622"/>
                </a:moveTo>
                <a:lnTo>
                  <a:pt x="1573060" y="1329508"/>
                </a:lnTo>
                <a:lnTo>
                  <a:pt x="1609936" y="1318140"/>
                </a:lnTo>
                <a:close/>
                <a:moveTo>
                  <a:pt x="1840178" y="1149452"/>
                </a:moveTo>
                <a:cubicBezTo>
                  <a:pt x="1757626" y="1167467"/>
                  <a:pt x="1648236" y="1196423"/>
                  <a:pt x="1512004" y="1236316"/>
                </a:cubicBezTo>
                <a:lnTo>
                  <a:pt x="1561002" y="1271741"/>
                </a:lnTo>
                <a:lnTo>
                  <a:pt x="1576488" y="1267642"/>
                </a:lnTo>
                <a:cubicBezTo>
                  <a:pt x="1598738" y="1261755"/>
                  <a:pt x="1617102" y="1261688"/>
                  <a:pt x="1631582" y="1267449"/>
                </a:cubicBezTo>
                <a:lnTo>
                  <a:pt x="1632132" y="1267830"/>
                </a:lnTo>
                <a:lnTo>
                  <a:pt x="1669260" y="1258002"/>
                </a:lnTo>
                <a:lnTo>
                  <a:pt x="1664026" y="1238715"/>
                </a:lnTo>
                <a:lnTo>
                  <a:pt x="1684102" y="1233401"/>
                </a:lnTo>
                <a:lnTo>
                  <a:pt x="1682052" y="1225840"/>
                </a:lnTo>
                <a:lnTo>
                  <a:pt x="1715424" y="1217006"/>
                </a:lnTo>
                <a:lnTo>
                  <a:pt x="1719796" y="1233114"/>
                </a:lnTo>
                <a:lnTo>
                  <a:pt x="1699720" y="1238430"/>
                </a:lnTo>
                <a:lnTo>
                  <a:pt x="1702634" y="1249168"/>
                </a:lnTo>
                <a:lnTo>
                  <a:pt x="1750522" y="1236492"/>
                </a:lnTo>
                <a:cubicBezTo>
                  <a:pt x="1757054" y="1238600"/>
                  <a:pt x="1763612" y="1242620"/>
                  <a:pt x="1770188" y="1248553"/>
                </a:cubicBezTo>
                <a:lnTo>
                  <a:pt x="1773846" y="1252901"/>
                </a:lnTo>
                <a:lnTo>
                  <a:pt x="1817388" y="1232655"/>
                </a:lnTo>
                <a:cubicBezTo>
                  <a:pt x="1807058" y="1223878"/>
                  <a:pt x="1783264" y="1216746"/>
                  <a:pt x="1746004" y="1211260"/>
                </a:cubicBezTo>
                <a:lnTo>
                  <a:pt x="1812244" y="1208428"/>
                </a:lnTo>
                <a:lnTo>
                  <a:pt x="1829582" y="1198299"/>
                </a:lnTo>
                <a:cubicBezTo>
                  <a:pt x="1842958" y="1189004"/>
                  <a:pt x="1857702" y="1177426"/>
                  <a:pt x="1873816" y="1163570"/>
                </a:cubicBezTo>
                <a:cubicBezTo>
                  <a:pt x="1863484" y="1154793"/>
                  <a:pt x="1852272" y="1150089"/>
                  <a:pt x="1840178" y="1149452"/>
                </a:cubicBezTo>
                <a:close/>
                <a:moveTo>
                  <a:pt x="3072910" y="1132145"/>
                </a:moveTo>
                <a:cubicBezTo>
                  <a:pt x="2945092" y="1130726"/>
                  <a:pt x="2714648" y="1142443"/>
                  <a:pt x="2381574" y="1167297"/>
                </a:cubicBezTo>
                <a:cubicBezTo>
                  <a:pt x="2367624" y="1167153"/>
                  <a:pt x="2355506" y="1164605"/>
                  <a:pt x="2345220" y="1159653"/>
                </a:cubicBezTo>
                <a:lnTo>
                  <a:pt x="2342772" y="1157524"/>
                </a:lnTo>
                <a:lnTo>
                  <a:pt x="2153176" y="1170427"/>
                </a:lnTo>
                <a:lnTo>
                  <a:pt x="2104122" y="1177428"/>
                </a:lnTo>
                <a:cubicBezTo>
                  <a:pt x="2099442" y="1174830"/>
                  <a:pt x="2047526" y="1188571"/>
                  <a:pt x="1948378" y="1218652"/>
                </a:cubicBezTo>
                <a:cubicBezTo>
                  <a:pt x="1913150" y="1227976"/>
                  <a:pt x="1882636" y="1232697"/>
                  <a:pt x="1856834" y="1232814"/>
                </a:cubicBezTo>
                <a:lnTo>
                  <a:pt x="1850814" y="1231531"/>
                </a:lnTo>
                <a:lnTo>
                  <a:pt x="1848114" y="1236033"/>
                </a:lnTo>
                <a:cubicBezTo>
                  <a:pt x="1869566" y="1241864"/>
                  <a:pt x="1917862" y="1236755"/>
                  <a:pt x="1992996" y="1220703"/>
                </a:cubicBezTo>
                <a:lnTo>
                  <a:pt x="2024630" y="1249234"/>
                </a:lnTo>
                <a:lnTo>
                  <a:pt x="2186472" y="1233470"/>
                </a:lnTo>
                <a:lnTo>
                  <a:pt x="2249696" y="1224023"/>
                </a:lnTo>
                <a:lnTo>
                  <a:pt x="2296948" y="1206964"/>
                </a:lnTo>
                <a:cubicBezTo>
                  <a:pt x="2310412" y="1205317"/>
                  <a:pt x="2352438" y="1200909"/>
                  <a:pt x="2423026" y="1193735"/>
                </a:cubicBezTo>
                <a:lnTo>
                  <a:pt x="2497218" y="1186256"/>
                </a:lnTo>
                <a:lnTo>
                  <a:pt x="2603686" y="1169847"/>
                </a:lnTo>
                <a:cubicBezTo>
                  <a:pt x="2703300" y="1159787"/>
                  <a:pt x="2811444" y="1153703"/>
                  <a:pt x="2928120" y="1151597"/>
                </a:cubicBezTo>
                <a:lnTo>
                  <a:pt x="3006638" y="1150968"/>
                </a:lnTo>
                <a:lnTo>
                  <a:pt x="3025076" y="1149483"/>
                </a:lnTo>
                <a:cubicBezTo>
                  <a:pt x="3066880" y="1146091"/>
                  <a:pt x="3114028" y="1142243"/>
                  <a:pt x="3166516" y="1137943"/>
                </a:cubicBezTo>
                <a:cubicBezTo>
                  <a:pt x="3146716" y="1134551"/>
                  <a:pt x="3115514" y="1132619"/>
                  <a:pt x="3072910" y="1132145"/>
                </a:cubicBezTo>
                <a:close/>
                <a:moveTo>
                  <a:pt x="2019858" y="1097575"/>
                </a:moveTo>
                <a:cubicBezTo>
                  <a:pt x="2003810" y="1097027"/>
                  <a:pt x="1991152" y="1097979"/>
                  <a:pt x="1981882" y="1100434"/>
                </a:cubicBezTo>
                <a:cubicBezTo>
                  <a:pt x="1952216" y="1108284"/>
                  <a:pt x="1933852" y="1128493"/>
                  <a:pt x="1926790" y="1161058"/>
                </a:cubicBezTo>
                <a:cubicBezTo>
                  <a:pt x="1922110" y="1158459"/>
                  <a:pt x="1908648" y="1160105"/>
                  <a:pt x="1886398" y="1165995"/>
                </a:cubicBezTo>
                <a:lnTo>
                  <a:pt x="1922950" y="1190852"/>
                </a:lnTo>
                <a:cubicBezTo>
                  <a:pt x="2026424" y="1132767"/>
                  <a:pt x="2078162" y="1103724"/>
                  <a:pt x="2078162" y="1103724"/>
                </a:cubicBezTo>
                <a:cubicBezTo>
                  <a:pt x="2055340" y="1100173"/>
                  <a:pt x="2035904" y="1098124"/>
                  <a:pt x="2019858" y="1097575"/>
                </a:cubicBezTo>
                <a:close/>
                <a:moveTo>
                  <a:pt x="2178150" y="1065747"/>
                </a:moveTo>
                <a:cubicBezTo>
                  <a:pt x="2167908" y="1064621"/>
                  <a:pt x="2159564" y="1066829"/>
                  <a:pt x="2153120" y="1072372"/>
                </a:cubicBezTo>
                <a:cubicBezTo>
                  <a:pt x="2146676" y="1077918"/>
                  <a:pt x="2138860" y="1085739"/>
                  <a:pt x="2129680" y="1095843"/>
                </a:cubicBezTo>
                <a:cubicBezTo>
                  <a:pt x="2177092" y="1094805"/>
                  <a:pt x="2205390" y="1089234"/>
                  <a:pt x="2214570" y="1079129"/>
                </a:cubicBezTo>
                <a:cubicBezTo>
                  <a:pt x="2200532" y="1071334"/>
                  <a:pt x="2188392" y="1066874"/>
                  <a:pt x="2178150" y="1065747"/>
                </a:cubicBezTo>
                <a:close/>
                <a:moveTo>
                  <a:pt x="1697400" y="623218"/>
                </a:moveTo>
                <a:lnTo>
                  <a:pt x="1703228" y="644698"/>
                </a:lnTo>
                <a:lnTo>
                  <a:pt x="1669854" y="653531"/>
                </a:lnTo>
                <a:lnTo>
                  <a:pt x="1664026" y="632052"/>
                </a:lnTo>
                <a:close/>
                <a:moveTo>
                  <a:pt x="1868638" y="595159"/>
                </a:moveTo>
                <a:lnTo>
                  <a:pt x="1881366" y="595826"/>
                </a:lnTo>
                <a:lnTo>
                  <a:pt x="1880070" y="596090"/>
                </a:lnTo>
                <a:lnTo>
                  <a:pt x="1867164" y="597615"/>
                </a:lnTo>
                <a:close/>
                <a:moveTo>
                  <a:pt x="1909030" y="590222"/>
                </a:moveTo>
                <a:cubicBezTo>
                  <a:pt x="1897906" y="593167"/>
                  <a:pt x="1888978" y="595050"/>
                  <a:pt x="1882246" y="595873"/>
                </a:cubicBezTo>
                <a:lnTo>
                  <a:pt x="1881366" y="595826"/>
                </a:lnTo>
                <a:close/>
                <a:moveTo>
                  <a:pt x="2431220" y="515311"/>
                </a:moveTo>
                <a:cubicBezTo>
                  <a:pt x="2426720" y="528013"/>
                  <a:pt x="2405926" y="539271"/>
                  <a:pt x="2368846" y="549087"/>
                </a:cubicBezTo>
                <a:cubicBezTo>
                  <a:pt x="2199680" y="555495"/>
                  <a:pt x="2056652" y="570332"/>
                  <a:pt x="1939756" y="593600"/>
                </a:cubicBezTo>
                <a:lnTo>
                  <a:pt x="2002132" y="559824"/>
                </a:lnTo>
                <a:cubicBezTo>
                  <a:pt x="2020672" y="554917"/>
                  <a:pt x="2163702" y="540077"/>
                  <a:pt x="2431220" y="515311"/>
                </a:cubicBezTo>
                <a:close/>
                <a:moveTo>
                  <a:pt x="1423918" y="494170"/>
                </a:moveTo>
                <a:lnTo>
                  <a:pt x="1456630" y="548821"/>
                </a:lnTo>
                <a:cubicBezTo>
                  <a:pt x="1445506" y="551765"/>
                  <a:pt x="1429792" y="559762"/>
                  <a:pt x="1409484" y="572811"/>
                </a:cubicBezTo>
                <a:cubicBezTo>
                  <a:pt x="1417694" y="559127"/>
                  <a:pt x="1414296" y="546599"/>
                  <a:pt x="1399286" y="535223"/>
                </a:cubicBezTo>
                <a:close/>
                <a:moveTo>
                  <a:pt x="3906550" y="481631"/>
                </a:moveTo>
                <a:lnTo>
                  <a:pt x="3899794" y="500684"/>
                </a:lnTo>
                <a:lnTo>
                  <a:pt x="3934892" y="520172"/>
                </a:lnTo>
                <a:lnTo>
                  <a:pt x="3948664" y="505015"/>
                </a:lnTo>
                <a:close/>
                <a:moveTo>
                  <a:pt x="3123988" y="475822"/>
                </a:moveTo>
                <a:lnTo>
                  <a:pt x="3198020" y="485002"/>
                </a:lnTo>
                <a:lnTo>
                  <a:pt x="3202390" y="501113"/>
                </a:lnTo>
                <a:lnTo>
                  <a:pt x="3122798" y="493403"/>
                </a:lnTo>
                <a:close/>
                <a:moveTo>
                  <a:pt x="3691474" y="457984"/>
                </a:moveTo>
                <a:lnTo>
                  <a:pt x="3646976" y="469764"/>
                </a:lnTo>
                <a:cubicBezTo>
                  <a:pt x="3650860" y="484083"/>
                  <a:pt x="3647242" y="492715"/>
                  <a:pt x="3636116" y="495659"/>
                </a:cubicBezTo>
                <a:cubicBezTo>
                  <a:pt x="3608038" y="480070"/>
                  <a:pt x="3584732" y="474728"/>
                  <a:pt x="3566190" y="479635"/>
                </a:cubicBezTo>
                <a:lnTo>
                  <a:pt x="3601288" y="499123"/>
                </a:lnTo>
                <a:cubicBezTo>
                  <a:pt x="3579392" y="535615"/>
                  <a:pt x="3577714" y="551406"/>
                  <a:pt x="3596256" y="546499"/>
                </a:cubicBezTo>
                <a:cubicBezTo>
                  <a:pt x="3598992" y="541937"/>
                  <a:pt x="3660354" y="541042"/>
                  <a:pt x="3780338" y="543814"/>
                </a:cubicBezTo>
                <a:cubicBezTo>
                  <a:pt x="3756942" y="530823"/>
                  <a:pt x="3727322" y="502214"/>
                  <a:pt x="3691474" y="457984"/>
                </a:cubicBezTo>
                <a:close/>
                <a:moveTo>
                  <a:pt x="3650286" y="394067"/>
                </a:moveTo>
                <a:lnTo>
                  <a:pt x="3589102" y="410263"/>
                </a:lnTo>
                <a:lnTo>
                  <a:pt x="3600754" y="453220"/>
                </a:lnTo>
                <a:cubicBezTo>
                  <a:pt x="3638014" y="458707"/>
                  <a:pt x="3664060" y="459486"/>
                  <a:pt x="3678892" y="455561"/>
                </a:cubicBezTo>
                <a:cubicBezTo>
                  <a:pt x="3676948" y="448401"/>
                  <a:pt x="3671696" y="436362"/>
                  <a:pt x="3663132" y="419444"/>
                </a:cubicBezTo>
                <a:cubicBezTo>
                  <a:pt x="3654568" y="402528"/>
                  <a:pt x="3650286" y="394067"/>
                  <a:pt x="3650286" y="394067"/>
                </a:cubicBezTo>
                <a:close/>
                <a:moveTo>
                  <a:pt x="1030716" y="385302"/>
                </a:moveTo>
                <a:cubicBezTo>
                  <a:pt x="1027360" y="416883"/>
                  <a:pt x="1054556" y="436545"/>
                  <a:pt x="1112298" y="444282"/>
                </a:cubicBezTo>
                <a:cubicBezTo>
                  <a:pt x="1112298" y="444282"/>
                  <a:pt x="1106050" y="446894"/>
                  <a:pt x="1093556" y="452120"/>
                </a:cubicBezTo>
                <a:cubicBezTo>
                  <a:pt x="1081064" y="457346"/>
                  <a:pt x="1076760" y="467117"/>
                  <a:pt x="1080646" y="481437"/>
                </a:cubicBezTo>
                <a:cubicBezTo>
                  <a:pt x="1089386" y="513654"/>
                  <a:pt x="1105456" y="536259"/>
                  <a:pt x="1128854" y="549251"/>
                </a:cubicBezTo>
                <a:cubicBezTo>
                  <a:pt x="1174676" y="571654"/>
                  <a:pt x="1210258" y="592932"/>
                  <a:pt x="1235598" y="613083"/>
                </a:cubicBezTo>
                <a:cubicBezTo>
                  <a:pt x="1228358" y="630347"/>
                  <a:pt x="1225710" y="642557"/>
                  <a:pt x="1227652" y="649718"/>
                </a:cubicBezTo>
                <a:cubicBezTo>
                  <a:pt x="1204872" y="609704"/>
                  <a:pt x="1165980" y="583549"/>
                  <a:pt x="1110974" y="571247"/>
                </a:cubicBezTo>
                <a:cubicBezTo>
                  <a:pt x="1088990" y="519516"/>
                  <a:pt x="1039854" y="492232"/>
                  <a:pt x="963572" y="489403"/>
                </a:cubicBezTo>
                <a:lnTo>
                  <a:pt x="951918" y="446447"/>
                </a:lnTo>
                <a:cubicBezTo>
                  <a:pt x="971076" y="414515"/>
                  <a:pt x="997342" y="394134"/>
                  <a:pt x="1030716" y="385302"/>
                </a:cubicBezTo>
                <a:close/>
                <a:moveTo>
                  <a:pt x="1177056" y="375342"/>
                </a:moveTo>
                <a:lnTo>
                  <a:pt x="1185798" y="407560"/>
                </a:lnTo>
                <a:lnTo>
                  <a:pt x="1163548" y="413450"/>
                </a:lnTo>
                <a:lnTo>
                  <a:pt x="1154806" y="381231"/>
                </a:lnTo>
                <a:close/>
                <a:moveTo>
                  <a:pt x="3496394" y="354226"/>
                </a:moveTo>
                <a:lnTo>
                  <a:pt x="3495678" y="357015"/>
                </a:lnTo>
                <a:lnTo>
                  <a:pt x="3492844" y="356244"/>
                </a:lnTo>
                <a:cubicBezTo>
                  <a:pt x="3492430" y="355636"/>
                  <a:pt x="3493612" y="354962"/>
                  <a:pt x="3496394" y="354226"/>
                </a:cubicBezTo>
                <a:close/>
                <a:moveTo>
                  <a:pt x="4220548" y="254632"/>
                </a:moveTo>
                <a:lnTo>
                  <a:pt x="4232202" y="297589"/>
                </a:lnTo>
                <a:lnTo>
                  <a:pt x="4209956" y="303479"/>
                </a:lnTo>
                <a:lnTo>
                  <a:pt x="4198298" y="260523"/>
                </a:lnTo>
                <a:close/>
                <a:moveTo>
                  <a:pt x="3773044" y="33517"/>
                </a:moveTo>
                <a:lnTo>
                  <a:pt x="3763412" y="39677"/>
                </a:lnTo>
                <a:lnTo>
                  <a:pt x="3764644" y="38259"/>
                </a:lnTo>
                <a:cubicBezTo>
                  <a:pt x="3767462" y="35834"/>
                  <a:pt x="3770264" y="34254"/>
                  <a:pt x="3773044" y="33517"/>
                </a:cubicBezTo>
                <a:close/>
                <a:moveTo>
                  <a:pt x="3638754" y="0"/>
                </a:moveTo>
                <a:cubicBezTo>
                  <a:pt x="3694532" y="38953"/>
                  <a:pt x="3735776" y="52376"/>
                  <a:pt x="3762486" y="40270"/>
                </a:cubicBezTo>
                <a:lnTo>
                  <a:pt x="3763412" y="39677"/>
                </a:lnTo>
                <a:lnTo>
                  <a:pt x="3756126" y="48067"/>
                </a:lnTo>
                <a:cubicBezTo>
                  <a:pt x="3750410" y="56294"/>
                  <a:pt x="3744616" y="67901"/>
                  <a:pt x="3738744" y="82884"/>
                </a:cubicBezTo>
                <a:cubicBezTo>
                  <a:pt x="3816706" y="150496"/>
                  <a:pt x="3855202" y="182513"/>
                  <a:pt x="3854230" y="178934"/>
                </a:cubicBezTo>
                <a:cubicBezTo>
                  <a:pt x="3870744" y="239791"/>
                  <a:pt x="3875952" y="288291"/>
                  <a:pt x="3869862" y="324436"/>
                </a:cubicBezTo>
                <a:cubicBezTo>
                  <a:pt x="3903588" y="346205"/>
                  <a:pt x="3933430" y="353653"/>
                  <a:pt x="3959388" y="346783"/>
                </a:cubicBezTo>
                <a:cubicBezTo>
                  <a:pt x="3966804" y="344818"/>
                  <a:pt x="3984198" y="321029"/>
                  <a:pt x="4011566" y="275417"/>
                </a:cubicBezTo>
                <a:cubicBezTo>
                  <a:pt x="3987198" y="258845"/>
                  <a:pt x="3951616" y="237570"/>
                  <a:pt x="3904822" y="211586"/>
                </a:cubicBezTo>
                <a:cubicBezTo>
                  <a:pt x="3919478" y="192358"/>
                  <a:pt x="3925350" y="177375"/>
                  <a:pt x="3922434" y="166636"/>
                </a:cubicBezTo>
                <a:cubicBezTo>
                  <a:pt x="3981944" y="166233"/>
                  <a:pt x="4025734" y="173825"/>
                  <a:pt x="4053810" y="189416"/>
                </a:cubicBezTo>
                <a:cubicBezTo>
                  <a:pt x="4058490" y="192013"/>
                  <a:pt x="4065508" y="195911"/>
                  <a:pt x="4074868" y="201107"/>
                </a:cubicBezTo>
                <a:cubicBezTo>
                  <a:pt x="4086786" y="186440"/>
                  <a:pt x="4096456" y="178127"/>
                  <a:pt x="4103870" y="176165"/>
                </a:cubicBezTo>
                <a:cubicBezTo>
                  <a:pt x="4098398" y="185287"/>
                  <a:pt x="4086082" y="205813"/>
                  <a:pt x="4066922" y="237743"/>
                </a:cubicBezTo>
                <a:cubicBezTo>
                  <a:pt x="4094206" y="265053"/>
                  <a:pt x="4113188" y="298397"/>
                  <a:pt x="4123872" y="337777"/>
                </a:cubicBezTo>
                <a:lnTo>
                  <a:pt x="4131158" y="364624"/>
                </a:lnTo>
                <a:cubicBezTo>
                  <a:pt x="4152610" y="370454"/>
                  <a:pt x="4173582" y="374497"/>
                  <a:pt x="4194064" y="376750"/>
                </a:cubicBezTo>
                <a:cubicBezTo>
                  <a:pt x="4226642" y="379638"/>
                  <a:pt x="4240990" y="373921"/>
                  <a:pt x="4237104" y="359601"/>
                </a:cubicBezTo>
                <a:cubicBezTo>
                  <a:pt x="4240814" y="358621"/>
                  <a:pt x="4255492" y="361450"/>
                  <a:pt x="4281140" y="368089"/>
                </a:cubicBezTo>
                <a:cubicBezTo>
                  <a:pt x="4306790" y="374730"/>
                  <a:pt x="4327030" y="376087"/>
                  <a:pt x="4341862" y="372160"/>
                </a:cubicBezTo>
                <a:cubicBezTo>
                  <a:pt x="4360404" y="367253"/>
                  <a:pt x="4372410" y="360237"/>
                  <a:pt x="4377884" y="351116"/>
                </a:cubicBezTo>
                <a:cubicBezTo>
                  <a:pt x="4376912" y="347535"/>
                  <a:pt x="4368966" y="343883"/>
                  <a:pt x="4354046" y="340159"/>
                </a:cubicBezTo>
                <a:cubicBezTo>
                  <a:pt x="4339124" y="336434"/>
                  <a:pt x="4327956" y="335553"/>
                  <a:pt x="4320540" y="337517"/>
                </a:cubicBezTo>
                <a:cubicBezTo>
                  <a:pt x="4331486" y="319273"/>
                  <a:pt x="4340668" y="309168"/>
                  <a:pt x="4348086" y="307203"/>
                </a:cubicBezTo>
                <a:cubicBezTo>
                  <a:pt x="4374042" y="300333"/>
                  <a:pt x="4409050" y="312171"/>
                  <a:pt x="4453106" y="342715"/>
                </a:cubicBezTo>
                <a:cubicBezTo>
                  <a:pt x="4450370" y="347276"/>
                  <a:pt x="4440614" y="347940"/>
                  <a:pt x="4423838" y="344706"/>
                </a:cubicBezTo>
                <a:cubicBezTo>
                  <a:pt x="4408036" y="345052"/>
                  <a:pt x="4396910" y="347997"/>
                  <a:pt x="4390466" y="353541"/>
                </a:cubicBezTo>
                <a:cubicBezTo>
                  <a:pt x="4407416" y="372073"/>
                  <a:pt x="4441144" y="393842"/>
                  <a:pt x="4491648" y="418844"/>
                </a:cubicBezTo>
                <a:lnTo>
                  <a:pt x="4487010" y="379783"/>
                </a:lnTo>
                <a:lnTo>
                  <a:pt x="4503698" y="375367"/>
                </a:lnTo>
                <a:cubicBezTo>
                  <a:pt x="4530626" y="372075"/>
                  <a:pt x="4547798" y="369449"/>
                  <a:pt x="4555214" y="367485"/>
                </a:cubicBezTo>
                <a:lnTo>
                  <a:pt x="4572132" y="358510"/>
                </a:lnTo>
                <a:lnTo>
                  <a:pt x="4572132" y="2309843"/>
                </a:lnTo>
                <a:lnTo>
                  <a:pt x="4428248" y="2311143"/>
                </a:lnTo>
                <a:cubicBezTo>
                  <a:pt x="4409344" y="2314404"/>
                  <a:pt x="4388862" y="2319818"/>
                  <a:pt x="4366806" y="2327384"/>
                </a:cubicBezTo>
                <a:cubicBezTo>
                  <a:pt x="4346482" y="2328067"/>
                  <a:pt x="4261644" y="2329293"/>
                  <a:pt x="4112290" y="2331063"/>
                </a:cubicBezTo>
                <a:lnTo>
                  <a:pt x="4060456" y="2331655"/>
                </a:lnTo>
                <a:lnTo>
                  <a:pt x="4001224" y="2335504"/>
                </a:lnTo>
                <a:cubicBezTo>
                  <a:pt x="3901182" y="2336765"/>
                  <a:pt x="3793028" y="2333311"/>
                  <a:pt x="3676758" y="2325141"/>
                </a:cubicBezTo>
                <a:lnTo>
                  <a:pt x="3618692" y="2320473"/>
                </a:lnTo>
                <a:lnTo>
                  <a:pt x="3495262" y="2319650"/>
                </a:lnTo>
                <a:cubicBezTo>
                  <a:pt x="3572774" y="2340148"/>
                  <a:pt x="3833986" y="2353424"/>
                  <a:pt x="4278894" y="2359479"/>
                </a:cubicBezTo>
                <a:cubicBezTo>
                  <a:pt x="4292758" y="2360850"/>
                  <a:pt x="4304574" y="2364457"/>
                  <a:pt x="4314342" y="2370298"/>
                </a:cubicBezTo>
                <a:lnTo>
                  <a:pt x="4315862" y="2371889"/>
                </a:lnTo>
                <a:lnTo>
                  <a:pt x="4467954" y="2374955"/>
                </a:lnTo>
                <a:lnTo>
                  <a:pt x="4572132" y="2368950"/>
                </a:lnTo>
                <a:lnTo>
                  <a:pt x="4572132" y="2906583"/>
                </a:lnTo>
                <a:lnTo>
                  <a:pt x="4521954" y="2909512"/>
                </a:lnTo>
                <a:cubicBezTo>
                  <a:pt x="4459802" y="2913175"/>
                  <a:pt x="4378154" y="2918085"/>
                  <a:pt x="4277008" y="2924240"/>
                </a:cubicBezTo>
                <a:cubicBezTo>
                  <a:pt x="4109380" y="2945623"/>
                  <a:pt x="3909298" y="2948145"/>
                  <a:pt x="3676760" y="2931805"/>
                </a:cubicBezTo>
                <a:cubicBezTo>
                  <a:pt x="3483292" y="2916253"/>
                  <a:pt x="3289826" y="2900701"/>
                  <a:pt x="3096360" y="2885150"/>
                </a:cubicBezTo>
                <a:cubicBezTo>
                  <a:pt x="3090058" y="2893761"/>
                  <a:pt x="3093998" y="2910956"/>
                  <a:pt x="3108176" y="2936733"/>
                </a:cubicBezTo>
                <a:cubicBezTo>
                  <a:pt x="3122356" y="2962510"/>
                  <a:pt x="3133856" y="2978399"/>
                  <a:pt x="3142680" y="2984404"/>
                </a:cubicBezTo>
                <a:cubicBezTo>
                  <a:pt x="3129444" y="2992330"/>
                  <a:pt x="3116920" y="3010718"/>
                  <a:pt x="3105104" y="3039567"/>
                </a:cubicBezTo>
                <a:lnTo>
                  <a:pt x="3094500" y="3069184"/>
                </a:lnTo>
                <a:lnTo>
                  <a:pt x="3091398" y="3068036"/>
                </a:lnTo>
                <a:cubicBezTo>
                  <a:pt x="3084310" y="3066436"/>
                  <a:pt x="3070838" y="3064526"/>
                  <a:pt x="3050988" y="3062305"/>
                </a:cubicBezTo>
                <a:cubicBezTo>
                  <a:pt x="3040276" y="3067915"/>
                  <a:pt x="3025780" y="3062890"/>
                  <a:pt x="3007506" y="3047226"/>
                </a:cubicBezTo>
                <a:cubicBezTo>
                  <a:pt x="3002464" y="3063149"/>
                  <a:pt x="2997108" y="3077241"/>
                  <a:pt x="2991436" y="3089509"/>
                </a:cubicBezTo>
                <a:cubicBezTo>
                  <a:pt x="2980092" y="3114042"/>
                  <a:pt x="2980092" y="3136620"/>
                  <a:pt x="2991436" y="3157241"/>
                </a:cubicBezTo>
                <a:lnTo>
                  <a:pt x="2970640" y="3205982"/>
                </a:lnTo>
                <a:cubicBezTo>
                  <a:pt x="2963078" y="3207286"/>
                  <a:pt x="2955516" y="3208591"/>
                  <a:pt x="2947954" y="3209895"/>
                </a:cubicBezTo>
                <a:lnTo>
                  <a:pt x="2962134" y="3292114"/>
                </a:lnTo>
                <a:cubicBezTo>
                  <a:pt x="2958354" y="3292766"/>
                  <a:pt x="2947640" y="3287088"/>
                  <a:pt x="2929994" y="3275080"/>
                </a:cubicBezTo>
                <a:cubicBezTo>
                  <a:pt x="2914240" y="3274034"/>
                  <a:pt x="2901320" y="3289433"/>
                  <a:pt x="2891238" y="3321274"/>
                </a:cubicBezTo>
                <a:cubicBezTo>
                  <a:pt x="2922118" y="3342289"/>
                  <a:pt x="2937558" y="3352797"/>
                  <a:pt x="2937558" y="3352797"/>
                </a:cubicBezTo>
                <a:cubicBezTo>
                  <a:pt x="2938818" y="3360104"/>
                  <a:pt x="2936612" y="3369892"/>
                  <a:pt x="2930940" y="3382159"/>
                </a:cubicBezTo>
                <a:cubicBezTo>
                  <a:pt x="2948586" y="3394168"/>
                  <a:pt x="2970642" y="3397889"/>
                  <a:pt x="2997110" y="3393325"/>
                </a:cubicBezTo>
                <a:cubicBezTo>
                  <a:pt x="2968752" y="3409505"/>
                  <a:pt x="2945434" y="3409763"/>
                  <a:pt x="2927160" y="3394100"/>
                </a:cubicBezTo>
                <a:cubicBezTo>
                  <a:pt x="2920228" y="3399059"/>
                  <a:pt x="2917392" y="3405192"/>
                  <a:pt x="2918652" y="3412500"/>
                </a:cubicBezTo>
                <a:cubicBezTo>
                  <a:pt x="2866820" y="3368758"/>
                  <a:pt x="2827048" y="3351748"/>
                  <a:pt x="2799340" y="3361465"/>
                </a:cubicBezTo>
                <a:lnTo>
                  <a:pt x="2798366" y="3361973"/>
                </a:lnTo>
                <a:lnTo>
                  <a:pt x="2806402" y="3354251"/>
                </a:lnTo>
                <a:cubicBezTo>
                  <a:pt x="2812860" y="3346552"/>
                  <a:pt x="2819712" y="3335492"/>
                  <a:pt x="2826960" y="3321071"/>
                </a:cubicBezTo>
                <a:cubicBezTo>
                  <a:pt x="2755748" y="3246805"/>
                  <a:pt x="2720458" y="3211500"/>
                  <a:pt x="2721088" y="3215154"/>
                </a:cubicBezTo>
                <a:cubicBezTo>
                  <a:pt x="2710374" y="3153032"/>
                  <a:pt x="2709744" y="3104223"/>
                  <a:pt x="2719196" y="3068727"/>
                </a:cubicBezTo>
                <a:cubicBezTo>
                  <a:pt x="2687686" y="3044058"/>
                  <a:pt x="2658698" y="3034006"/>
                  <a:pt x="2632230" y="3038571"/>
                </a:cubicBezTo>
                <a:cubicBezTo>
                  <a:pt x="2624668" y="3039874"/>
                  <a:pt x="2605134" y="3062058"/>
                  <a:pt x="2573624" y="3105121"/>
                </a:cubicBezTo>
                <a:cubicBezTo>
                  <a:pt x="2596310" y="3123786"/>
                  <a:pt x="2629710" y="3148129"/>
                  <a:pt x="2673824" y="3178150"/>
                </a:cubicBezTo>
                <a:cubicBezTo>
                  <a:pt x="2657438" y="3196028"/>
                  <a:pt x="2650192" y="3210447"/>
                  <a:pt x="2652082" y="3221411"/>
                </a:cubicBezTo>
                <a:cubicBezTo>
                  <a:pt x="2592846" y="3216574"/>
                  <a:pt x="2549994" y="3205151"/>
                  <a:pt x="2523526" y="3187139"/>
                </a:cubicBezTo>
                <a:cubicBezTo>
                  <a:pt x="2519114" y="3184136"/>
                  <a:pt x="2512496" y="3179633"/>
                  <a:pt x="2503674" y="3173629"/>
                </a:cubicBezTo>
                <a:cubicBezTo>
                  <a:pt x="2490440" y="3187200"/>
                  <a:pt x="2480042" y="3194638"/>
                  <a:pt x="2472480" y="3195942"/>
                </a:cubicBezTo>
                <a:cubicBezTo>
                  <a:pt x="2478782" y="3187328"/>
                  <a:pt x="2492962" y="3167950"/>
                  <a:pt x="2515018" y="3137807"/>
                </a:cubicBezTo>
                <a:cubicBezTo>
                  <a:pt x="2490440" y="3108179"/>
                  <a:pt x="2474684" y="3073267"/>
                  <a:pt x="2467752" y="3033071"/>
                </a:cubicBezTo>
                <a:lnTo>
                  <a:pt x="2463026" y="3005664"/>
                </a:lnTo>
                <a:cubicBezTo>
                  <a:pt x="2442230" y="2997962"/>
                  <a:pt x="2421750" y="2992086"/>
                  <a:pt x="2401582" y="2988039"/>
                </a:cubicBezTo>
                <a:cubicBezTo>
                  <a:pt x="2369444" y="2982293"/>
                  <a:pt x="2354634" y="2986728"/>
                  <a:pt x="2357154" y="3001345"/>
                </a:cubicBezTo>
                <a:cubicBezTo>
                  <a:pt x="2353374" y="3001997"/>
                  <a:pt x="2339036" y="2997885"/>
                  <a:pt x="2314144" y="2989008"/>
                </a:cubicBezTo>
                <a:cubicBezTo>
                  <a:pt x="2289252" y="2980131"/>
                  <a:pt x="2269244" y="2976997"/>
                  <a:pt x="2254120" y="2979605"/>
                </a:cubicBezTo>
                <a:cubicBezTo>
                  <a:pt x="2235214" y="2982864"/>
                  <a:pt x="2222612" y="2988802"/>
                  <a:pt x="2216308" y="2997414"/>
                </a:cubicBezTo>
                <a:cubicBezTo>
                  <a:pt x="2216938" y="3001068"/>
                  <a:pt x="2224502" y="3005409"/>
                  <a:pt x="2238996" y="3010435"/>
                </a:cubicBezTo>
                <a:cubicBezTo>
                  <a:pt x="2253490" y="3015461"/>
                  <a:pt x="2264518" y="3017321"/>
                  <a:pt x="2272080" y="3016017"/>
                </a:cubicBezTo>
                <a:cubicBezTo>
                  <a:pt x="2259478" y="3033243"/>
                  <a:pt x="2249394" y="3042508"/>
                  <a:pt x="2241832" y="3043812"/>
                </a:cubicBezTo>
                <a:cubicBezTo>
                  <a:pt x="2215364" y="3048377"/>
                  <a:pt x="2181648" y="3033496"/>
                  <a:pt x="2140686" y="2999168"/>
                </a:cubicBezTo>
                <a:cubicBezTo>
                  <a:pt x="2143838" y="2994861"/>
                  <a:pt x="2153606" y="2995058"/>
                  <a:pt x="2169990" y="2999758"/>
                </a:cubicBezTo>
                <a:cubicBezTo>
                  <a:pt x="2185746" y="3000804"/>
                  <a:pt x="2197088" y="2998847"/>
                  <a:pt x="2204020" y="2993889"/>
                </a:cubicBezTo>
                <a:cubicBezTo>
                  <a:pt x="2188896" y="2973921"/>
                  <a:pt x="2157386" y="2949251"/>
                  <a:pt x="2109492" y="2919883"/>
                </a:cubicBezTo>
                <a:lnTo>
                  <a:pt x="2110438" y="2959229"/>
                </a:lnTo>
                <a:lnTo>
                  <a:pt x="2093422" y="2962163"/>
                </a:lnTo>
                <a:cubicBezTo>
                  <a:pt x="2066324" y="2963074"/>
                  <a:pt x="2048994" y="2964181"/>
                  <a:pt x="2041432" y="2965486"/>
                </a:cubicBezTo>
                <a:cubicBezTo>
                  <a:pt x="2014966" y="2970051"/>
                  <a:pt x="1996374" y="2997715"/>
                  <a:pt x="1985662" y="3048481"/>
                </a:cubicBezTo>
                <a:cubicBezTo>
                  <a:pt x="1975578" y="3035169"/>
                  <a:pt x="1958564" y="3015525"/>
                  <a:pt x="1934616" y="2989552"/>
                </a:cubicBezTo>
                <a:cubicBezTo>
                  <a:pt x="1953522" y="2986292"/>
                  <a:pt x="1969276" y="2976048"/>
                  <a:pt x="1981882" y="2958823"/>
                </a:cubicBezTo>
                <a:cubicBezTo>
                  <a:pt x="1937138" y="2947726"/>
                  <a:pt x="1910670" y="2918424"/>
                  <a:pt x="1902476" y="2870919"/>
                </a:cubicBezTo>
                <a:cubicBezTo>
                  <a:pt x="1901216" y="2863611"/>
                  <a:pt x="1909724" y="2845211"/>
                  <a:pt x="1927998" y="2815719"/>
                </a:cubicBezTo>
                <a:cubicBezTo>
                  <a:pt x="1910984" y="2807364"/>
                  <a:pt x="1882782" y="2790591"/>
                  <a:pt x="1843396" y="2765400"/>
                </a:cubicBezTo>
                <a:cubicBezTo>
                  <a:pt x="1804008" y="2740207"/>
                  <a:pt x="1781166" y="2709340"/>
                  <a:pt x="1774862" y="2672798"/>
                </a:cubicBezTo>
                <a:cubicBezTo>
                  <a:pt x="1772972" y="2661835"/>
                  <a:pt x="1773918" y="2656028"/>
                  <a:pt x="1777698" y="2655375"/>
                </a:cubicBezTo>
                <a:cubicBezTo>
                  <a:pt x="1781480" y="2654724"/>
                  <a:pt x="1782426" y="2648916"/>
                  <a:pt x="1780534" y="2637953"/>
                </a:cubicBezTo>
                <a:cubicBezTo>
                  <a:pt x="1778012" y="2623337"/>
                  <a:pt x="1756270" y="2610153"/>
                  <a:pt x="1715310" y="2598403"/>
                </a:cubicBezTo>
                <a:cubicBezTo>
                  <a:pt x="1714680" y="2594748"/>
                  <a:pt x="1715310" y="2587114"/>
                  <a:pt x="1717200" y="2575500"/>
                </a:cubicBezTo>
                <a:cubicBezTo>
                  <a:pt x="1719090" y="2563885"/>
                  <a:pt x="1719090" y="2552597"/>
                  <a:pt x="1717200" y="2541634"/>
                </a:cubicBezTo>
                <a:cubicBezTo>
                  <a:pt x="1718460" y="2548942"/>
                  <a:pt x="1699870" y="2520163"/>
                  <a:pt x="1661428" y="2455298"/>
                </a:cubicBezTo>
                <a:cubicBezTo>
                  <a:pt x="1650084" y="2457254"/>
                  <a:pt x="1646618" y="2471022"/>
                  <a:pt x="1651030" y="2496601"/>
                </a:cubicBezTo>
                <a:cubicBezTo>
                  <a:pt x="1642208" y="2490597"/>
                  <a:pt x="1623302" y="2493858"/>
                  <a:pt x="1594314" y="2506383"/>
                </a:cubicBezTo>
                <a:cubicBezTo>
                  <a:pt x="1564696" y="2515253"/>
                  <a:pt x="1545790" y="2529803"/>
                  <a:pt x="1537598" y="2550030"/>
                </a:cubicBezTo>
                <a:cubicBezTo>
                  <a:pt x="1555242" y="2562039"/>
                  <a:pt x="1564066" y="2568044"/>
                  <a:pt x="1564066" y="2568044"/>
                </a:cubicBezTo>
                <a:cubicBezTo>
                  <a:pt x="1565326" y="2575352"/>
                  <a:pt x="1563120" y="2585139"/>
                  <a:pt x="1557448" y="2597406"/>
                </a:cubicBezTo>
                <a:cubicBezTo>
                  <a:pt x="1561860" y="2600408"/>
                  <a:pt x="1570210" y="2603673"/>
                  <a:pt x="1582498" y="2607197"/>
                </a:cubicBezTo>
                <a:cubicBezTo>
                  <a:pt x="1594786" y="2610722"/>
                  <a:pt x="1603136" y="2613986"/>
                  <a:pt x="1607548" y="2616988"/>
                </a:cubicBezTo>
                <a:cubicBezTo>
                  <a:pt x="1626454" y="2591150"/>
                  <a:pt x="1645360" y="2576601"/>
                  <a:pt x="1664264" y="2573340"/>
                </a:cubicBezTo>
                <a:cubicBezTo>
                  <a:pt x="1647880" y="2591217"/>
                  <a:pt x="1628974" y="2617056"/>
                  <a:pt x="1607548" y="2650854"/>
                </a:cubicBezTo>
                <a:cubicBezTo>
                  <a:pt x="1632126" y="2657903"/>
                  <a:pt x="1663006" y="2678919"/>
                  <a:pt x="1700186" y="2713898"/>
                </a:cubicBezTo>
                <a:cubicBezTo>
                  <a:pt x="1713420" y="2677749"/>
                  <a:pt x="1716886" y="2652693"/>
                  <a:pt x="1710584" y="2638728"/>
                </a:cubicBezTo>
                <a:cubicBezTo>
                  <a:pt x="1713734" y="2657000"/>
                  <a:pt x="1726654" y="2664179"/>
                  <a:pt x="1749340" y="2660267"/>
                </a:cubicBezTo>
                <a:cubicBezTo>
                  <a:pt x="1732956" y="2678144"/>
                  <a:pt x="1725708" y="2692564"/>
                  <a:pt x="1727600" y="2703526"/>
                </a:cubicBezTo>
                <a:cubicBezTo>
                  <a:pt x="1729490" y="2714488"/>
                  <a:pt x="1732956" y="2723298"/>
                  <a:pt x="1737998" y="2729956"/>
                </a:cubicBezTo>
                <a:cubicBezTo>
                  <a:pt x="1743038" y="2736612"/>
                  <a:pt x="1745874" y="2741766"/>
                  <a:pt x="1746506" y="2745420"/>
                </a:cubicBezTo>
                <a:lnTo>
                  <a:pt x="1713420" y="2722905"/>
                </a:lnTo>
                <a:cubicBezTo>
                  <a:pt x="1698296" y="2725512"/>
                  <a:pt x="1692938" y="2739607"/>
                  <a:pt x="1697350" y="2765187"/>
                </a:cubicBezTo>
                <a:cubicBezTo>
                  <a:pt x="1692940" y="2762185"/>
                  <a:pt x="1685692" y="2759672"/>
                  <a:pt x="1675608" y="2757647"/>
                </a:cubicBezTo>
                <a:cubicBezTo>
                  <a:pt x="1665526" y="2755623"/>
                  <a:pt x="1657964" y="2751283"/>
                  <a:pt x="1652922" y="2744627"/>
                </a:cubicBezTo>
                <a:cubicBezTo>
                  <a:pt x="1650402" y="2752588"/>
                  <a:pt x="1650088" y="2762049"/>
                  <a:pt x="1651978" y="2773011"/>
                </a:cubicBezTo>
                <a:cubicBezTo>
                  <a:pt x="1652766" y="2777579"/>
                  <a:pt x="1653808" y="2781515"/>
                  <a:pt x="1655108" y="2784818"/>
                </a:cubicBezTo>
                <a:lnTo>
                  <a:pt x="1659222" y="2791882"/>
                </a:lnTo>
                <a:lnTo>
                  <a:pt x="1647132" y="2789370"/>
                </a:lnTo>
                <a:cubicBezTo>
                  <a:pt x="1639334" y="2787892"/>
                  <a:pt x="1629922" y="2786222"/>
                  <a:pt x="1618894" y="2784362"/>
                </a:cubicBezTo>
                <a:cubicBezTo>
                  <a:pt x="1559024" y="2640408"/>
                  <a:pt x="1528144" y="2562949"/>
                  <a:pt x="1526254" y="2551987"/>
                </a:cubicBezTo>
                <a:cubicBezTo>
                  <a:pt x="1521212" y="2522753"/>
                  <a:pt x="1522158" y="2477435"/>
                  <a:pt x="1529088" y="2416034"/>
                </a:cubicBezTo>
                <a:cubicBezTo>
                  <a:pt x="1536020" y="2354632"/>
                  <a:pt x="1546418" y="2318972"/>
                  <a:pt x="1560282" y="2309055"/>
                </a:cubicBezTo>
                <a:cubicBezTo>
                  <a:pt x="1542636" y="2297046"/>
                  <a:pt x="1527828" y="2301482"/>
                  <a:pt x="1515854" y="2322363"/>
                </a:cubicBezTo>
                <a:lnTo>
                  <a:pt x="1538674" y="2204409"/>
                </a:lnTo>
                <a:lnTo>
                  <a:pt x="1538500" y="2204313"/>
                </a:lnTo>
                <a:cubicBezTo>
                  <a:pt x="1523668" y="2208240"/>
                  <a:pt x="1516738" y="2211991"/>
                  <a:pt x="1517710" y="2215573"/>
                </a:cubicBezTo>
                <a:cubicBezTo>
                  <a:pt x="1518682" y="2219152"/>
                  <a:pt x="1517798" y="2223223"/>
                  <a:pt x="1515060" y="2227784"/>
                </a:cubicBezTo>
                <a:cubicBezTo>
                  <a:pt x="1477980" y="2237600"/>
                  <a:pt x="1421958" y="2258184"/>
                  <a:pt x="1347002" y="2289535"/>
                </a:cubicBezTo>
                <a:cubicBezTo>
                  <a:pt x="1317336" y="2297387"/>
                  <a:pt x="1274294" y="2314535"/>
                  <a:pt x="1217878" y="2340979"/>
                </a:cubicBezTo>
                <a:cubicBezTo>
                  <a:pt x="1217084" y="2352700"/>
                  <a:pt x="1207992" y="2370455"/>
                  <a:pt x="1190598" y="2394242"/>
                </a:cubicBezTo>
                <a:cubicBezTo>
                  <a:pt x="1171086" y="2395572"/>
                  <a:pt x="1141818" y="2397563"/>
                  <a:pt x="1102794" y="2400218"/>
                </a:cubicBezTo>
                <a:cubicBezTo>
                  <a:pt x="1028012" y="2446870"/>
                  <a:pt x="916328" y="2518639"/>
                  <a:pt x="767737" y="2615525"/>
                </a:cubicBezTo>
                <a:cubicBezTo>
                  <a:pt x="615702" y="2655767"/>
                  <a:pt x="473293" y="2724158"/>
                  <a:pt x="340506" y="2820696"/>
                </a:cubicBezTo>
                <a:cubicBezTo>
                  <a:pt x="366904" y="2771502"/>
                  <a:pt x="392506" y="2734031"/>
                  <a:pt x="417315" y="2708279"/>
                </a:cubicBezTo>
                <a:cubicBezTo>
                  <a:pt x="415461" y="2708770"/>
                  <a:pt x="412316" y="2708164"/>
                  <a:pt x="407878" y="2706461"/>
                </a:cubicBezTo>
                <a:lnTo>
                  <a:pt x="394739" y="2700037"/>
                </a:lnTo>
                <a:lnTo>
                  <a:pt x="390397" y="2702456"/>
                </a:lnTo>
                <a:cubicBezTo>
                  <a:pt x="382297" y="2705558"/>
                  <a:pt x="366196" y="2710300"/>
                  <a:pt x="342093" y="2716680"/>
                </a:cubicBezTo>
                <a:cubicBezTo>
                  <a:pt x="375906" y="2665524"/>
                  <a:pt x="393034" y="2618783"/>
                  <a:pt x="393474" y="2576461"/>
                </a:cubicBezTo>
                <a:cubicBezTo>
                  <a:pt x="384115" y="2571264"/>
                  <a:pt x="375728" y="2569647"/>
                  <a:pt x="368310" y="2571611"/>
                </a:cubicBezTo>
                <a:cubicBezTo>
                  <a:pt x="364603" y="2572593"/>
                  <a:pt x="378772" y="2551576"/>
                  <a:pt x="410821" y="2508560"/>
                </a:cubicBezTo>
                <a:cubicBezTo>
                  <a:pt x="416295" y="2499437"/>
                  <a:pt x="436601" y="2486388"/>
                  <a:pt x="471741" y="2469413"/>
                </a:cubicBezTo>
                <a:cubicBezTo>
                  <a:pt x="480922" y="2459310"/>
                  <a:pt x="486794" y="2444327"/>
                  <a:pt x="489354" y="2424463"/>
                </a:cubicBezTo>
                <a:cubicBezTo>
                  <a:pt x="489354" y="2424463"/>
                  <a:pt x="509572" y="2403766"/>
                  <a:pt x="550006" y="2362367"/>
                </a:cubicBezTo>
                <a:cubicBezTo>
                  <a:pt x="574817" y="2336614"/>
                  <a:pt x="597948" y="2326654"/>
                  <a:pt x="619404" y="2332487"/>
                </a:cubicBezTo>
                <a:cubicBezTo>
                  <a:pt x="630351" y="2314241"/>
                  <a:pt x="635339" y="2303330"/>
                  <a:pt x="634367" y="2299749"/>
                </a:cubicBezTo>
                <a:cubicBezTo>
                  <a:pt x="584218" y="2305349"/>
                  <a:pt x="524004" y="2325124"/>
                  <a:pt x="453726" y="2359074"/>
                </a:cubicBezTo>
                <a:cubicBezTo>
                  <a:pt x="341866" y="2415543"/>
                  <a:pt x="284080" y="2444267"/>
                  <a:pt x="280372" y="2445248"/>
                </a:cubicBezTo>
                <a:lnTo>
                  <a:pt x="231237" y="2417967"/>
                </a:lnTo>
                <a:cubicBezTo>
                  <a:pt x="251189" y="2374315"/>
                  <a:pt x="300454" y="2332499"/>
                  <a:pt x="379032" y="2292516"/>
                </a:cubicBezTo>
                <a:cubicBezTo>
                  <a:pt x="457609" y="2252532"/>
                  <a:pt x="507271" y="2204853"/>
                  <a:pt x="528018" y="2149481"/>
                </a:cubicBezTo>
                <a:cubicBezTo>
                  <a:pt x="523339" y="2146884"/>
                  <a:pt x="515437" y="2147057"/>
                  <a:pt x="504312" y="2150001"/>
                </a:cubicBezTo>
                <a:cubicBezTo>
                  <a:pt x="493188" y="2152947"/>
                  <a:pt x="487140" y="2152628"/>
                  <a:pt x="486169" y="2149050"/>
                </a:cubicBezTo>
                <a:lnTo>
                  <a:pt x="466121" y="2133856"/>
                </a:lnTo>
                <a:lnTo>
                  <a:pt x="458247" y="2138098"/>
                </a:lnTo>
                <a:lnTo>
                  <a:pt x="420026" y="2181305"/>
                </a:lnTo>
                <a:cubicBezTo>
                  <a:pt x="377466" y="2224945"/>
                  <a:pt x="338108" y="2251549"/>
                  <a:pt x="301954" y="2261119"/>
                </a:cubicBezTo>
                <a:cubicBezTo>
                  <a:pt x="279528" y="2251707"/>
                  <a:pt x="259044" y="2249456"/>
                  <a:pt x="240503" y="2254363"/>
                </a:cubicBezTo>
                <a:cubicBezTo>
                  <a:pt x="254365" y="2246857"/>
                  <a:pt x="274098" y="2224367"/>
                  <a:pt x="299700" y="2186895"/>
                </a:cubicBezTo>
                <a:cubicBezTo>
                  <a:pt x="262441" y="2181410"/>
                  <a:pt x="230437" y="2187964"/>
                  <a:pt x="203686" y="2206555"/>
                </a:cubicBezTo>
                <a:cubicBezTo>
                  <a:pt x="165810" y="2228092"/>
                  <a:pt x="143164" y="2239841"/>
                  <a:pt x="135748" y="2241805"/>
                </a:cubicBezTo>
                <a:cubicBezTo>
                  <a:pt x="128331" y="2243767"/>
                  <a:pt x="106877" y="2237935"/>
                  <a:pt x="71383" y="2224308"/>
                </a:cubicBezTo>
                <a:cubicBezTo>
                  <a:pt x="35891" y="2210681"/>
                  <a:pt x="12096" y="2203551"/>
                  <a:pt x="1" y="2202916"/>
                </a:cubicBezTo>
                <a:cubicBezTo>
                  <a:pt x="29488" y="2179762"/>
                  <a:pt x="73544" y="2129733"/>
                  <a:pt x="132168" y="2052824"/>
                </a:cubicBezTo>
                <a:cubicBezTo>
                  <a:pt x="82019" y="2058425"/>
                  <a:pt x="57518" y="2070664"/>
                  <a:pt x="58665" y="2089544"/>
                </a:cubicBezTo>
                <a:cubicBezTo>
                  <a:pt x="65551" y="2041679"/>
                  <a:pt x="81973" y="2014312"/>
                  <a:pt x="107931" y="2007441"/>
                </a:cubicBezTo>
                <a:cubicBezTo>
                  <a:pt x="89389" y="2012348"/>
                  <a:pt x="117775" y="2014428"/>
                  <a:pt x="193085" y="2013678"/>
                </a:cubicBezTo>
                <a:cubicBezTo>
                  <a:pt x="205182" y="2014313"/>
                  <a:pt x="223238" y="2007615"/>
                  <a:pt x="247252" y="1993585"/>
                </a:cubicBezTo>
                <a:cubicBezTo>
                  <a:pt x="228534" y="1983191"/>
                  <a:pt x="216263" y="1967256"/>
                  <a:pt x="210433" y="1945777"/>
                </a:cubicBezTo>
                <a:cubicBezTo>
                  <a:pt x="195600" y="1949703"/>
                  <a:pt x="170570" y="1956329"/>
                  <a:pt x="135342" y="1965654"/>
                </a:cubicBezTo>
                <a:cubicBezTo>
                  <a:pt x="100115" y="1974978"/>
                  <a:pt x="73231" y="1982094"/>
                  <a:pt x="54690" y="1987002"/>
                </a:cubicBezTo>
                <a:cubicBezTo>
                  <a:pt x="43390" y="1974645"/>
                  <a:pt x="36281" y="1963099"/>
                  <a:pt x="33368" y="1952357"/>
                </a:cubicBezTo>
                <a:cubicBezTo>
                  <a:pt x="23655" y="1916559"/>
                  <a:pt x="88547" y="1859096"/>
                  <a:pt x="228043" y="1779965"/>
                </a:cubicBezTo>
                <a:cubicBezTo>
                  <a:pt x="367540" y="1700836"/>
                  <a:pt x="430489" y="1636211"/>
                  <a:pt x="416891" y="1586093"/>
                </a:cubicBezTo>
                <a:lnTo>
                  <a:pt x="413297" y="1580796"/>
                </a:lnTo>
                <a:lnTo>
                  <a:pt x="378532" y="1612602"/>
                </a:lnTo>
                <a:cubicBezTo>
                  <a:pt x="351582" y="1634125"/>
                  <a:pt x="326056" y="1648075"/>
                  <a:pt x="301953" y="1654455"/>
                </a:cubicBezTo>
                <a:cubicBezTo>
                  <a:pt x="279527" y="1645043"/>
                  <a:pt x="259044" y="1642792"/>
                  <a:pt x="240503" y="1647699"/>
                </a:cubicBezTo>
                <a:cubicBezTo>
                  <a:pt x="254364" y="1640193"/>
                  <a:pt x="274097" y="1617704"/>
                  <a:pt x="299700" y="1580231"/>
                </a:cubicBezTo>
                <a:cubicBezTo>
                  <a:pt x="262441" y="1574746"/>
                  <a:pt x="230436" y="1581301"/>
                  <a:pt x="203686" y="1599890"/>
                </a:cubicBezTo>
                <a:cubicBezTo>
                  <a:pt x="165809" y="1621427"/>
                  <a:pt x="143163" y="1633177"/>
                  <a:pt x="135747" y="1635141"/>
                </a:cubicBezTo>
                <a:cubicBezTo>
                  <a:pt x="128330" y="1637103"/>
                  <a:pt x="106876" y="1631271"/>
                  <a:pt x="71383" y="1617644"/>
                </a:cubicBezTo>
                <a:cubicBezTo>
                  <a:pt x="35890" y="1604017"/>
                  <a:pt x="12095" y="1596887"/>
                  <a:pt x="0" y="1596252"/>
                </a:cubicBezTo>
                <a:cubicBezTo>
                  <a:pt x="29487" y="1573098"/>
                  <a:pt x="73543" y="1523069"/>
                  <a:pt x="132167" y="1446161"/>
                </a:cubicBezTo>
                <a:cubicBezTo>
                  <a:pt x="82018" y="1451761"/>
                  <a:pt x="57517" y="1464000"/>
                  <a:pt x="58664" y="1482882"/>
                </a:cubicBezTo>
                <a:cubicBezTo>
                  <a:pt x="65550" y="1435015"/>
                  <a:pt x="81972" y="1407649"/>
                  <a:pt x="107930" y="1400777"/>
                </a:cubicBezTo>
                <a:cubicBezTo>
                  <a:pt x="89388" y="1405684"/>
                  <a:pt x="117774" y="1407764"/>
                  <a:pt x="193085" y="1407014"/>
                </a:cubicBezTo>
                <a:cubicBezTo>
                  <a:pt x="205181" y="1407649"/>
                  <a:pt x="223237" y="1400951"/>
                  <a:pt x="247251" y="1386921"/>
                </a:cubicBezTo>
                <a:cubicBezTo>
                  <a:pt x="228534" y="1376527"/>
                  <a:pt x="216262" y="1360592"/>
                  <a:pt x="210432" y="1339113"/>
                </a:cubicBezTo>
                <a:cubicBezTo>
                  <a:pt x="195599" y="1343039"/>
                  <a:pt x="170570" y="1349665"/>
                  <a:pt x="135341" y="1358990"/>
                </a:cubicBezTo>
                <a:cubicBezTo>
                  <a:pt x="100114" y="1368314"/>
                  <a:pt x="73230" y="1375430"/>
                  <a:pt x="54689" y="1380338"/>
                </a:cubicBezTo>
                <a:cubicBezTo>
                  <a:pt x="43390" y="1367981"/>
                  <a:pt x="36281" y="1356435"/>
                  <a:pt x="33366" y="1345695"/>
                </a:cubicBezTo>
                <a:cubicBezTo>
                  <a:pt x="23654" y="1309895"/>
                  <a:pt x="88546" y="1252431"/>
                  <a:pt x="228042" y="1173301"/>
                </a:cubicBezTo>
                <a:cubicBezTo>
                  <a:pt x="367539" y="1094171"/>
                  <a:pt x="430488" y="1029546"/>
                  <a:pt x="416890" y="979428"/>
                </a:cubicBezTo>
                <a:cubicBezTo>
                  <a:pt x="413006" y="965110"/>
                  <a:pt x="406384" y="955352"/>
                  <a:pt x="397025" y="950155"/>
                </a:cubicBezTo>
                <a:cubicBezTo>
                  <a:pt x="413801" y="953388"/>
                  <a:pt x="425896" y="954024"/>
                  <a:pt x="433312" y="952060"/>
                </a:cubicBezTo>
                <a:cubicBezTo>
                  <a:pt x="438168" y="969960"/>
                  <a:pt x="437553" y="996982"/>
                  <a:pt x="431460" y="1033127"/>
                </a:cubicBezTo>
                <a:cubicBezTo>
                  <a:pt x="436141" y="1035724"/>
                  <a:pt x="449603" y="1034079"/>
                  <a:pt x="471853" y="1028190"/>
                </a:cubicBezTo>
                <a:cubicBezTo>
                  <a:pt x="438479" y="1037024"/>
                  <a:pt x="498031" y="1000158"/>
                  <a:pt x="650505" y="917591"/>
                </a:cubicBezTo>
                <a:cubicBezTo>
                  <a:pt x="824436" y="840859"/>
                  <a:pt x="1011124" y="781851"/>
                  <a:pt x="1210570" y="740569"/>
                </a:cubicBezTo>
                <a:cubicBezTo>
                  <a:pt x="1285706" y="724519"/>
                  <a:pt x="1322786" y="714704"/>
                  <a:pt x="1321816" y="711124"/>
                </a:cubicBezTo>
                <a:lnTo>
                  <a:pt x="1356912" y="730611"/>
                </a:lnTo>
                <a:cubicBezTo>
                  <a:pt x="1378984" y="709421"/>
                  <a:pt x="1402998" y="695390"/>
                  <a:pt x="1428954" y="688519"/>
                </a:cubicBezTo>
                <a:cubicBezTo>
                  <a:pt x="1439904" y="670275"/>
                  <a:pt x="1443434" y="653992"/>
                  <a:pt x="1439548" y="639672"/>
                </a:cubicBezTo>
                <a:cubicBezTo>
                  <a:pt x="1435840" y="640654"/>
                  <a:pt x="1424230" y="641810"/>
                  <a:pt x="1404718" y="643137"/>
                </a:cubicBezTo>
                <a:cubicBezTo>
                  <a:pt x="1385206" y="644464"/>
                  <a:pt x="1373992" y="639758"/>
                  <a:pt x="1371080" y="629019"/>
                </a:cubicBezTo>
                <a:cubicBezTo>
                  <a:pt x="1369138" y="621859"/>
                  <a:pt x="1370262" y="618684"/>
                  <a:pt x="1374456" y="619492"/>
                </a:cubicBezTo>
                <a:cubicBezTo>
                  <a:pt x="1378648" y="620302"/>
                  <a:pt x="1379292" y="615335"/>
                  <a:pt x="1376376" y="604597"/>
                </a:cubicBezTo>
                <a:cubicBezTo>
                  <a:pt x="1374434" y="597437"/>
                  <a:pt x="1369754" y="594837"/>
                  <a:pt x="1362338" y="596801"/>
                </a:cubicBezTo>
                <a:cubicBezTo>
                  <a:pt x="1432970" y="593451"/>
                  <a:pt x="1472656" y="607886"/>
                  <a:pt x="1481398" y="640107"/>
                </a:cubicBezTo>
                <a:cubicBezTo>
                  <a:pt x="1484312" y="650845"/>
                  <a:pt x="1483474" y="658741"/>
                  <a:pt x="1478882" y="663793"/>
                </a:cubicBezTo>
                <a:cubicBezTo>
                  <a:pt x="1474292" y="668846"/>
                  <a:pt x="1472482" y="673162"/>
                  <a:pt x="1473452" y="676741"/>
                </a:cubicBezTo>
                <a:cubicBezTo>
                  <a:pt x="1487490" y="684536"/>
                  <a:pt x="1521836" y="679282"/>
                  <a:pt x="1576488" y="660979"/>
                </a:cubicBezTo>
                <a:cubicBezTo>
                  <a:pt x="1620986" y="649201"/>
                  <a:pt x="1649944" y="660720"/>
                  <a:pt x="1663366" y="695536"/>
                </a:cubicBezTo>
                <a:cubicBezTo>
                  <a:pt x="1664338" y="699117"/>
                  <a:pt x="1661204" y="709537"/>
                  <a:pt x="1653964" y="726801"/>
                </a:cubicBezTo>
                <a:cubicBezTo>
                  <a:pt x="1633478" y="724551"/>
                  <a:pt x="1604034" y="711241"/>
                  <a:pt x="1565628" y="686876"/>
                </a:cubicBezTo>
                <a:cubicBezTo>
                  <a:pt x="1559182" y="692417"/>
                  <a:pt x="1530578" y="711502"/>
                  <a:pt x="1479812" y="744122"/>
                </a:cubicBezTo>
                <a:cubicBezTo>
                  <a:pt x="1496588" y="747356"/>
                  <a:pt x="1512478" y="754660"/>
                  <a:pt x="1527490" y="766034"/>
                </a:cubicBezTo>
                <a:cubicBezTo>
                  <a:pt x="1535876" y="767651"/>
                  <a:pt x="1562318" y="762571"/>
                  <a:pt x="1606816" y="750793"/>
                </a:cubicBezTo>
                <a:cubicBezTo>
                  <a:pt x="1584568" y="756683"/>
                  <a:pt x="1628978" y="737252"/>
                  <a:pt x="1740046" y="692506"/>
                </a:cubicBezTo>
                <a:cubicBezTo>
                  <a:pt x="1744724" y="695105"/>
                  <a:pt x="1749802" y="691842"/>
                  <a:pt x="1755274" y="682719"/>
                </a:cubicBezTo>
                <a:cubicBezTo>
                  <a:pt x="1742208" y="678505"/>
                  <a:pt x="1721638" y="668601"/>
                  <a:pt x="1693560" y="653011"/>
                </a:cubicBezTo>
                <a:cubicBezTo>
                  <a:pt x="1750330" y="657169"/>
                  <a:pt x="1791606" y="648163"/>
                  <a:pt x="1817386" y="625992"/>
                </a:cubicBezTo>
                <a:cubicBezTo>
                  <a:pt x="1807056" y="617215"/>
                  <a:pt x="1783262" y="610083"/>
                  <a:pt x="1746004" y="604598"/>
                </a:cubicBezTo>
                <a:cubicBezTo>
                  <a:pt x="1783660" y="604223"/>
                  <a:pt x="1816074" y="602837"/>
                  <a:pt x="1843244" y="600441"/>
                </a:cubicBezTo>
                <a:lnTo>
                  <a:pt x="1867164" y="597615"/>
                </a:lnTo>
                <a:lnTo>
                  <a:pt x="1848112" y="629370"/>
                </a:lnTo>
                <a:cubicBezTo>
                  <a:pt x="1869566" y="635202"/>
                  <a:pt x="1917860" y="630092"/>
                  <a:pt x="1992996" y="614040"/>
                </a:cubicBezTo>
                <a:cubicBezTo>
                  <a:pt x="1999618" y="623798"/>
                  <a:pt x="2012772" y="635663"/>
                  <a:pt x="2032462" y="649636"/>
                </a:cubicBezTo>
                <a:cubicBezTo>
                  <a:pt x="2097442" y="640111"/>
                  <a:pt x="2196768" y="625331"/>
                  <a:pt x="2330440" y="605296"/>
                </a:cubicBezTo>
                <a:cubicBezTo>
                  <a:pt x="2495542" y="569267"/>
                  <a:pt x="2694768" y="549146"/>
                  <a:pt x="2928120" y="544934"/>
                </a:cubicBezTo>
                <a:cubicBezTo>
                  <a:pt x="3122446" y="543376"/>
                  <a:pt x="3316772" y="541820"/>
                  <a:pt x="3511100" y="540262"/>
                </a:cubicBezTo>
                <a:cubicBezTo>
                  <a:pt x="3516572" y="531140"/>
                  <a:pt x="3511032" y="514381"/>
                  <a:pt x="3494476" y="489986"/>
                </a:cubicBezTo>
                <a:cubicBezTo>
                  <a:pt x="3477922" y="465591"/>
                  <a:pt x="3464966" y="450795"/>
                  <a:pt x="3455606" y="445599"/>
                </a:cubicBezTo>
                <a:cubicBezTo>
                  <a:pt x="3468054" y="436549"/>
                  <a:pt x="3478812" y="417152"/>
                  <a:pt x="3487886" y="387415"/>
                </a:cubicBezTo>
                <a:lnTo>
                  <a:pt x="3495678" y="357015"/>
                </a:lnTo>
                <a:lnTo>
                  <a:pt x="3498876" y="357885"/>
                </a:lnTo>
                <a:cubicBezTo>
                  <a:pt x="3506094" y="358851"/>
                  <a:pt x="3519704" y="359568"/>
                  <a:pt x="3539702" y="360031"/>
                </a:cubicBezTo>
                <a:cubicBezTo>
                  <a:pt x="3549854" y="353506"/>
                  <a:pt x="3564776" y="357230"/>
                  <a:pt x="3584464" y="371204"/>
                </a:cubicBezTo>
                <a:cubicBezTo>
                  <a:pt x="3587994" y="354920"/>
                  <a:pt x="3592012" y="340429"/>
                  <a:pt x="3596516" y="327725"/>
                </a:cubicBezTo>
                <a:cubicBezTo>
                  <a:pt x="3605520" y="302321"/>
                  <a:pt x="3603402" y="279860"/>
                  <a:pt x="3590156" y="260344"/>
                </a:cubicBezTo>
                <a:lnTo>
                  <a:pt x="3606312" y="210024"/>
                </a:lnTo>
                <a:cubicBezTo>
                  <a:pt x="3613728" y="208062"/>
                  <a:pt x="3621144" y="206099"/>
                  <a:pt x="3628562" y="204135"/>
                </a:cubicBezTo>
                <a:lnTo>
                  <a:pt x="3606708" y="123590"/>
                </a:lnTo>
                <a:cubicBezTo>
                  <a:pt x="3610416" y="122608"/>
                  <a:pt x="3621630" y="127314"/>
                  <a:pt x="3640346" y="137707"/>
                </a:cubicBezTo>
                <a:cubicBezTo>
                  <a:pt x="3656150" y="137360"/>
                  <a:pt x="3667584" y="120904"/>
                  <a:pt x="3674646" y="88340"/>
                </a:cubicBezTo>
                <a:cubicBezTo>
                  <a:pt x="3641890" y="70153"/>
                  <a:pt x="3625512" y="61058"/>
                  <a:pt x="3625512" y="61058"/>
                </a:cubicBezTo>
                <a:cubicBezTo>
                  <a:pt x="3623568" y="53899"/>
                  <a:pt x="3624850" y="43967"/>
                  <a:pt x="3629352" y="31265"/>
                </a:cubicBezTo>
                <a:cubicBezTo>
                  <a:pt x="3610634" y="20871"/>
                  <a:pt x="3588298" y="19110"/>
                  <a:pt x="3562338" y="25981"/>
                </a:cubicBezTo>
                <a:cubicBezTo>
                  <a:pt x="3589092" y="7390"/>
                  <a:pt x="3612310" y="5080"/>
                  <a:pt x="3632000" y="19053"/>
                </a:cubicBezTo>
                <a:cubicBezTo>
                  <a:pt x="3638446" y="13510"/>
                  <a:pt x="3640696" y="7160"/>
                  <a:pt x="36387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7619868" y="3445500"/>
            <a:ext cx="4572132" cy="3412500"/>
          </a:xfrm>
          <a:custGeom>
            <a:avLst/>
            <a:gdLst>
              <a:gd name="connsiteX0" fmla="*/ 2798366 w 4572132"/>
              <a:gd name="connsiteY0" fmla="*/ 3361973 h 3412500"/>
              <a:gd name="connsiteX1" fmla="*/ 2797008 w 4572132"/>
              <a:gd name="connsiteY1" fmla="*/ 3363278 h 3412500"/>
              <a:gd name="connsiteX2" fmla="*/ 2788204 w 4572132"/>
              <a:gd name="connsiteY2" fmla="*/ 3367266 h 3412500"/>
              <a:gd name="connsiteX3" fmla="*/ 3094500 w 4572132"/>
              <a:gd name="connsiteY3" fmla="*/ 3069184 h 3412500"/>
              <a:gd name="connsiteX4" fmla="*/ 3097246 w 4572132"/>
              <a:gd name="connsiteY4" fmla="*/ 3070202 h 3412500"/>
              <a:gd name="connsiteX5" fmla="*/ 3093526 w 4572132"/>
              <a:gd name="connsiteY5" fmla="*/ 3071902 h 3412500"/>
              <a:gd name="connsiteX6" fmla="*/ 2378896 w 4572132"/>
              <a:gd name="connsiteY6" fmla="*/ 3059683 h 3412500"/>
              <a:gd name="connsiteX7" fmla="*/ 2386460 w 4572132"/>
              <a:gd name="connsiteY7" fmla="*/ 3103535 h 3412500"/>
              <a:gd name="connsiteX8" fmla="*/ 2363774 w 4572132"/>
              <a:gd name="connsiteY8" fmla="*/ 3107447 h 3412500"/>
              <a:gd name="connsiteX9" fmla="*/ 2356210 w 4572132"/>
              <a:gd name="connsiteY9" fmla="*/ 3063596 h 3412500"/>
              <a:gd name="connsiteX10" fmla="*/ 4233528 w 4572132"/>
              <a:gd name="connsiteY10" fmla="*/ 2976893 h 3412500"/>
              <a:gd name="connsiteX11" fmla="*/ 4570990 w 4572132"/>
              <a:gd name="connsiteY11" fmla="*/ 2977959 h 3412500"/>
              <a:gd name="connsiteX12" fmla="*/ 4572132 w 4572132"/>
              <a:gd name="connsiteY12" fmla="*/ 2977865 h 3412500"/>
              <a:gd name="connsiteX13" fmla="*/ 4572132 w 4572132"/>
              <a:gd name="connsiteY13" fmla="*/ 3000263 h 3412500"/>
              <a:gd name="connsiteX14" fmla="*/ 4561774 w 4572132"/>
              <a:gd name="connsiteY14" fmla="*/ 3000715 h 3412500"/>
              <a:gd name="connsiteX15" fmla="*/ 4168304 w 4572132"/>
              <a:gd name="connsiteY15" fmla="*/ 3005074 h 3412500"/>
              <a:gd name="connsiteX16" fmla="*/ 4233528 w 4572132"/>
              <a:gd name="connsiteY16" fmla="*/ 2976893 h 3412500"/>
              <a:gd name="connsiteX17" fmla="*/ 2921484 w 4572132"/>
              <a:gd name="connsiteY17" fmla="*/ 2954819 h 3412500"/>
              <a:gd name="connsiteX18" fmla="*/ 2933772 w 4572132"/>
              <a:gd name="connsiteY18" fmla="*/ 2992211 h 3412500"/>
              <a:gd name="connsiteX19" fmla="*/ 2944172 w 4572132"/>
              <a:gd name="connsiteY19" fmla="*/ 3018639 h 3412500"/>
              <a:gd name="connsiteX20" fmla="*/ 3006560 w 4572132"/>
              <a:gd name="connsiteY20" fmla="*/ 3007879 h 3412500"/>
              <a:gd name="connsiteX21" fmla="*/ 2998996 w 4572132"/>
              <a:gd name="connsiteY21" fmla="*/ 2964029 h 3412500"/>
              <a:gd name="connsiteX22" fmla="*/ 2921484 w 4572132"/>
              <a:gd name="connsiteY22" fmla="*/ 2954819 h 3412500"/>
              <a:gd name="connsiteX23" fmla="*/ 3399794 w 4572132"/>
              <a:gd name="connsiteY23" fmla="*/ 2951350 h 3412500"/>
              <a:gd name="connsiteX24" fmla="*/ 3478252 w 4572132"/>
              <a:gd name="connsiteY24" fmla="*/ 2966040 h 3412500"/>
              <a:gd name="connsiteX25" fmla="*/ 3475416 w 4572132"/>
              <a:gd name="connsiteY25" fmla="*/ 2983463 h 3412500"/>
              <a:gd name="connsiteX26" fmla="*/ 3402630 w 4572132"/>
              <a:gd name="connsiteY26" fmla="*/ 2967794 h 3412500"/>
              <a:gd name="connsiteX27" fmla="*/ 2672876 w 4572132"/>
              <a:gd name="connsiteY27" fmla="*/ 2867874 h 3412500"/>
              <a:gd name="connsiteX28" fmla="*/ 2657752 w 4572132"/>
              <a:gd name="connsiteY28" fmla="*/ 2881772 h 3412500"/>
              <a:gd name="connsiteX29" fmla="*/ 2697454 w 4572132"/>
              <a:gd name="connsiteY29" fmla="*/ 2908790 h 3412500"/>
              <a:gd name="connsiteX30" fmla="*/ 2705962 w 4572132"/>
              <a:gd name="connsiteY30" fmla="*/ 2890390 h 3412500"/>
              <a:gd name="connsiteX31" fmla="*/ 2828846 w 4572132"/>
              <a:gd name="connsiteY31" fmla="*/ 2857909 h 3412500"/>
              <a:gd name="connsiteX32" fmla="*/ 2909196 w 4572132"/>
              <a:gd name="connsiteY32" fmla="*/ 2951294 h 3412500"/>
              <a:gd name="connsiteX33" fmla="*/ 2954568 w 4572132"/>
              <a:gd name="connsiteY33" fmla="*/ 2943469 h 3412500"/>
              <a:gd name="connsiteX34" fmla="*/ 2967804 w 4572132"/>
              <a:gd name="connsiteY34" fmla="*/ 2918609 h 3412500"/>
              <a:gd name="connsiteX35" fmla="*/ 3035862 w 4572132"/>
              <a:gd name="connsiteY35" fmla="*/ 2940738 h 3412500"/>
              <a:gd name="connsiteX36" fmla="*/ 3002778 w 4572132"/>
              <a:gd name="connsiteY36" fmla="*/ 2918222 h 3412500"/>
              <a:gd name="connsiteX37" fmla="*/ 3024046 w 4572132"/>
              <a:gd name="connsiteY37" fmla="*/ 2880688 h 3412500"/>
              <a:gd name="connsiteX38" fmla="*/ 3012230 w 4572132"/>
              <a:gd name="connsiteY38" fmla="*/ 2871436 h 3412500"/>
              <a:gd name="connsiteX39" fmla="*/ 2828846 w 4572132"/>
              <a:gd name="connsiteY39" fmla="*/ 2857909 h 3412500"/>
              <a:gd name="connsiteX40" fmla="*/ 1659222 w 4572132"/>
              <a:gd name="connsiteY40" fmla="*/ 2791882 h 3412500"/>
              <a:gd name="connsiteX41" fmla="*/ 1665684 w 4572132"/>
              <a:gd name="connsiteY41" fmla="*/ 2793225 h 3412500"/>
              <a:gd name="connsiteX42" fmla="*/ 1673720 w 4572132"/>
              <a:gd name="connsiteY42" fmla="*/ 2797484 h 3412500"/>
              <a:gd name="connsiteX43" fmla="*/ 1659776 w 4572132"/>
              <a:gd name="connsiteY43" fmla="*/ 2792834 h 3412500"/>
              <a:gd name="connsiteX44" fmla="*/ 4465824 w 4572132"/>
              <a:gd name="connsiteY44" fmla="*/ 2452827 h 3412500"/>
              <a:gd name="connsiteX45" fmla="*/ 4436756 w 4572132"/>
              <a:gd name="connsiteY45" fmla="*/ 2462074 h 3412500"/>
              <a:gd name="connsiteX46" fmla="*/ 4497254 w 4572132"/>
              <a:gd name="connsiteY46" fmla="*/ 2474218 h 3412500"/>
              <a:gd name="connsiteX47" fmla="*/ 4522776 w 4572132"/>
              <a:gd name="connsiteY47" fmla="*/ 2452883 h 3412500"/>
              <a:gd name="connsiteX48" fmla="*/ 4465824 w 4572132"/>
              <a:gd name="connsiteY48" fmla="*/ 2452827 h 3412500"/>
              <a:gd name="connsiteX49" fmla="*/ 1712472 w 4572132"/>
              <a:gd name="connsiteY49" fmla="*/ 2412629 h 3412500"/>
              <a:gd name="connsiteX50" fmla="*/ 1683168 w 4572132"/>
              <a:gd name="connsiteY50" fmla="*/ 2445904 h 3412500"/>
              <a:gd name="connsiteX51" fmla="*/ 1711528 w 4572132"/>
              <a:gd name="connsiteY51" fmla="*/ 2508745 h 3412500"/>
              <a:gd name="connsiteX52" fmla="*/ 1753120 w 4572132"/>
              <a:gd name="connsiteY52" fmla="*/ 2478994 h 3412500"/>
              <a:gd name="connsiteX53" fmla="*/ 1743666 w 4572132"/>
              <a:gd name="connsiteY53" fmla="*/ 2424181 h 3412500"/>
              <a:gd name="connsiteX54" fmla="*/ 1712472 w 4572132"/>
              <a:gd name="connsiteY54" fmla="*/ 2412629 h 3412500"/>
              <a:gd name="connsiteX55" fmla="*/ 1619834 w 4572132"/>
              <a:gd name="connsiteY55" fmla="*/ 2214120 h 3412500"/>
              <a:gd name="connsiteX56" fmla="*/ 1619224 w 4572132"/>
              <a:gd name="connsiteY56" fmla="*/ 2214225 h 3412500"/>
              <a:gd name="connsiteX57" fmla="*/ 1591742 w 4572132"/>
              <a:gd name="connsiteY57" fmla="*/ 2224753 h 3412500"/>
              <a:gd name="connsiteX58" fmla="*/ 1580482 w 4572132"/>
              <a:gd name="connsiteY58" fmla="*/ 2220906 h 3412500"/>
              <a:gd name="connsiteX59" fmla="*/ 1557446 w 4572132"/>
              <a:gd name="connsiteY59" fmla="*/ 2224879 h 3412500"/>
              <a:gd name="connsiteX60" fmla="*/ 1561226 w 4572132"/>
              <a:gd name="connsiteY60" fmla="*/ 2246804 h 3412500"/>
              <a:gd name="connsiteX61" fmla="*/ 1623614 w 4572132"/>
              <a:gd name="connsiteY61" fmla="*/ 2236045 h 3412500"/>
              <a:gd name="connsiteX62" fmla="*/ 1609568 w 4572132"/>
              <a:gd name="connsiteY62" fmla="*/ 1894692 h 3412500"/>
              <a:gd name="connsiteX63" fmla="*/ 1594312 w 4572132"/>
              <a:gd name="connsiteY63" fmla="*/ 1899720 h 3412500"/>
              <a:gd name="connsiteX64" fmla="*/ 1592016 w 4572132"/>
              <a:gd name="connsiteY64" fmla="*/ 1900828 h 3412500"/>
              <a:gd name="connsiteX65" fmla="*/ 1593586 w 4572132"/>
              <a:gd name="connsiteY65" fmla="*/ 1901963 h 3412500"/>
              <a:gd name="connsiteX66" fmla="*/ 1573060 w 4572132"/>
              <a:gd name="connsiteY66" fmla="*/ 1936173 h 3412500"/>
              <a:gd name="connsiteX67" fmla="*/ 1639078 w 4572132"/>
              <a:gd name="connsiteY67" fmla="*/ 1915820 h 3412500"/>
              <a:gd name="connsiteX68" fmla="*/ 1647288 w 4572132"/>
              <a:gd name="connsiteY68" fmla="*/ 1911973 h 3412500"/>
              <a:gd name="connsiteX69" fmla="*/ 1629022 w 4572132"/>
              <a:gd name="connsiteY69" fmla="*/ 1913087 h 3412500"/>
              <a:gd name="connsiteX70" fmla="*/ 1607626 w 4572132"/>
              <a:gd name="connsiteY70" fmla="*/ 1909758 h 3412500"/>
              <a:gd name="connsiteX71" fmla="*/ 1661428 w 4572132"/>
              <a:gd name="connsiteY71" fmla="*/ 1848634 h 3412500"/>
              <a:gd name="connsiteX72" fmla="*/ 1650320 w 4572132"/>
              <a:gd name="connsiteY72" fmla="*/ 1860427 h 3412500"/>
              <a:gd name="connsiteX73" fmla="*/ 1650540 w 4572132"/>
              <a:gd name="connsiteY73" fmla="*/ 1869622 h 3412500"/>
              <a:gd name="connsiteX74" fmla="*/ 1670794 w 4572132"/>
              <a:gd name="connsiteY74" fmla="*/ 1864260 h 3412500"/>
              <a:gd name="connsiteX75" fmla="*/ 1526916 w 4572132"/>
              <a:gd name="connsiteY75" fmla="*/ 1838802 h 3412500"/>
              <a:gd name="connsiteX76" fmla="*/ 1512006 w 4572132"/>
              <a:gd name="connsiteY76" fmla="*/ 1842981 h 3412500"/>
              <a:gd name="connsiteX77" fmla="*/ 1525868 w 4572132"/>
              <a:gd name="connsiteY77" fmla="*/ 1853004 h 3412500"/>
              <a:gd name="connsiteX78" fmla="*/ 1683712 w 4572132"/>
              <a:gd name="connsiteY78" fmla="*/ 1838622 h 3412500"/>
              <a:gd name="connsiteX79" fmla="*/ 1683168 w 4572132"/>
              <a:gd name="connsiteY79" fmla="*/ 1839241 h 3412500"/>
              <a:gd name="connsiteX80" fmla="*/ 1684954 w 4572132"/>
              <a:gd name="connsiteY80" fmla="*/ 1843197 h 3412500"/>
              <a:gd name="connsiteX81" fmla="*/ 1712472 w 4572132"/>
              <a:gd name="connsiteY81" fmla="*/ 1805965 h 3412500"/>
              <a:gd name="connsiteX82" fmla="*/ 1691242 w 4572132"/>
              <a:gd name="connsiteY82" fmla="*/ 1830071 h 3412500"/>
              <a:gd name="connsiteX83" fmla="*/ 1715426 w 4572132"/>
              <a:gd name="connsiteY83" fmla="*/ 1823671 h 3412500"/>
              <a:gd name="connsiteX84" fmla="*/ 1719796 w 4572132"/>
              <a:gd name="connsiteY84" fmla="*/ 1839779 h 3412500"/>
              <a:gd name="connsiteX85" fmla="*/ 1687294 w 4572132"/>
              <a:gd name="connsiteY85" fmla="*/ 1848383 h 3412500"/>
              <a:gd name="connsiteX86" fmla="*/ 1691934 w 4572132"/>
              <a:gd name="connsiteY86" fmla="*/ 1858665 h 3412500"/>
              <a:gd name="connsiteX87" fmla="*/ 1748194 w 4572132"/>
              <a:gd name="connsiteY87" fmla="*/ 1843773 h 3412500"/>
              <a:gd name="connsiteX88" fmla="*/ 1746028 w 4572132"/>
              <a:gd name="connsiteY88" fmla="*/ 1831221 h 3412500"/>
              <a:gd name="connsiteX89" fmla="*/ 1743666 w 4572132"/>
              <a:gd name="connsiteY89" fmla="*/ 1817517 h 3412500"/>
              <a:gd name="connsiteX90" fmla="*/ 1712472 w 4572132"/>
              <a:gd name="connsiteY90" fmla="*/ 1805965 h 3412500"/>
              <a:gd name="connsiteX91" fmla="*/ 463653 w 4572132"/>
              <a:gd name="connsiteY91" fmla="*/ 1525322 h 3412500"/>
              <a:gd name="connsiteX92" fmla="*/ 433389 w 4572132"/>
              <a:gd name="connsiteY92" fmla="*/ 1559533 h 3412500"/>
              <a:gd name="connsiteX93" fmla="*/ 436492 w 4572132"/>
              <a:gd name="connsiteY93" fmla="*/ 1592417 h 3412500"/>
              <a:gd name="connsiteX94" fmla="*/ 431461 w 4572132"/>
              <a:gd name="connsiteY94" fmla="*/ 1639791 h 3412500"/>
              <a:gd name="connsiteX95" fmla="*/ 449666 w 4572132"/>
              <a:gd name="connsiteY95" fmla="*/ 1637566 h 3412500"/>
              <a:gd name="connsiteX96" fmla="*/ 475210 w 4572132"/>
              <a:gd name="connsiteY96" fmla="*/ 1620105 h 3412500"/>
              <a:gd name="connsiteX97" fmla="*/ 528017 w 4572132"/>
              <a:gd name="connsiteY97" fmla="*/ 1542817 h 3412500"/>
              <a:gd name="connsiteX98" fmla="*/ 504311 w 4572132"/>
              <a:gd name="connsiteY98" fmla="*/ 1543337 h 3412500"/>
              <a:gd name="connsiteX99" fmla="*/ 486168 w 4572132"/>
              <a:gd name="connsiteY99" fmla="*/ 1542386 h 3412500"/>
              <a:gd name="connsiteX100" fmla="*/ 1587392 w 4572132"/>
              <a:gd name="connsiteY100" fmla="*/ 1305622 h 3412500"/>
              <a:gd name="connsiteX101" fmla="*/ 1573060 w 4572132"/>
              <a:gd name="connsiteY101" fmla="*/ 1329508 h 3412500"/>
              <a:gd name="connsiteX102" fmla="*/ 1609936 w 4572132"/>
              <a:gd name="connsiteY102" fmla="*/ 1318140 h 3412500"/>
              <a:gd name="connsiteX103" fmla="*/ 1840178 w 4572132"/>
              <a:gd name="connsiteY103" fmla="*/ 1149452 h 3412500"/>
              <a:gd name="connsiteX104" fmla="*/ 1512004 w 4572132"/>
              <a:gd name="connsiteY104" fmla="*/ 1236316 h 3412500"/>
              <a:gd name="connsiteX105" fmla="*/ 1561002 w 4572132"/>
              <a:gd name="connsiteY105" fmla="*/ 1271741 h 3412500"/>
              <a:gd name="connsiteX106" fmla="*/ 1576488 w 4572132"/>
              <a:gd name="connsiteY106" fmla="*/ 1267642 h 3412500"/>
              <a:gd name="connsiteX107" fmla="*/ 1631582 w 4572132"/>
              <a:gd name="connsiteY107" fmla="*/ 1267449 h 3412500"/>
              <a:gd name="connsiteX108" fmla="*/ 1632132 w 4572132"/>
              <a:gd name="connsiteY108" fmla="*/ 1267830 h 3412500"/>
              <a:gd name="connsiteX109" fmla="*/ 1669260 w 4572132"/>
              <a:gd name="connsiteY109" fmla="*/ 1258002 h 3412500"/>
              <a:gd name="connsiteX110" fmla="*/ 1664026 w 4572132"/>
              <a:gd name="connsiteY110" fmla="*/ 1238715 h 3412500"/>
              <a:gd name="connsiteX111" fmla="*/ 1684102 w 4572132"/>
              <a:gd name="connsiteY111" fmla="*/ 1233401 h 3412500"/>
              <a:gd name="connsiteX112" fmla="*/ 1682052 w 4572132"/>
              <a:gd name="connsiteY112" fmla="*/ 1225840 h 3412500"/>
              <a:gd name="connsiteX113" fmla="*/ 1715424 w 4572132"/>
              <a:gd name="connsiteY113" fmla="*/ 1217006 h 3412500"/>
              <a:gd name="connsiteX114" fmla="*/ 1719796 w 4572132"/>
              <a:gd name="connsiteY114" fmla="*/ 1233114 h 3412500"/>
              <a:gd name="connsiteX115" fmla="*/ 1699720 w 4572132"/>
              <a:gd name="connsiteY115" fmla="*/ 1238430 h 3412500"/>
              <a:gd name="connsiteX116" fmla="*/ 1702634 w 4572132"/>
              <a:gd name="connsiteY116" fmla="*/ 1249168 h 3412500"/>
              <a:gd name="connsiteX117" fmla="*/ 1750522 w 4572132"/>
              <a:gd name="connsiteY117" fmla="*/ 1236492 h 3412500"/>
              <a:gd name="connsiteX118" fmla="*/ 1770188 w 4572132"/>
              <a:gd name="connsiteY118" fmla="*/ 1248553 h 3412500"/>
              <a:gd name="connsiteX119" fmla="*/ 1773846 w 4572132"/>
              <a:gd name="connsiteY119" fmla="*/ 1252901 h 3412500"/>
              <a:gd name="connsiteX120" fmla="*/ 1817388 w 4572132"/>
              <a:gd name="connsiteY120" fmla="*/ 1232655 h 3412500"/>
              <a:gd name="connsiteX121" fmla="*/ 1746004 w 4572132"/>
              <a:gd name="connsiteY121" fmla="*/ 1211260 h 3412500"/>
              <a:gd name="connsiteX122" fmla="*/ 1812244 w 4572132"/>
              <a:gd name="connsiteY122" fmla="*/ 1208428 h 3412500"/>
              <a:gd name="connsiteX123" fmla="*/ 1829582 w 4572132"/>
              <a:gd name="connsiteY123" fmla="*/ 1198299 h 3412500"/>
              <a:gd name="connsiteX124" fmla="*/ 1873816 w 4572132"/>
              <a:gd name="connsiteY124" fmla="*/ 1163570 h 3412500"/>
              <a:gd name="connsiteX125" fmla="*/ 1840178 w 4572132"/>
              <a:gd name="connsiteY125" fmla="*/ 1149452 h 3412500"/>
              <a:gd name="connsiteX126" fmla="*/ 3072910 w 4572132"/>
              <a:gd name="connsiteY126" fmla="*/ 1132145 h 3412500"/>
              <a:gd name="connsiteX127" fmla="*/ 2381574 w 4572132"/>
              <a:gd name="connsiteY127" fmla="*/ 1167297 h 3412500"/>
              <a:gd name="connsiteX128" fmla="*/ 2345220 w 4572132"/>
              <a:gd name="connsiteY128" fmla="*/ 1159653 h 3412500"/>
              <a:gd name="connsiteX129" fmla="*/ 2342772 w 4572132"/>
              <a:gd name="connsiteY129" fmla="*/ 1157524 h 3412500"/>
              <a:gd name="connsiteX130" fmla="*/ 2153176 w 4572132"/>
              <a:gd name="connsiteY130" fmla="*/ 1170427 h 3412500"/>
              <a:gd name="connsiteX131" fmla="*/ 2104122 w 4572132"/>
              <a:gd name="connsiteY131" fmla="*/ 1177428 h 3412500"/>
              <a:gd name="connsiteX132" fmla="*/ 1948378 w 4572132"/>
              <a:gd name="connsiteY132" fmla="*/ 1218652 h 3412500"/>
              <a:gd name="connsiteX133" fmla="*/ 1856834 w 4572132"/>
              <a:gd name="connsiteY133" fmla="*/ 1232814 h 3412500"/>
              <a:gd name="connsiteX134" fmla="*/ 1850814 w 4572132"/>
              <a:gd name="connsiteY134" fmla="*/ 1231531 h 3412500"/>
              <a:gd name="connsiteX135" fmla="*/ 1848114 w 4572132"/>
              <a:gd name="connsiteY135" fmla="*/ 1236033 h 3412500"/>
              <a:gd name="connsiteX136" fmla="*/ 1992996 w 4572132"/>
              <a:gd name="connsiteY136" fmla="*/ 1220703 h 3412500"/>
              <a:gd name="connsiteX137" fmla="*/ 2024630 w 4572132"/>
              <a:gd name="connsiteY137" fmla="*/ 1249234 h 3412500"/>
              <a:gd name="connsiteX138" fmla="*/ 2186472 w 4572132"/>
              <a:gd name="connsiteY138" fmla="*/ 1233470 h 3412500"/>
              <a:gd name="connsiteX139" fmla="*/ 2249696 w 4572132"/>
              <a:gd name="connsiteY139" fmla="*/ 1224023 h 3412500"/>
              <a:gd name="connsiteX140" fmla="*/ 2296948 w 4572132"/>
              <a:gd name="connsiteY140" fmla="*/ 1206964 h 3412500"/>
              <a:gd name="connsiteX141" fmla="*/ 2423026 w 4572132"/>
              <a:gd name="connsiteY141" fmla="*/ 1193735 h 3412500"/>
              <a:gd name="connsiteX142" fmla="*/ 2497218 w 4572132"/>
              <a:gd name="connsiteY142" fmla="*/ 1186256 h 3412500"/>
              <a:gd name="connsiteX143" fmla="*/ 2603686 w 4572132"/>
              <a:gd name="connsiteY143" fmla="*/ 1169847 h 3412500"/>
              <a:gd name="connsiteX144" fmla="*/ 2928120 w 4572132"/>
              <a:gd name="connsiteY144" fmla="*/ 1151597 h 3412500"/>
              <a:gd name="connsiteX145" fmla="*/ 3006638 w 4572132"/>
              <a:gd name="connsiteY145" fmla="*/ 1150968 h 3412500"/>
              <a:gd name="connsiteX146" fmla="*/ 3025076 w 4572132"/>
              <a:gd name="connsiteY146" fmla="*/ 1149483 h 3412500"/>
              <a:gd name="connsiteX147" fmla="*/ 3166516 w 4572132"/>
              <a:gd name="connsiteY147" fmla="*/ 1137943 h 3412500"/>
              <a:gd name="connsiteX148" fmla="*/ 3072910 w 4572132"/>
              <a:gd name="connsiteY148" fmla="*/ 1132145 h 3412500"/>
              <a:gd name="connsiteX149" fmla="*/ 2019858 w 4572132"/>
              <a:gd name="connsiteY149" fmla="*/ 1097575 h 3412500"/>
              <a:gd name="connsiteX150" fmla="*/ 1981882 w 4572132"/>
              <a:gd name="connsiteY150" fmla="*/ 1100434 h 3412500"/>
              <a:gd name="connsiteX151" fmla="*/ 1926790 w 4572132"/>
              <a:gd name="connsiteY151" fmla="*/ 1161058 h 3412500"/>
              <a:gd name="connsiteX152" fmla="*/ 1886398 w 4572132"/>
              <a:gd name="connsiteY152" fmla="*/ 1165995 h 3412500"/>
              <a:gd name="connsiteX153" fmla="*/ 1922950 w 4572132"/>
              <a:gd name="connsiteY153" fmla="*/ 1190852 h 3412500"/>
              <a:gd name="connsiteX154" fmla="*/ 2078162 w 4572132"/>
              <a:gd name="connsiteY154" fmla="*/ 1103724 h 3412500"/>
              <a:gd name="connsiteX155" fmla="*/ 2019858 w 4572132"/>
              <a:gd name="connsiteY155" fmla="*/ 1097575 h 3412500"/>
              <a:gd name="connsiteX156" fmla="*/ 2178150 w 4572132"/>
              <a:gd name="connsiteY156" fmla="*/ 1065747 h 3412500"/>
              <a:gd name="connsiteX157" fmla="*/ 2153120 w 4572132"/>
              <a:gd name="connsiteY157" fmla="*/ 1072372 h 3412500"/>
              <a:gd name="connsiteX158" fmla="*/ 2129680 w 4572132"/>
              <a:gd name="connsiteY158" fmla="*/ 1095843 h 3412500"/>
              <a:gd name="connsiteX159" fmla="*/ 2214570 w 4572132"/>
              <a:gd name="connsiteY159" fmla="*/ 1079129 h 3412500"/>
              <a:gd name="connsiteX160" fmla="*/ 2178150 w 4572132"/>
              <a:gd name="connsiteY160" fmla="*/ 1065747 h 3412500"/>
              <a:gd name="connsiteX161" fmla="*/ 1697400 w 4572132"/>
              <a:gd name="connsiteY161" fmla="*/ 623218 h 3412500"/>
              <a:gd name="connsiteX162" fmla="*/ 1703228 w 4572132"/>
              <a:gd name="connsiteY162" fmla="*/ 644698 h 3412500"/>
              <a:gd name="connsiteX163" fmla="*/ 1669854 w 4572132"/>
              <a:gd name="connsiteY163" fmla="*/ 653531 h 3412500"/>
              <a:gd name="connsiteX164" fmla="*/ 1664026 w 4572132"/>
              <a:gd name="connsiteY164" fmla="*/ 632052 h 3412500"/>
              <a:gd name="connsiteX165" fmla="*/ 1868638 w 4572132"/>
              <a:gd name="connsiteY165" fmla="*/ 595159 h 3412500"/>
              <a:gd name="connsiteX166" fmla="*/ 1881366 w 4572132"/>
              <a:gd name="connsiteY166" fmla="*/ 595826 h 3412500"/>
              <a:gd name="connsiteX167" fmla="*/ 1880070 w 4572132"/>
              <a:gd name="connsiteY167" fmla="*/ 596090 h 3412500"/>
              <a:gd name="connsiteX168" fmla="*/ 1867164 w 4572132"/>
              <a:gd name="connsiteY168" fmla="*/ 597615 h 3412500"/>
              <a:gd name="connsiteX169" fmla="*/ 1909030 w 4572132"/>
              <a:gd name="connsiteY169" fmla="*/ 590222 h 3412500"/>
              <a:gd name="connsiteX170" fmla="*/ 1882246 w 4572132"/>
              <a:gd name="connsiteY170" fmla="*/ 595873 h 3412500"/>
              <a:gd name="connsiteX171" fmla="*/ 1881366 w 4572132"/>
              <a:gd name="connsiteY171" fmla="*/ 595826 h 3412500"/>
              <a:gd name="connsiteX172" fmla="*/ 2431220 w 4572132"/>
              <a:gd name="connsiteY172" fmla="*/ 515311 h 3412500"/>
              <a:gd name="connsiteX173" fmla="*/ 2368846 w 4572132"/>
              <a:gd name="connsiteY173" fmla="*/ 549087 h 3412500"/>
              <a:gd name="connsiteX174" fmla="*/ 1939756 w 4572132"/>
              <a:gd name="connsiteY174" fmla="*/ 593600 h 3412500"/>
              <a:gd name="connsiteX175" fmla="*/ 2002132 w 4572132"/>
              <a:gd name="connsiteY175" fmla="*/ 559824 h 3412500"/>
              <a:gd name="connsiteX176" fmla="*/ 2431220 w 4572132"/>
              <a:gd name="connsiteY176" fmla="*/ 515311 h 3412500"/>
              <a:gd name="connsiteX177" fmla="*/ 1423918 w 4572132"/>
              <a:gd name="connsiteY177" fmla="*/ 494170 h 3412500"/>
              <a:gd name="connsiteX178" fmla="*/ 1456630 w 4572132"/>
              <a:gd name="connsiteY178" fmla="*/ 548821 h 3412500"/>
              <a:gd name="connsiteX179" fmla="*/ 1409484 w 4572132"/>
              <a:gd name="connsiteY179" fmla="*/ 572811 h 3412500"/>
              <a:gd name="connsiteX180" fmla="*/ 1399286 w 4572132"/>
              <a:gd name="connsiteY180" fmla="*/ 535223 h 3412500"/>
              <a:gd name="connsiteX181" fmla="*/ 3906550 w 4572132"/>
              <a:gd name="connsiteY181" fmla="*/ 481631 h 3412500"/>
              <a:gd name="connsiteX182" fmla="*/ 3899794 w 4572132"/>
              <a:gd name="connsiteY182" fmla="*/ 500684 h 3412500"/>
              <a:gd name="connsiteX183" fmla="*/ 3934892 w 4572132"/>
              <a:gd name="connsiteY183" fmla="*/ 520172 h 3412500"/>
              <a:gd name="connsiteX184" fmla="*/ 3948664 w 4572132"/>
              <a:gd name="connsiteY184" fmla="*/ 505015 h 3412500"/>
              <a:gd name="connsiteX185" fmla="*/ 3123988 w 4572132"/>
              <a:gd name="connsiteY185" fmla="*/ 475822 h 3412500"/>
              <a:gd name="connsiteX186" fmla="*/ 3198020 w 4572132"/>
              <a:gd name="connsiteY186" fmla="*/ 485002 h 3412500"/>
              <a:gd name="connsiteX187" fmla="*/ 3202390 w 4572132"/>
              <a:gd name="connsiteY187" fmla="*/ 501113 h 3412500"/>
              <a:gd name="connsiteX188" fmla="*/ 3122798 w 4572132"/>
              <a:gd name="connsiteY188" fmla="*/ 493403 h 3412500"/>
              <a:gd name="connsiteX189" fmla="*/ 3691474 w 4572132"/>
              <a:gd name="connsiteY189" fmla="*/ 457984 h 3412500"/>
              <a:gd name="connsiteX190" fmla="*/ 3646976 w 4572132"/>
              <a:gd name="connsiteY190" fmla="*/ 469764 h 3412500"/>
              <a:gd name="connsiteX191" fmla="*/ 3636116 w 4572132"/>
              <a:gd name="connsiteY191" fmla="*/ 495659 h 3412500"/>
              <a:gd name="connsiteX192" fmla="*/ 3566190 w 4572132"/>
              <a:gd name="connsiteY192" fmla="*/ 479635 h 3412500"/>
              <a:gd name="connsiteX193" fmla="*/ 3601288 w 4572132"/>
              <a:gd name="connsiteY193" fmla="*/ 499123 h 3412500"/>
              <a:gd name="connsiteX194" fmla="*/ 3596256 w 4572132"/>
              <a:gd name="connsiteY194" fmla="*/ 546499 h 3412500"/>
              <a:gd name="connsiteX195" fmla="*/ 3780338 w 4572132"/>
              <a:gd name="connsiteY195" fmla="*/ 543814 h 3412500"/>
              <a:gd name="connsiteX196" fmla="*/ 3691474 w 4572132"/>
              <a:gd name="connsiteY196" fmla="*/ 457984 h 3412500"/>
              <a:gd name="connsiteX197" fmla="*/ 3650286 w 4572132"/>
              <a:gd name="connsiteY197" fmla="*/ 394067 h 3412500"/>
              <a:gd name="connsiteX198" fmla="*/ 3589102 w 4572132"/>
              <a:gd name="connsiteY198" fmla="*/ 410263 h 3412500"/>
              <a:gd name="connsiteX199" fmla="*/ 3600754 w 4572132"/>
              <a:gd name="connsiteY199" fmla="*/ 453220 h 3412500"/>
              <a:gd name="connsiteX200" fmla="*/ 3678892 w 4572132"/>
              <a:gd name="connsiteY200" fmla="*/ 455561 h 3412500"/>
              <a:gd name="connsiteX201" fmla="*/ 3663132 w 4572132"/>
              <a:gd name="connsiteY201" fmla="*/ 419444 h 3412500"/>
              <a:gd name="connsiteX202" fmla="*/ 3650286 w 4572132"/>
              <a:gd name="connsiteY202" fmla="*/ 394067 h 3412500"/>
              <a:gd name="connsiteX203" fmla="*/ 1030716 w 4572132"/>
              <a:gd name="connsiteY203" fmla="*/ 385302 h 3412500"/>
              <a:gd name="connsiteX204" fmla="*/ 1112298 w 4572132"/>
              <a:gd name="connsiteY204" fmla="*/ 444282 h 3412500"/>
              <a:gd name="connsiteX205" fmla="*/ 1093556 w 4572132"/>
              <a:gd name="connsiteY205" fmla="*/ 452120 h 3412500"/>
              <a:gd name="connsiteX206" fmla="*/ 1080646 w 4572132"/>
              <a:gd name="connsiteY206" fmla="*/ 481437 h 3412500"/>
              <a:gd name="connsiteX207" fmla="*/ 1128854 w 4572132"/>
              <a:gd name="connsiteY207" fmla="*/ 549251 h 3412500"/>
              <a:gd name="connsiteX208" fmla="*/ 1235598 w 4572132"/>
              <a:gd name="connsiteY208" fmla="*/ 613083 h 3412500"/>
              <a:gd name="connsiteX209" fmla="*/ 1227652 w 4572132"/>
              <a:gd name="connsiteY209" fmla="*/ 649718 h 3412500"/>
              <a:gd name="connsiteX210" fmla="*/ 1110974 w 4572132"/>
              <a:gd name="connsiteY210" fmla="*/ 571247 h 3412500"/>
              <a:gd name="connsiteX211" fmla="*/ 963572 w 4572132"/>
              <a:gd name="connsiteY211" fmla="*/ 489403 h 3412500"/>
              <a:gd name="connsiteX212" fmla="*/ 951918 w 4572132"/>
              <a:gd name="connsiteY212" fmla="*/ 446447 h 3412500"/>
              <a:gd name="connsiteX213" fmla="*/ 1030716 w 4572132"/>
              <a:gd name="connsiteY213" fmla="*/ 385302 h 3412500"/>
              <a:gd name="connsiteX214" fmla="*/ 1177056 w 4572132"/>
              <a:gd name="connsiteY214" fmla="*/ 375342 h 3412500"/>
              <a:gd name="connsiteX215" fmla="*/ 1185798 w 4572132"/>
              <a:gd name="connsiteY215" fmla="*/ 407560 h 3412500"/>
              <a:gd name="connsiteX216" fmla="*/ 1163548 w 4572132"/>
              <a:gd name="connsiteY216" fmla="*/ 413450 h 3412500"/>
              <a:gd name="connsiteX217" fmla="*/ 1154806 w 4572132"/>
              <a:gd name="connsiteY217" fmla="*/ 381231 h 3412500"/>
              <a:gd name="connsiteX218" fmla="*/ 3496394 w 4572132"/>
              <a:gd name="connsiteY218" fmla="*/ 354226 h 3412500"/>
              <a:gd name="connsiteX219" fmla="*/ 3495678 w 4572132"/>
              <a:gd name="connsiteY219" fmla="*/ 357015 h 3412500"/>
              <a:gd name="connsiteX220" fmla="*/ 3492844 w 4572132"/>
              <a:gd name="connsiteY220" fmla="*/ 356244 h 3412500"/>
              <a:gd name="connsiteX221" fmla="*/ 3496394 w 4572132"/>
              <a:gd name="connsiteY221" fmla="*/ 354226 h 3412500"/>
              <a:gd name="connsiteX222" fmla="*/ 4220548 w 4572132"/>
              <a:gd name="connsiteY222" fmla="*/ 254632 h 3412500"/>
              <a:gd name="connsiteX223" fmla="*/ 4232202 w 4572132"/>
              <a:gd name="connsiteY223" fmla="*/ 297589 h 3412500"/>
              <a:gd name="connsiteX224" fmla="*/ 4209956 w 4572132"/>
              <a:gd name="connsiteY224" fmla="*/ 303479 h 3412500"/>
              <a:gd name="connsiteX225" fmla="*/ 4198298 w 4572132"/>
              <a:gd name="connsiteY225" fmla="*/ 260523 h 3412500"/>
              <a:gd name="connsiteX226" fmla="*/ 3773044 w 4572132"/>
              <a:gd name="connsiteY226" fmla="*/ 33517 h 3412500"/>
              <a:gd name="connsiteX227" fmla="*/ 3763412 w 4572132"/>
              <a:gd name="connsiteY227" fmla="*/ 39677 h 3412500"/>
              <a:gd name="connsiteX228" fmla="*/ 3764644 w 4572132"/>
              <a:gd name="connsiteY228" fmla="*/ 38259 h 3412500"/>
              <a:gd name="connsiteX229" fmla="*/ 3773044 w 4572132"/>
              <a:gd name="connsiteY229" fmla="*/ 33517 h 3412500"/>
              <a:gd name="connsiteX230" fmla="*/ 3638754 w 4572132"/>
              <a:gd name="connsiteY230" fmla="*/ 0 h 3412500"/>
              <a:gd name="connsiteX231" fmla="*/ 3762486 w 4572132"/>
              <a:gd name="connsiteY231" fmla="*/ 40270 h 3412500"/>
              <a:gd name="connsiteX232" fmla="*/ 3763412 w 4572132"/>
              <a:gd name="connsiteY232" fmla="*/ 39677 h 3412500"/>
              <a:gd name="connsiteX233" fmla="*/ 3756126 w 4572132"/>
              <a:gd name="connsiteY233" fmla="*/ 48067 h 3412500"/>
              <a:gd name="connsiteX234" fmla="*/ 3738744 w 4572132"/>
              <a:gd name="connsiteY234" fmla="*/ 82884 h 3412500"/>
              <a:gd name="connsiteX235" fmla="*/ 3854230 w 4572132"/>
              <a:gd name="connsiteY235" fmla="*/ 178934 h 3412500"/>
              <a:gd name="connsiteX236" fmla="*/ 3869862 w 4572132"/>
              <a:gd name="connsiteY236" fmla="*/ 324436 h 3412500"/>
              <a:gd name="connsiteX237" fmla="*/ 3959388 w 4572132"/>
              <a:gd name="connsiteY237" fmla="*/ 346783 h 3412500"/>
              <a:gd name="connsiteX238" fmla="*/ 4011566 w 4572132"/>
              <a:gd name="connsiteY238" fmla="*/ 275417 h 3412500"/>
              <a:gd name="connsiteX239" fmla="*/ 3904822 w 4572132"/>
              <a:gd name="connsiteY239" fmla="*/ 211586 h 3412500"/>
              <a:gd name="connsiteX240" fmla="*/ 3922434 w 4572132"/>
              <a:gd name="connsiteY240" fmla="*/ 166636 h 3412500"/>
              <a:gd name="connsiteX241" fmla="*/ 4053810 w 4572132"/>
              <a:gd name="connsiteY241" fmla="*/ 189416 h 3412500"/>
              <a:gd name="connsiteX242" fmla="*/ 4074868 w 4572132"/>
              <a:gd name="connsiteY242" fmla="*/ 201107 h 3412500"/>
              <a:gd name="connsiteX243" fmla="*/ 4103870 w 4572132"/>
              <a:gd name="connsiteY243" fmla="*/ 176165 h 3412500"/>
              <a:gd name="connsiteX244" fmla="*/ 4066922 w 4572132"/>
              <a:gd name="connsiteY244" fmla="*/ 237743 h 3412500"/>
              <a:gd name="connsiteX245" fmla="*/ 4123872 w 4572132"/>
              <a:gd name="connsiteY245" fmla="*/ 337777 h 3412500"/>
              <a:gd name="connsiteX246" fmla="*/ 4131158 w 4572132"/>
              <a:gd name="connsiteY246" fmla="*/ 364624 h 3412500"/>
              <a:gd name="connsiteX247" fmla="*/ 4194064 w 4572132"/>
              <a:gd name="connsiteY247" fmla="*/ 376750 h 3412500"/>
              <a:gd name="connsiteX248" fmla="*/ 4237104 w 4572132"/>
              <a:gd name="connsiteY248" fmla="*/ 359601 h 3412500"/>
              <a:gd name="connsiteX249" fmla="*/ 4281140 w 4572132"/>
              <a:gd name="connsiteY249" fmla="*/ 368089 h 3412500"/>
              <a:gd name="connsiteX250" fmla="*/ 4341862 w 4572132"/>
              <a:gd name="connsiteY250" fmla="*/ 372160 h 3412500"/>
              <a:gd name="connsiteX251" fmla="*/ 4377884 w 4572132"/>
              <a:gd name="connsiteY251" fmla="*/ 351116 h 3412500"/>
              <a:gd name="connsiteX252" fmla="*/ 4354046 w 4572132"/>
              <a:gd name="connsiteY252" fmla="*/ 340159 h 3412500"/>
              <a:gd name="connsiteX253" fmla="*/ 4320540 w 4572132"/>
              <a:gd name="connsiteY253" fmla="*/ 337517 h 3412500"/>
              <a:gd name="connsiteX254" fmla="*/ 4348086 w 4572132"/>
              <a:gd name="connsiteY254" fmla="*/ 307203 h 3412500"/>
              <a:gd name="connsiteX255" fmla="*/ 4453106 w 4572132"/>
              <a:gd name="connsiteY255" fmla="*/ 342715 h 3412500"/>
              <a:gd name="connsiteX256" fmla="*/ 4423838 w 4572132"/>
              <a:gd name="connsiteY256" fmla="*/ 344706 h 3412500"/>
              <a:gd name="connsiteX257" fmla="*/ 4390466 w 4572132"/>
              <a:gd name="connsiteY257" fmla="*/ 353541 h 3412500"/>
              <a:gd name="connsiteX258" fmla="*/ 4491648 w 4572132"/>
              <a:gd name="connsiteY258" fmla="*/ 418844 h 3412500"/>
              <a:gd name="connsiteX259" fmla="*/ 4487010 w 4572132"/>
              <a:gd name="connsiteY259" fmla="*/ 379783 h 3412500"/>
              <a:gd name="connsiteX260" fmla="*/ 4503698 w 4572132"/>
              <a:gd name="connsiteY260" fmla="*/ 375367 h 3412500"/>
              <a:gd name="connsiteX261" fmla="*/ 4555214 w 4572132"/>
              <a:gd name="connsiteY261" fmla="*/ 367485 h 3412500"/>
              <a:gd name="connsiteX262" fmla="*/ 4572132 w 4572132"/>
              <a:gd name="connsiteY262" fmla="*/ 358510 h 3412500"/>
              <a:gd name="connsiteX263" fmla="*/ 4572132 w 4572132"/>
              <a:gd name="connsiteY263" fmla="*/ 2309843 h 3412500"/>
              <a:gd name="connsiteX264" fmla="*/ 4428248 w 4572132"/>
              <a:gd name="connsiteY264" fmla="*/ 2311143 h 3412500"/>
              <a:gd name="connsiteX265" fmla="*/ 4366806 w 4572132"/>
              <a:gd name="connsiteY265" fmla="*/ 2327384 h 3412500"/>
              <a:gd name="connsiteX266" fmla="*/ 4112290 w 4572132"/>
              <a:gd name="connsiteY266" fmla="*/ 2331063 h 3412500"/>
              <a:gd name="connsiteX267" fmla="*/ 4060456 w 4572132"/>
              <a:gd name="connsiteY267" fmla="*/ 2331655 h 3412500"/>
              <a:gd name="connsiteX268" fmla="*/ 4001224 w 4572132"/>
              <a:gd name="connsiteY268" fmla="*/ 2335504 h 3412500"/>
              <a:gd name="connsiteX269" fmla="*/ 3676758 w 4572132"/>
              <a:gd name="connsiteY269" fmla="*/ 2325141 h 3412500"/>
              <a:gd name="connsiteX270" fmla="*/ 3618692 w 4572132"/>
              <a:gd name="connsiteY270" fmla="*/ 2320473 h 3412500"/>
              <a:gd name="connsiteX271" fmla="*/ 3495262 w 4572132"/>
              <a:gd name="connsiteY271" fmla="*/ 2319650 h 3412500"/>
              <a:gd name="connsiteX272" fmla="*/ 4278894 w 4572132"/>
              <a:gd name="connsiteY272" fmla="*/ 2359479 h 3412500"/>
              <a:gd name="connsiteX273" fmla="*/ 4314342 w 4572132"/>
              <a:gd name="connsiteY273" fmla="*/ 2370298 h 3412500"/>
              <a:gd name="connsiteX274" fmla="*/ 4315862 w 4572132"/>
              <a:gd name="connsiteY274" fmla="*/ 2371889 h 3412500"/>
              <a:gd name="connsiteX275" fmla="*/ 4467954 w 4572132"/>
              <a:gd name="connsiteY275" fmla="*/ 2374955 h 3412500"/>
              <a:gd name="connsiteX276" fmla="*/ 4572132 w 4572132"/>
              <a:gd name="connsiteY276" fmla="*/ 2368950 h 3412500"/>
              <a:gd name="connsiteX277" fmla="*/ 4572132 w 4572132"/>
              <a:gd name="connsiteY277" fmla="*/ 2906583 h 3412500"/>
              <a:gd name="connsiteX278" fmla="*/ 4521954 w 4572132"/>
              <a:gd name="connsiteY278" fmla="*/ 2909512 h 3412500"/>
              <a:gd name="connsiteX279" fmla="*/ 4277008 w 4572132"/>
              <a:gd name="connsiteY279" fmla="*/ 2924240 h 3412500"/>
              <a:gd name="connsiteX280" fmla="*/ 3676760 w 4572132"/>
              <a:gd name="connsiteY280" fmla="*/ 2931805 h 3412500"/>
              <a:gd name="connsiteX281" fmla="*/ 3096360 w 4572132"/>
              <a:gd name="connsiteY281" fmla="*/ 2885150 h 3412500"/>
              <a:gd name="connsiteX282" fmla="*/ 3108176 w 4572132"/>
              <a:gd name="connsiteY282" fmla="*/ 2936733 h 3412500"/>
              <a:gd name="connsiteX283" fmla="*/ 3142680 w 4572132"/>
              <a:gd name="connsiteY283" fmla="*/ 2984404 h 3412500"/>
              <a:gd name="connsiteX284" fmla="*/ 3105104 w 4572132"/>
              <a:gd name="connsiteY284" fmla="*/ 3039567 h 3412500"/>
              <a:gd name="connsiteX285" fmla="*/ 3094500 w 4572132"/>
              <a:gd name="connsiteY285" fmla="*/ 3069184 h 3412500"/>
              <a:gd name="connsiteX286" fmla="*/ 3091398 w 4572132"/>
              <a:gd name="connsiteY286" fmla="*/ 3068036 h 3412500"/>
              <a:gd name="connsiteX287" fmla="*/ 3050988 w 4572132"/>
              <a:gd name="connsiteY287" fmla="*/ 3062305 h 3412500"/>
              <a:gd name="connsiteX288" fmla="*/ 3007506 w 4572132"/>
              <a:gd name="connsiteY288" fmla="*/ 3047226 h 3412500"/>
              <a:gd name="connsiteX289" fmla="*/ 2991436 w 4572132"/>
              <a:gd name="connsiteY289" fmla="*/ 3089509 h 3412500"/>
              <a:gd name="connsiteX290" fmla="*/ 2991436 w 4572132"/>
              <a:gd name="connsiteY290" fmla="*/ 3157241 h 3412500"/>
              <a:gd name="connsiteX291" fmla="*/ 2970640 w 4572132"/>
              <a:gd name="connsiteY291" fmla="*/ 3205982 h 3412500"/>
              <a:gd name="connsiteX292" fmla="*/ 2947954 w 4572132"/>
              <a:gd name="connsiteY292" fmla="*/ 3209895 h 3412500"/>
              <a:gd name="connsiteX293" fmla="*/ 2962134 w 4572132"/>
              <a:gd name="connsiteY293" fmla="*/ 3292114 h 3412500"/>
              <a:gd name="connsiteX294" fmla="*/ 2929994 w 4572132"/>
              <a:gd name="connsiteY294" fmla="*/ 3275080 h 3412500"/>
              <a:gd name="connsiteX295" fmla="*/ 2891238 w 4572132"/>
              <a:gd name="connsiteY295" fmla="*/ 3321274 h 3412500"/>
              <a:gd name="connsiteX296" fmla="*/ 2937558 w 4572132"/>
              <a:gd name="connsiteY296" fmla="*/ 3352797 h 3412500"/>
              <a:gd name="connsiteX297" fmla="*/ 2930940 w 4572132"/>
              <a:gd name="connsiteY297" fmla="*/ 3382159 h 3412500"/>
              <a:gd name="connsiteX298" fmla="*/ 2997110 w 4572132"/>
              <a:gd name="connsiteY298" fmla="*/ 3393325 h 3412500"/>
              <a:gd name="connsiteX299" fmla="*/ 2927160 w 4572132"/>
              <a:gd name="connsiteY299" fmla="*/ 3394100 h 3412500"/>
              <a:gd name="connsiteX300" fmla="*/ 2918652 w 4572132"/>
              <a:gd name="connsiteY300" fmla="*/ 3412500 h 3412500"/>
              <a:gd name="connsiteX301" fmla="*/ 2799340 w 4572132"/>
              <a:gd name="connsiteY301" fmla="*/ 3361465 h 3412500"/>
              <a:gd name="connsiteX302" fmla="*/ 2798366 w 4572132"/>
              <a:gd name="connsiteY302" fmla="*/ 3361973 h 3412500"/>
              <a:gd name="connsiteX303" fmla="*/ 2806402 w 4572132"/>
              <a:gd name="connsiteY303" fmla="*/ 3354251 h 3412500"/>
              <a:gd name="connsiteX304" fmla="*/ 2826960 w 4572132"/>
              <a:gd name="connsiteY304" fmla="*/ 3321071 h 3412500"/>
              <a:gd name="connsiteX305" fmla="*/ 2721088 w 4572132"/>
              <a:gd name="connsiteY305" fmla="*/ 3215154 h 3412500"/>
              <a:gd name="connsiteX306" fmla="*/ 2719196 w 4572132"/>
              <a:gd name="connsiteY306" fmla="*/ 3068727 h 3412500"/>
              <a:gd name="connsiteX307" fmla="*/ 2632230 w 4572132"/>
              <a:gd name="connsiteY307" fmla="*/ 3038571 h 3412500"/>
              <a:gd name="connsiteX308" fmla="*/ 2573624 w 4572132"/>
              <a:gd name="connsiteY308" fmla="*/ 3105121 h 3412500"/>
              <a:gd name="connsiteX309" fmla="*/ 2673824 w 4572132"/>
              <a:gd name="connsiteY309" fmla="*/ 3178150 h 3412500"/>
              <a:gd name="connsiteX310" fmla="*/ 2652082 w 4572132"/>
              <a:gd name="connsiteY310" fmla="*/ 3221411 h 3412500"/>
              <a:gd name="connsiteX311" fmla="*/ 2523526 w 4572132"/>
              <a:gd name="connsiteY311" fmla="*/ 3187139 h 3412500"/>
              <a:gd name="connsiteX312" fmla="*/ 2503674 w 4572132"/>
              <a:gd name="connsiteY312" fmla="*/ 3173629 h 3412500"/>
              <a:gd name="connsiteX313" fmla="*/ 2472480 w 4572132"/>
              <a:gd name="connsiteY313" fmla="*/ 3195942 h 3412500"/>
              <a:gd name="connsiteX314" fmla="*/ 2515018 w 4572132"/>
              <a:gd name="connsiteY314" fmla="*/ 3137807 h 3412500"/>
              <a:gd name="connsiteX315" fmla="*/ 2467752 w 4572132"/>
              <a:gd name="connsiteY315" fmla="*/ 3033071 h 3412500"/>
              <a:gd name="connsiteX316" fmla="*/ 2463026 w 4572132"/>
              <a:gd name="connsiteY316" fmla="*/ 3005664 h 3412500"/>
              <a:gd name="connsiteX317" fmla="*/ 2401582 w 4572132"/>
              <a:gd name="connsiteY317" fmla="*/ 2988039 h 3412500"/>
              <a:gd name="connsiteX318" fmla="*/ 2357154 w 4572132"/>
              <a:gd name="connsiteY318" fmla="*/ 3001345 h 3412500"/>
              <a:gd name="connsiteX319" fmla="*/ 2314144 w 4572132"/>
              <a:gd name="connsiteY319" fmla="*/ 2989008 h 3412500"/>
              <a:gd name="connsiteX320" fmla="*/ 2254120 w 4572132"/>
              <a:gd name="connsiteY320" fmla="*/ 2979605 h 3412500"/>
              <a:gd name="connsiteX321" fmla="*/ 2216308 w 4572132"/>
              <a:gd name="connsiteY321" fmla="*/ 2997414 h 3412500"/>
              <a:gd name="connsiteX322" fmla="*/ 2238996 w 4572132"/>
              <a:gd name="connsiteY322" fmla="*/ 3010435 h 3412500"/>
              <a:gd name="connsiteX323" fmla="*/ 2272080 w 4572132"/>
              <a:gd name="connsiteY323" fmla="*/ 3016017 h 3412500"/>
              <a:gd name="connsiteX324" fmla="*/ 2241832 w 4572132"/>
              <a:gd name="connsiteY324" fmla="*/ 3043812 h 3412500"/>
              <a:gd name="connsiteX325" fmla="*/ 2140686 w 4572132"/>
              <a:gd name="connsiteY325" fmla="*/ 2999168 h 3412500"/>
              <a:gd name="connsiteX326" fmla="*/ 2169990 w 4572132"/>
              <a:gd name="connsiteY326" fmla="*/ 2999758 h 3412500"/>
              <a:gd name="connsiteX327" fmla="*/ 2204020 w 4572132"/>
              <a:gd name="connsiteY327" fmla="*/ 2993889 h 3412500"/>
              <a:gd name="connsiteX328" fmla="*/ 2109492 w 4572132"/>
              <a:gd name="connsiteY328" fmla="*/ 2919883 h 3412500"/>
              <a:gd name="connsiteX329" fmla="*/ 2110438 w 4572132"/>
              <a:gd name="connsiteY329" fmla="*/ 2959229 h 3412500"/>
              <a:gd name="connsiteX330" fmla="*/ 2093422 w 4572132"/>
              <a:gd name="connsiteY330" fmla="*/ 2962163 h 3412500"/>
              <a:gd name="connsiteX331" fmla="*/ 2041432 w 4572132"/>
              <a:gd name="connsiteY331" fmla="*/ 2965486 h 3412500"/>
              <a:gd name="connsiteX332" fmla="*/ 1985662 w 4572132"/>
              <a:gd name="connsiteY332" fmla="*/ 3048481 h 3412500"/>
              <a:gd name="connsiteX333" fmla="*/ 1934616 w 4572132"/>
              <a:gd name="connsiteY333" fmla="*/ 2989552 h 3412500"/>
              <a:gd name="connsiteX334" fmla="*/ 1981882 w 4572132"/>
              <a:gd name="connsiteY334" fmla="*/ 2958823 h 3412500"/>
              <a:gd name="connsiteX335" fmla="*/ 1902476 w 4572132"/>
              <a:gd name="connsiteY335" fmla="*/ 2870919 h 3412500"/>
              <a:gd name="connsiteX336" fmla="*/ 1927998 w 4572132"/>
              <a:gd name="connsiteY336" fmla="*/ 2815719 h 3412500"/>
              <a:gd name="connsiteX337" fmla="*/ 1843396 w 4572132"/>
              <a:gd name="connsiteY337" fmla="*/ 2765400 h 3412500"/>
              <a:gd name="connsiteX338" fmla="*/ 1774862 w 4572132"/>
              <a:gd name="connsiteY338" fmla="*/ 2672798 h 3412500"/>
              <a:gd name="connsiteX339" fmla="*/ 1777698 w 4572132"/>
              <a:gd name="connsiteY339" fmla="*/ 2655375 h 3412500"/>
              <a:gd name="connsiteX340" fmla="*/ 1780534 w 4572132"/>
              <a:gd name="connsiteY340" fmla="*/ 2637953 h 3412500"/>
              <a:gd name="connsiteX341" fmla="*/ 1715310 w 4572132"/>
              <a:gd name="connsiteY341" fmla="*/ 2598403 h 3412500"/>
              <a:gd name="connsiteX342" fmla="*/ 1717200 w 4572132"/>
              <a:gd name="connsiteY342" fmla="*/ 2575500 h 3412500"/>
              <a:gd name="connsiteX343" fmla="*/ 1717200 w 4572132"/>
              <a:gd name="connsiteY343" fmla="*/ 2541634 h 3412500"/>
              <a:gd name="connsiteX344" fmla="*/ 1661428 w 4572132"/>
              <a:gd name="connsiteY344" fmla="*/ 2455298 h 3412500"/>
              <a:gd name="connsiteX345" fmla="*/ 1651030 w 4572132"/>
              <a:gd name="connsiteY345" fmla="*/ 2496601 h 3412500"/>
              <a:gd name="connsiteX346" fmla="*/ 1594314 w 4572132"/>
              <a:gd name="connsiteY346" fmla="*/ 2506383 h 3412500"/>
              <a:gd name="connsiteX347" fmla="*/ 1537598 w 4572132"/>
              <a:gd name="connsiteY347" fmla="*/ 2550030 h 3412500"/>
              <a:gd name="connsiteX348" fmla="*/ 1564066 w 4572132"/>
              <a:gd name="connsiteY348" fmla="*/ 2568044 h 3412500"/>
              <a:gd name="connsiteX349" fmla="*/ 1557448 w 4572132"/>
              <a:gd name="connsiteY349" fmla="*/ 2597406 h 3412500"/>
              <a:gd name="connsiteX350" fmla="*/ 1582498 w 4572132"/>
              <a:gd name="connsiteY350" fmla="*/ 2607197 h 3412500"/>
              <a:gd name="connsiteX351" fmla="*/ 1607548 w 4572132"/>
              <a:gd name="connsiteY351" fmla="*/ 2616988 h 3412500"/>
              <a:gd name="connsiteX352" fmla="*/ 1664264 w 4572132"/>
              <a:gd name="connsiteY352" fmla="*/ 2573340 h 3412500"/>
              <a:gd name="connsiteX353" fmla="*/ 1607548 w 4572132"/>
              <a:gd name="connsiteY353" fmla="*/ 2650854 h 3412500"/>
              <a:gd name="connsiteX354" fmla="*/ 1700186 w 4572132"/>
              <a:gd name="connsiteY354" fmla="*/ 2713898 h 3412500"/>
              <a:gd name="connsiteX355" fmla="*/ 1710584 w 4572132"/>
              <a:gd name="connsiteY355" fmla="*/ 2638728 h 3412500"/>
              <a:gd name="connsiteX356" fmla="*/ 1749340 w 4572132"/>
              <a:gd name="connsiteY356" fmla="*/ 2660267 h 3412500"/>
              <a:gd name="connsiteX357" fmla="*/ 1727600 w 4572132"/>
              <a:gd name="connsiteY357" fmla="*/ 2703526 h 3412500"/>
              <a:gd name="connsiteX358" fmla="*/ 1737998 w 4572132"/>
              <a:gd name="connsiteY358" fmla="*/ 2729956 h 3412500"/>
              <a:gd name="connsiteX359" fmla="*/ 1746506 w 4572132"/>
              <a:gd name="connsiteY359" fmla="*/ 2745420 h 3412500"/>
              <a:gd name="connsiteX360" fmla="*/ 1713420 w 4572132"/>
              <a:gd name="connsiteY360" fmla="*/ 2722905 h 3412500"/>
              <a:gd name="connsiteX361" fmla="*/ 1697350 w 4572132"/>
              <a:gd name="connsiteY361" fmla="*/ 2765187 h 3412500"/>
              <a:gd name="connsiteX362" fmla="*/ 1675608 w 4572132"/>
              <a:gd name="connsiteY362" fmla="*/ 2757647 h 3412500"/>
              <a:gd name="connsiteX363" fmla="*/ 1652922 w 4572132"/>
              <a:gd name="connsiteY363" fmla="*/ 2744627 h 3412500"/>
              <a:gd name="connsiteX364" fmla="*/ 1651978 w 4572132"/>
              <a:gd name="connsiteY364" fmla="*/ 2773011 h 3412500"/>
              <a:gd name="connsiteX365" fmla="*/ 1655108 w 4572132"/>
              <a:gd name="connsiteY365" fmla="*/ 2784818 h 3412500"/>
              <a:gd name="connsiteX366" fmla="*/ 1659222 w 4572132"/>
              <a:gd name="connsiteY366" fmla="*/ 2791882 h 3412500"/>
              <a:gd name="connsiteX367" fmla="*/ 1647132 w 4572132"/>
              <a:gd name="connsiteY367" fmla="*/ 2789370 h 3412500"/>
              <a:gd name="connsiteX368" fmla="*/ 1618894 w 4572132"/>
              <a:gd name="connsiteY368" fmla="*/ 2784362 h 3412500"/>
              <a:gd name="connsiteX369" fmla="*/ 1526254 w 4572132"/>
              <a:gd name="connsiteY369" fmla="*/ 2551987 h 3412500"/>
              <a:gd name="connsiteX370" fmla="*/ 1529088 w 4572132"/>
              <a:gd name="connsiteY370" fmla="*/ 2416034 h 3412500"/>
              <a:gd name="connsiteX371" fmla="*/ 1560282 w 4572132"/>
              <a:gd name="connsiteY371" fmla="*/ 2309055 h 3412500"/>
              <a:gd name="connsiteX372" fmla="*/ 1515854 w 4572132"/>
              <a:gd name="connsiteY372" fmla="*/ 2322363 h 3412500"/>
              <a:gd name="connsiteX373" fmla="*/ 1538674 w 4572132"/>
              <a:gd name="connsiteY373" fmla="*/ 2204409 h 3412500"/>
              <a:gd name="connsiteX374" fmla="*/ 1538500 w 4572132"/>
              <a:gd name="connsiteY374" fmla="*/ 2204313 h 3412500"/>
              <a:gd name="connsiteX375" fmla="*/ 1517710 w 4572132"/>
              <a:gd name="connsiteY375" fmla="*/ 2215573 h 3412500"/>
              <a:gd name="connsiteX376" fmla="*/ 1515060 w 4572132"/>
              <a:gd name="connsiteY376" fmla="*/ 2227784 h 3412500"/>
              <a:gd name="connsiteX377" fmla="*/ 1347002 w 4572132"/>
              <a:gd name="connsiteY377" fmla="*/ 2289535 h 3412500"/>
              <a:gd name="connsiteX378" fmla="*/ 1217878 w 4572132"/>
              <a:gd name="connsiteY378" fmla="*/ 2340979 h 3412500"/>
              <a:gd name="connsiteX379" fmla="*/ 1190598 w 4572132"/>
              <a:gd name="connsiteY379" fmla="*/ 2394242 h 3412500"/>
              <a:gd name="connsiteX380" fmla="*/ 1102794 w 4572132"/>
              <a:gd name="connsiteY380" fmla="*/ 2400218 h 3412500"/>
              <a:gd name="connsiteX381" fmla="*/ 767737 w 4572132"/>
              <a:gd name="connsiteY381" fmla="*/ 2615525 h 3412500"/>
              <a:gd name="connsiteX382" fmla="*/ 340506 w 4572132"/>
              <a:gd name="connsiteY382" fmla="*/ 2820696 h 3412500"/>
              <a:gd name="connsiteX383" fmla="*/ 417315 w 4572132"/>
              <a:gd name="connsiteY383" fmla="*/ 2708279 h 3412500"/>
              <a:gd name="connsiteX384" fmla="*/ 407878 w 4572132"/>
              <a:gd name="connsiteY384" fmla="*/ 2706461 h 3412500"/>
              <a:gd name="connsiteX385" fmla="*/ 394739 w 4572132"/>
              <a:gd name="connsiteY385" fmla="*/ 2700037 h 3412500"/>
              <a:gd name="connsiteX386" fmla="*/ 390397 w 4572132"/>
              <a:gd name="connsiteY386" fmla="*/ 2702456 h 3412500"/>
              <a:gd name="connsiteX387" fmla="*/ 342093 w 4572132"/>
              <a:gd name="connsiteY387" fmla="*/ 2716680 h 3412500"/>
              <a:gd name="connsiteX388" fmla="*/ 393474 w 4572132"/>
              <a:gd name="connsiteY388" fmla="*/ 2576461 h 3412500"/>
              <a:gd name="connsiteX389" fmla="*/ 368310 w 4572132"/>
              <a:gd name="connsiteY389" fmla="*/ 2571611 h 3412500"/>
              <a:gd name="connsiteX390" fmla="*/ 410821 w 4572132"/>
              <a:gd name="connsiteY390" fmla="*/ 2508560 h 3412500"/>
              <a:gd name="connsiteX391" fmla="*/ 471741 w 4572132"/>
              <a:gd name="connsiteY391" fmla="*/ 2469413 h 3412500"/>
              <a:gd name="connsiteX392" fmla="*/ 489354 w 4572132"/>
              <a:gd name="connsiteY392" fmla="*/ 2424463 h 3412500"/>
              <a:gd name="connsiteX393" fmla="*/ 550006 w 4572132"/>
              <a:gd name="connsiteY393" fmla="*/ 2362367 h 3412500"/>
              <a:gd name="connsiteX394" fmla="*/ 619404 w 4572132"/>
              <a:gd name="connsiteY394" fmla="*/ 2332487 h 3412500"/>
              <a:gd name="connsiteX395" fmla="*/ 634367 w 4572132"/>
              <a:gd name="connsiteY395" fmla="*/ 2299749 h 3412500"/>
              <a:gd name="connsiteX396" fmla="*/ 453726 w 4572132"/>
              <a:gd name="connsiteY396" fmla="*/ 2359074 h 3412500"/>
              <a:gd name="connsiteX397" fmla="*/ 280372 w 4572132"/>
              <a:gd name="connsiteY397" fmla="*/ 2445248 h 3412500"/>
              <a:gd name="connsiteX398" fmla="*/ 231237 w 4572132"/>
              <a:gd name="connsiteY398" fmla="*/ 2417967 h 3412500"/>
              <a:gd name="connsiteX399" fmla="*/ 379032 w 4572132"/>
              <a:gd name="connsiteY399" fmla="*/ 2292516 h 3412500"/>
              <a:gd name="connsiteX400" fmla="*/ 528018 w 4572132"/>
              <a:gd name="connsiteY400" fmla="*/ 2149481 h 3412500"/>
              <a:gd name="connsiteX401" fmla="*/ 504312 w 4572132"/>
              <a:gd name="connsiteY401" fmla="*/ 2150001 h 3412500"/>
              <a:gd name="connsiteX402" fmla="*/ 486169 w 4572132"/>
              <a:gd name="connsiteY402" fmla="*/ 2149050 h 3412500"/>
              <a:gd name="connsiteX403" fmla="*/ 466121 w 4572132"/>
              <a:gd name="connsiteY403" fmla="*/ 2133856 h 3412500"/>
              <a:gd name="connsiteX404" fmla="*/ 458247 w 4572132"/>
              <a:gd name="connsiteY404" fmla="*/ 2138098 h 3412500"/>
              <a:gd name="connsiteX405" fmla="*/ 420026 w 4572132"/>
              <a:gd name="connsiteY405" fmla="*/ 2181305 h 3412500"/>
              <a:gd name="connsiteX406" fmla="*/ 301954 w 4572132"/>
              <a:gd name="connsiteY406" fmla="*/ 2261119 h 3412500"/>
              <a:gd name="connsiteX407" fmla="*/ 240503 w 4572132"/>
              <a:gd name="connsiteY407" fmla="*/ 2254363 h 3412500"/>
              <a:gd name="connsiteX408" fmla="*/ 299700 w 4572132"/>
              <a:gd name="connsiteY408" fmla="*/ 2186895 h 3412500"/>
              <a:gd name="connsiteX409" fmla="*/ 203686 w 4572132"/>
              <a:gd name="connsiteY409" fmla="*/ 2206555 h 3412500"/>
              <a:gd name="connsiteX410" fmla="*/ 135748 w 4572132"/>
              <a:gd name="connsiteY410" fmla="*/ 2241805 h 3412500"/>
              <a:gd name="connsiteX411" fmla="*/ 71383 w 4572132"/>
              <a:gd name="connsiteY411" fmla="*/ 2224308 h 3412500"/>
              <a:gd name="connsiteX412" fmla="*/ 1 w 4572132"/>
              <a:gd name="connsiteY412" fmla="*/ 2202916 h 3412500"/>
              <a:gd name="connsiteX413" fmla="*/ 132168 w 4572132"/>
              <a:gd name="connsiteY413" fmla="*/ 2052824 h 3412500"/>
              <a:gd name="connsiteX414" fmla="*/ 58665 w 4572132"/>
              <a:gd name="connsiteY414" fmla="*/ 2089544 h 3412500"/>
              <a:gd name="connsiteX415" fmla="*/ 107931 w 4572132"/>
              <a:gd name="connsiteY415" fmla="*/ 2007441 h 3412500"/>
              <a:gd name="connsiteX416" fmla="*/ 193085 w 4572132"/>
              <a:gd name="connsiteY416" fmla="*/ 2013678 h 3412500"/>
              <a:gd name="connsiteX417" fmla="*/ 247252 w 4572132"/>
              <a:gd name="connsiteY417" fmla="*/ 1993585 h 3412500"/>
              <a:gd name="connsiteX418" fmla="*/ 210433 w 4572132"/>
              <a:gd name="connsiteY418" fmla="*/ 1945777 h 3412500"/>
              <a:gd name="connsiteX419" fmla="*/ 135342 w 4572132"/>
              <a:gd name="connsiteY419" fmla="*/ 1965654 h 3412500"/>
              <a:gd name="connsiteX420" fmla="*/ 54690 w 4572132"/>
              <a:gd name="connsiteY420" fmla="*/ 1987002 h 3412500"/>
              <a:gd name="connsiteX421" fmla="*/ 33368 w 4572132"/>
              <a:gd name="connsiteY421" fmla="*/ 1952357 h 3412500"/>
              <a:gd name="connsiteX422" fmla="*/ 228043 w 4572132"/>
              <a:gd name="connsiteY422" fmla="*/ 1779965 h 3412500"/>
              <a:gd name="connsiteX423" fmla="*/ 416891 w 4572132"/>
              <a:gd name="connsiteY423" fmla="*/ 1586093 h 3412500"/>
              <a:gd name="connsiteX424" fmla="*/ 413297 w 4572132"/>
              <a:gd name="connsiteY424" fmla="*/ 1580796 h 3412500"/>
              <a:gd name="connsiteX425" fmla="*/ 378532 w 4572132"/>
              <a:gd name="connsiteY425" fmla="*/ 1612602 h 3412500"/>
              <a:gd name="connsiteX426" fmla="*/ 301953 w 4572132"/>
              <a:gd name="connsiteY426" fmla="*/ 1654455 h 3412500"/>
              <a:gd name="connsiteX427" fmla="*/ 240503 w 4572132"/>
              <a:gd name="connsiteY427" fmla="*/ 1647699 h 3412500"/>
              <a:gd name="connsiteX428" fmla="*/ 299700 w 4572132"/>
              <a:gd name="connsiteY428" fmla="*/ 1580231 h 3412500"/>
              <a:gd name="connsiteX429" fmla="*/ 203686 w 4572132"/>
              <a:gd name="connsiteY429" fmla="*/ 1599890 h 3412500"/>
              <a:gd name="connsiteX430" fmla="*/ 135747 w 4572132"/>
              <a:gd name="connsiteY430" fmla="*/ 1635141 h 3412500"/>
              <a:gd name="connsiteX431" fmla="*/ 71383 w 4572132"/>
              <a:gd name="connsiteY431" fmla="*/ 1617644 h 3412500"/>
              <a:gd name="connsiteX432" fmla="*/ 0 w 4572132"/>
              <a:gd name="connsiteY432" fmla="*/ 1596252 h 3412500"/>
              <a:gd name="connsiteX433" fmla="*/ 132167 w 4572132"/>
              <a:gd name="connsiteY433" fmla="*/ 1446161 h 3412500"/>
              <a:gd name="connsiteX434" fmla="*/ 58664 w 4572132"/>
              <a:gd name="connsiteY434" fmla="*/ 1482882 h 3412500"/>
              <a:gd name="connsiteX435" fmla="*/ 107930 w 4572132"/>
              <a:gd name="connsiteY435" fmla="*/ 1400777 h 3412500"/>
              <a:gd name="connsiteX436" fmla="*/ 193085 w 4572132"/>
              <a:gd name="connsiteY436" fmla="*/ 1407014 h 3412500"/>
              <a:gd name="connsiteX437" fmla="*/ 247251 w 4572132"/>
              <a:gd name="connsiteY437" fmla="*/ 1386921 h 3412500"/>
              <a:gd name="connsiteX438" fmla="*/ 210432 w 4572132"/>
              <a:gd name="connsiteY438" fmla="*/ 1339113 h 3412500"/>
              <a:gd name="connsiteX439" fmla="*/ 135341 w 4572132"/>
              <a:gd name="connsiteY439" fmla="*/ 1358990 h 3412500"/>
              <a:gd name="connsiteX440" fmla="*/ 54689 w 4572132"/>
              <a:gd name="connsiteY440" fmla="*/ 1380338 h 3412500"/>
              <a:gd name="connsiteX441" fmla="*/ 33366 w 4572132"/>
              <a:gd name="connsiteY441" fmla="*/ 1345695 h 3412500"/>
              <a:gd name="connsiteX442" fmla="*/ 228042 w 4572132"/>
              <a:gd name="connsiteY442" fmla="*/ 1173301 h 3412500"/>
              <a:gd name="connsiteX443" fmla="*/ 416890 w 4572132"/>
              <a:gd name="connsiteY443" fmla="*/ 979428 h 3412500"/>
              <a:gd name="connsiteX444" fmla="*/ 397025 w 4572132"/>
              <a:gd name="connsiteY444" fmla="*/ 950155 h 3412500"/>
              <a:gd name="connsiteX445" fmla="*/ 433312 w 4572132"/>
              <a:gd name="connsiteY445" fmla="*/ 952060 h 3412500"/>
              <a:gd name="connsiteX446" fmla="*/ 431460 w 4572132"/>
              <a:gd name="connsiteY446" fmla="*/ 1033127 h 3412500"/>
              <a:gd name="connsiteX447" fmla="*/ 471853 w 4572132"/>
              <a:gd name="connsiteY447" fmla="*/ 1028190 h 3412500"/>
              <a:gd name="connsiteX448" fmla="*/ 650505 w 4572132"/>
              <a:gd name="connsiteY448" fmla="*/ 917591 h 3412500"/>
              <a:gd name="connsiteX449" fmla="*/ 1210570 w 4572132"/>
              <a:gd name="connsiteY449" fmla="*/ 740569 h 3412500"/>
              <a:gd name="connsiteX450" fmla="*/ 1321816 w 4572132"/>
              <a:gd name="connsiteY450" fmla="*/ 711124 h 3412500"/>
              <a:gd name="connsiteX451" fmla="*/ 1356912 w 4572132"/>
              <a:gd name="connsiteY451" fmla="*/ 730611 h 3412500"/>
              <a:gd name="connsiteX452" fmla="*/ 1428954 w 4572132"/>
              <a:gd name="connsiteY452" fmla="*/ 688519 h 3412500"/>
              <a:gd name="connsiteX453" fmla="*/ 1439548 w 4572132"/>
              <a:gd name="connsiteY453" fmla="*/ 639672 h 3412500"/>
              <a:gd name="connsiteX454" fmla="*/ 1404718 w 4572132"/>
              <a:gd name="connsiteY454" fmla="*/ 643137 h 3412500"/>
              <a:gd name="connsiteX455" fmla="*/ 1371080 w 4572132"/>
              <a:gd name="connsiteY455" fmla="*/ 629019 h 3412500"/>
              <a:gd name="connsiteX456" fmla="*/ 1374456 w 4572132"/>
              <a:gd name="connsiteY456" fmla="*/ 619492 h 3412500"/>
              <a:gd name="connsiteX457" fmla="*/ 1376376 w 4572132"/>
              <a:gd name="connsiteY457" fmla="*/ 604597 h 3412500"/>
              <a:gd name="connsiteX458" fmla="*/ 1362338 w 4572132"/>
              <a:gd name="connsiteY458" fmla="*/ 596801 h 3412500"/>
              <a:gd name="connsiteX459" fmla="*/ 1481398 w 4572132"/>
              <a:gd name="connsiteY459" fmla="*/ 640107 h 3412500"/>
              <a:gd name="connsiteX460" fmla="*/ 1478882 w 4572132"/>
              <a:gd name="connsiteY460" fmla="*/ 663793 h 3412500"/>
              <a:gd name="connsiteX461" fmla="*/ 1473452 w 4572132"/>
              <a:gd name="connsiteY461" fmla="*/ 676741 h 3412500"/>
              <a:gd name="connsiteX462" fmla="*/ 1576488 w 4572132"/>
              <a:gd name="connsiteY462" fmla="*/ 660979 h 3412500"/>
              <a:gd name="connsiteX463" fmla="*/ 1663366 w 4572132"/>
              <a:gd name="connsiteY463" fmla="*/ 695536 h 3412500"/>
              <a:gd name="connsiteX464" fmla="*/ 1653964 w 4572132"/>
              <a:gd name="connsiteY464" fmla="*/ 726801 h 3412500"/>
              <a:gd name="connsiteX465" fmla="*/ 1565628 w 4572132"/>
              <a:gd name="connsiteY465" fmla="*/ 686876 h 3412500"/>
              <a:gd name="connsiteX466" fmla="*/ 1479812 w 4572132"/>
              <a:gd name="connsiteY466" fmla="*/ 744122 h 3412500"/>
              <a:gd name="connsiteX467" fmla="*/ 1527490 w 4572132"/>
              <a:gd name="connsiteY467" fmla="*/ 766034 h 3412500"/>
              <a:gd name="connsiteX468" fmla="*/ 1606816 w 4572132"/>
              <a:gd name="connsiteY468" fmla="*/ 750793 h 3412500"/>
              <a:gd name="connsiteX469" fmla="*/ 1740046 w 4572132"/>
              <a:gd name="connsiteY469" fmla="*/ 692506 h 3412500"/>
              <a:gd name="connsiteX470" fmla="*/ 1755274 w 4572132"/>
              <a:gd name="connsiteY470" fmla="*/ 682719 h 3412500"/>
              <a:gd name="connsiteX471" fmla="*/ 1693560 w 4572132"/>
              <a:gd name="connsiteY471" fmla="*/ 653011 h 3412500"/>
              <a:gd name="connsiteX472" fmla="*/ 1817386 w 4572132"/>
              <a:gd name="connsiteY472" fmla="*/ 625992 h 3412500"/>
              <a:gd name="connsiteX473" fmla="*/ 1746004 w 4572132"/>
              <a:gd name="connsiteY473" fmla="*/ 604598 h 3412500"/>
              <a:gd name="connsiteX474" fmla="*/ 1843244 w 4572132"/>
              <a:gd name="connsiteY474" fmla="*/ 600441 h 3412500"/>
              <a:gd name="connsiteX475" fmla="*/ 1867164 w 4572132"/>
              <a:gd name="connsiteY475" fmla="*/ 597615 h 3412500"/>
              <a:gd name="connsiteX476" fmla="*/ 1848112 w 4572132"/>
              <a:gd name="connsiteY476" fmla="*/ 629370 h 3412500"/>
              <a:gd name="connsiteX477" fmla="*/ 1992996 w 4572132"/>
              <a:gd name="connsiteY477" fmla="*/ 614040 h 3412500"/>
              <a:gd name="connsiteX478" fmla="*/ 2032462 w 4572132"/>
              <a:gd name="connsiteY478" fmla="*/ 649636 h 3412500"/>
              <a:gd name="connsiteX479" fmla="*/ 2330440 w 4572132"/>
              <a:gd name="connsiteY479" fmla="*/ 605296 h 3412500"/>
              <a:gd name="connsiteX480" fmla="*/ 2928120 w 4572132"/>
              <a:gd name="connsiteY480" fmla="*/ 544934 h 3412500"/>
              <a:gd name="connsiteX481" fmla="*/ 3511100 w 4572132"/>
              <a:gd name="connsiteY481" fmla="*/ 540262 h 3412500"/>
              <a:gd name="connsiteX482" fmla="*/ 3494476 w 4572132"/>
              <a:gd name="connsiteY482" fmla="*/ 489986 h 3412500"/>
              <a:gd name="connsiteX483" fmla="*/ 3455606 w 4572132"/>
              <a:gd name="connsiteY483" fmla="*/ 445599 h 3412500"/>
              <a:gd name="connsiteX484" fmla="*/ 3487886 w 4572132"/>
              <a:gd name="connsiteY484" fmla="*/ 387415 h 3412500"/>
              <a:gd name="connsiteX485" fmla="*/ 3495678 w 4572132"/>
              <a:gd name="connsiteY485" fmla="*/ 357015 h 3412500"/>
              <a:gd name="connsiteX486" fmla="*/ 3498876 w 4572132"/>
              <a:gd name="connsiteY486" fmla="*/ 357885 h 3412500"/>
              <a:gd name="connsiteX487" fmla="*/ 3539702 w 4572132"/>
              <a:gd name="connsiteY487" fmla="*/ 360031 h 3412500"/>
              <a:gd name="connsiteX488" fmla="*/ 3584464 w 4572132"/>
              <a:gd name="connsiteY488" fmla="*/ 371204 h 3412500"/>
              <a:gd name="connsiteX489" fmla="*/ 3596516 w 4572132"/>
              <a:gd name="connsiteY489" fmla="*/ 327725 h 3412500"/>
              <a:gd name="connsiteX490" fmla="*/ 3590156 w 4572132"/>
              <a:gd name="connsiteY490" fmla="*/ 260344 h 3412500"/>
              <a:gd name="connsiteX491" fmla="*/ 3606312 w 4572132"/>
              <a:gd name="connsiteY491" fmla="*/ 210024 h 3412500"/>
              <a:gd name="connsiteX492" fmla="*/ 3628562 w 4572132"/>
              <a:gd name="connsiteY492" fmla="*/ 204135 h 3412500"/>
              <a:gd name="connsiteX493" fmla="*/ 3606708 w 4572132"/>
              <a:gd name="connsiteY493" fmla="*/ 123590 h 3412500"/>
              <a:gd name="connsiteX494" fmla="*/ 3640346 w 4572132"/>
              <a:gd name="connsiteY494" fmla="*/ 137707 h 3412500"/>
              <a:gd name="connsiteX495" fmla="*/ 3674646 w 4572132"/>
              <a:gd name="connsiteY495" fmla="*/ 88340 h 3412500"/>
              <a:gd name="connsiteX496" fmla="*/ 3625512 w 4572132"/>
              <a:gd name="connsiteY496" fmla="*/ 61058 h 3412500"/>
              <a:gd name="connsiteX497" fmla="*/ 3629352 w 4572132"/>
              <a:gd name="connsiteY497" fmla="*/ 31265 h 3412500"/>
              <a:gd name="connsiteX498" fmla="*/ 3562338 w 4572132"/>
              <a:gd name="connsiteY498" fmla="*/ 25981 h 3412500"/>
              <a:gd name="connsiteX499" fmla="*/ 3632000 w 4572132"/>
              <a:gd name="connsiteY499" fmla="*/ 19053 h 3412500"/>
              <a:gd name="connsiteX500" fmla="*/ 3638754 w 4572132"/>
              <a:gd name="connsiteY500" fmla="*/ 0 h 34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</a:cxnLst>
            <a:rect l="l" t="t" r="r" b="b"/>
            <a:pathLst>
              <a:path w="4572132" h="3412500">
                <a:moveTo>
                  <a:pt x="2798366" y="3361973"/>
                </a:moveTo>
                <a:lnTo>
                  <a:pt x="2797008" y="3363278"/>
                </a:lnTo>
                <a:cubicBezTo>
                  <a:pt x="2793974" y="3365448"/>
                  <a:pt x="2791040" y="3366777"/>
                  <a:pt x="2788204" y="3367266"/>
                </a:cubicBezTo>
                <a:close/>
                <a:moveTo>
                  <a:pt x="3094500" y="3069184"/>
                </a:moveTo>
                <a:lnTo>
                  <a:pt x="3097246" y="3070202"/>
                </a:lnTo>
                <a:cubicBezTo>
                  <a:pt x="3097602" y="3070846"/>
                  <a:pt x="3096360" y="3071413"/>
                  <a:pt x="3093526" y="3071902"/>
                </a:cubicBezTo>
                <a:close/>
                <a:moveTo>
                  <a:pt x="2378896" y="3059683"/>
                </a:moveTo>
                <a:lnTo>
                  <a:pt x="2386460" y="3103535"/>
                </a:lnTo>
                <a:lnTo>
                  <a:pt x="2363774" y="3107447"/>
                </a:lnTo>
                <a:lnTo>
                  <a:pt x="2356210" y="3063596"/>
                </a:lnTo>
                <a:close/>
                <a:moveTo>
                  <a:pt x="4233528" y="2976893"/>
                </a:moveTo>
                <a:cubicBezTo>
                  <a:pt x="4360194" y="2983270"/>
                  <a:pt x="4472682" y="2983625"/>
                  <a:pt x="4570990" y="2977959"/>
                </a:cubicBezTo>
                <a:lnTo>
                  <a:pt x="4572132" y="2977865"/>
                </a:lnTo>
                <a:lnTo>
                  <a:pt x="4572132" y="3000263"/>
                </a:lnTo>
                <a:lnTo>
                  <a:pt x="4561774" y="3000715"/>
                </a:lnTo>
                <a:cubicBezTo>
                  <a:pt x="4500804" y="3002764"/>
                  <a:pt x="4369648" y="3004217"/>
                  <a:pt x="4168304" y="3005074"/>
                </a:cubicBezTo>
                <a:cubicBezTo>
                  <a:pt x="4173974" y="2992808"/>
                  <a:pt x="4195716" y="2983415"/>
                  <a:pt x="4233528" y="2976893"/>
                </a:cubicBezTo>
                <a:close/>
                <a:moveTo>
                  <a:pt x="2921484" y="2954819"/>
                </a:moveTo>
                <a:cubicBezTo>
                  <a:pt x="2922744" y="2962128"/>
                  <a:pt x="2926840" y="2974592"/>
                  <a:pt x="2933772" y="2992211"/>
                </a:cubicBezTo>
                <a:cubicBezTo>
                  <a:pt x="2940706" y="3009830"/>
                  <a:pt x="2944172" y="3018639"/>
                  <a:pt x="2944172" y="3018639"/>
                </a:cubicBezTo>
                <a:lnTo>
                  <a:pt x="3006560" y="3007879"/>
                </a:lnTo>
                <a:lnTo>
                  <a:pt x="2998996" y="2964029"/>
                </a:lnTo>
                <a:cubicBezTo>
                  <a:pt x="2962446" y="2955281"/>
                  <a:pt x="2936610" y="2952211"/>
                  <a:pt x="2921484" y="2954819"/>
                </a:cubicBezTo>
                <a:close/>
                <a:moveTo>
                  <a:pt x="3399794" y="2951350"/>
                </a:moveTo>
                <a:lnTo>
                  <a:pt x="3478252" y="2966040"/>
                </a:lnTo>
                <a:lnTo>
                  <a:pt x="3475416" y="2983463"/>
                </a:lnTo>
                <a:lnTo>
                  <a:pt x="3402630" y="2967794"/>
                </a:lnTo>
                <a:close/>
                <a:moveTo>
                  <a:pt x="2672876" y="2867874"/>
                </a:moveTo>
                <a:lnTo>
                  <a:pt x="2657752" y="2881772"/>
                </a:lnTo>
                <a:lnTo>
                  <a:pt x="2697454" y="2908790"/>
                </a:lnTo>
                <a:lnTo>
                  <a:pt x="2705962" y="2890390"/>
                </a:lnTo>
                <a:close/>
                <a:moveTo>
                  <a:pt x="2828846" y="2857909"/>
                </a:moveTo>
                <a:cubicBezTo>
                  <a:pt x="2850904" y="2872918"/>
                  <a:pt x="2877686" y="2904047"/>
                  <a:pt x="2909196" y="2951294"/>
                </a:cubicBezTo>
                <a:lnTo>
                  <a:pt x="2954568" y="2943469"/>
                </a:lnTo>
                <a:cubicBezTo>
                  <a:pt x="2952048" y="2928852"/>
                  <a:pt x="2956458" y="2920565"/>
                  <a:pt x="2967804" y="2918609"/>
                </a:cubicBezTo>
                <a:cubicBezTo>
                  <a:pt x="2994270" y="2936622"/>
                  <a:pt x="3016956" y="2943998"/>
                  <a:pt x="3035862" y="2940738"/>
                </a:cubicBezTo>
                <a:lnTo>
                  <a:pt x="3002778" y="2918222"/>
                </a:lnTo>
                <a:cubicBezTo>
                  <a:pt x="3015382" y="2900996"/>
                  <a:pt x="3022472" y="2888484"/>
                  <a:pt x="3024046" y="2880688"/>
                </a:cubicBezTo>
                <a:cubicBezTo>
                  <a:pt x="3025622" y="2872890"/>
                  <a:pt x="3021682" y="2869806"/>
                  <a:pt x="3012230" y="2871436"/>
                </a:cubicBezTo>
                <a:cubicBezTo>
                  <a:pt x="3009080" y="2875743"/>
                  <a:pt x="2947950" y="2871234"/>
                  <a:pt x="2828846" y="2857909"/>
                </a:cubicBezTo>
                <a:close/>
                <a:moveTo>
                  <a:pt x="1659222" y="2791882"/>
                </a:moveTo>
                <a:lnTo>
                  <a:pt x="1665684" y="2793225"/>
                </a:lnTo>
                <a:cubicBezTo>
                  <a:pt x="1674822" y="2795412"/>
                  <a:pt x="1677500" y="2796832"/>
                  <a:pt x="1673720" y="2797484"/>
                </a:cubicBezTo>
                <a:cubicBezTo>
                  <a:pt x="1668048" y="2798462"/>
                  <a:pt x="1663400" y="2796912"/>
                  <a:pt x="1659776" y="2792834"/>
                </a:cubicBezTo>
                <a:close/>
                <a:moveTo>
                  <a:pt x="4465824" y="2452827"/>
                </a:moveTo>
                <a:cubicBezTo>
                  <a:pt x="4451486" y="2454359"/>
                  <a:pt x="4441798" y="2457441"/>
                  <a:pt x="4436756" y="2462074"/>
                </a:cubicBezTo>
                <a:cubicBezTo>
                  <a:pt x="4463224" y="2480086"/>
                  <a:pt x="4483392" y="2484135"/>
                  <a:pt x="4497254" y="2474218"/>
                </a:cubicBezTo>
                <a:cubicBezTo>
                  <a:pt x="4504186" y="2469259"/>
                  <a:pt x="4512694" y="2462147"/>
                  <a:pt x="4522776" y="2452883"/>
                </a:cubicBezTo>
                <a:cubicBezTo>
                  <a:pt x="4499144" y="2451314"/>
                  <a:pt x="4480160" y="2451296"/>
                  <a:pt x="4465824" y="2452827"/>
                </a:cubicBezTo>
                <a:close/>
                <a:moveTo>
                  <a:pt x="1712472" y="2412629"/>
                </a:moveTo>
                <a:lnTo>
                  <a:pt x="1683168" y="2445904"/>
                </a:lnTo>
                <a:cubicBezTo>
                  <a:pt x="1697664" y="2462219"/>
                  <a:pt x="1707116" y="2483166"/>
                  <a:pt x="1711528" y="2508745"/>
                </a:cubicBezTo>
                <a:cubicBezTo>
                  <a:pt x="1726652" y="2506137"/>
                  <a:pt x="1740516" y="2496221"/>
                  <a:pt x="1753120" y="2478994"/>
                </a:cubicBezTo>
                <a:cubicBezTo>
                  <a:pt x="1746818" y="2442453"/>
                  <a:pt x="1743666" y="2424181"/>
                  <a:pt x="1743666" y="2424181"/>
                </a:cubicBezTo>
                <a:cubicBezTo>
                  <a:pt x="1736104" y="2425486"/>
                  <a:pt x="1725706" y="2421635"/>
                  <a:pt x="1712472" y="2412629"/>
                </a:cubicBezTo>
                <a:close/>
                <a:moveTo>
                  <a:pt x="1619834" y="2214120"/>
                </a:moveTo>
                <a:lnTo>
                  <a:pt x="1619224" y="2214225"/>
                </a:lnTo>
                <a:lnTo>
                  <a:pt x="1591742" y="2224753"/>
                </a:lnTo>
                <a:lnTo>
                  <a:pt x="1580482" y="2220906"/>
                </a:lnTo>
                <a:lnTo>
                  <a:pt x="1557446" y="2224879"/>
                </a:lnTo>
                <a:lnTo>
                  <a:pt x="1561226" y="2246804"/>
                </a:lnTo>
                <a:lnTo>
                  <a:pt x="1623614" y="2236045"/>
                </a:lnTo>
                <a:close/>
                <a:moveTo>
                  <a:pt x="1609568" y="1894692"/>
                </a:moveTo>
                <a:lnTo>
                  <a:pt x="1594312" y="1899720"/>
                </a:lnTo>
                <a:lnTo>
                  <a:pt x="1592016" y="1900828"/>
                </a:lnTo>
                <a:lnTo>
                  <a:pt x="1593586" y="1901963"/>
                </a:lnTo>
                <a:lnTo>
                  <a:pt x="1573060" y="1936173"/>
                </a:lnTo>
                <a:cubicBezTo>
                  <a:pt x="1599018" y="1929304"/>
                  <a:pt x="1621024" y="1922518"/>
                  <a:pt x="1639078" y="1915820"/>
                </a:cubicBezTo>
                <a:lnTo>
                  <a:pt x="1647288" y="1911973"/>
                </a:lnTo>
                <a:lnTo>
                  <a:pt x="1629022" y="1913087"/>
                </a:lnTo>
                <a:cubicBezTo>
                  <a:pt x="1622218" y="1912730"/>
                  <a:pt x="1615086" y="1911620"/>
                  <a:pt x="1607626" y="1909758"/>
                </a:cubicBezTo>
                <a:close/>
                <a:moveTo>
                  <a:pt x="1661428" y="1848634"/>
                </a:moveTo>
                <a:cubicBezTo>
                  <a:pt x="1655756" y="1849613"/>
                  <a:pt x="1652054" y="1853544"/>
                  <a:pt x="1650320" y="1860427"/>
                </a:cubicBezTo>
                <a:lnTo>
                  <a:pt x="1650540" y="1869622"/>
                </a:lnTo>
                <a:lnTo>
                  <a:pt x="1670794" y="1864260"/>
                </a:lnTo>
                <a:close/>
                <a:moveTo>
                  <a:pt x="1526916" y="1838802"/>
                </a:moveTo>
                <a:lnTo>
                  <a:pt x="1512006" y="1842981"/>
                </a:lnTo>
                <a:lnTo>
                  <a:pt x="1525868" y="1853004"/>
                </a:lnTo>
                <a:close/>
                <a:moveTo>
                  <a:pt x="1683712" y="1838622"/>
                </a:moveTo>
                <a:lnTo>
                  <a:pt x="1683168" y="1839241"/>
                </a:lnTo>
                <a:lnTo>
                  <a:pt x="1684954" y="1843197"/>
                </a:lnTo>
                <a:close/>
                <a:moveTo>
                  <a:pt x="1712472" y="1805965"/>
                </a:moveTo>
                <a:lnTo>
                  <a:pt x="1691242" y="1830071"/>
                </a:lnTo>
                <a:lnTo>
                  <a:pt x="1715426" y="1823671"/>
                </a:lnTo>
                <a:lnTo>
                  <a:pt x="1719796" y="1839779"/>
                </a:lnTo>
                <a:lnTo>
                  <a:pt x="1687294" y="1848383"/>
                </a:lnTo>
                <a:lnTo>
                  <a:pt x="1691934" y="1858665"/>
                </a:lnTo>
                <a:lnTo>
                  <a:pt x="1748194" y="1843773"/>
                </a:lnTo>
                <a:lnTo>
                  <a:pt x="1746028" y="1831221"/>
                </a:lnTo>
                <a:cubicBezTo>
                  <a:pt x="1744452" y="1822086"/>
                  <a:pt x="1743666" y="1817517"/>
                  <a:pt x="1743666" y="1817517"/>
                </a:cubicBezTo>
                <a:cubicBezTo>
                  <a:pt x="1736104" y="1818822"/>
                  <a:pt x="1725706" y="1814971"/>
                  <a:pt x="1712472" y="1805965"/>
                </a:cubicBezTo>
                <a:close/>
                <a:moveTo>
                  <a:pt x="463653" y="1525322"/>
                </a:moveTo>
                <a:lnTo>
                  <a:pt x="433389" y="1559533"/>
                </a:lnTo>
                <a:lnTo>
                  <a:pt x="436492" y="1592417"/>
                </a:lnTo>
                <a:cubicBezTo>
                  <a:pt x="436184" y="1605927"/>
                  <a:pt x="434506" y="1621719"/>
                  <a:pt x="431461" y="1639791"/>
                </a:cubicBezTo>
                <a:lnTo>
                  <a:pt x="449666" y="1637566"/>
                </a:lnTo>
                <a:lnTo>
                  <a:pt x="475210" y="1620105"/>
                </a:lnTo>
                <a:cubicBezTo>
                  <a:pt x="500042" y="1596265"/>
                  <a:pt x="517643" y="1570503"/>
                  <a:pt x="528017" y="1542817"/>
                </a:cubicBezTo>
                <a:cubicBezTo>
                  <a:pt x="523338" y="1540221"/>
                  <a:pt x="515436" y="1540393"/>
                  <a:pt x="504311" y="1543337"/>
                </a:cubicBezTo>
                <a:cubicBezTo>
                  <a:pt x="493187" y="1546282"/>
                  <a:pt x="487139" y="1545964"/>
                  <a:pt x="486168" y="1542386"/>
                </a:cubicBezTo>
                <a:close/>
                <a:moveTo>
                  <a:pt x="1587392" y="1305622"/>
                </a:moveTo>
                <a:lnTo>
                  <a:pt x="1573060" y="1329508"/>
                </a:lnTo>
                <a:lnTo>
                  <a:pt x="1609936" y="1318140"/>
                </a:lnTo>
                <a:close/>
                <a:moveTo>
                  <a:pt x="1840178" y="1149452"/>
                </a:moveTo>
                <a:cubicBezTo>
                  <a:pt x="1757626" y="1167467"/>
                  <a:pt x="1648236" y="1196423"/>
                  <a:pt x="1512004" y="1236316"/>
                </a:cubicBezTo>
                <a:lnTo>
                  <a:pt x="1561002" y="1271741"/>
                </a:lnTo>
                <a:lnTo>
                  <a:pt x="1576488" y="1267642"/>
                </a:lnTo>
                <a:cubicBezTo>
                  <a:pt x="1598738" y="1261755"/>
                  <a:pt x="1617102" y="1261688"/>
                  <a:pt x="1631582" y="1267449"/>
                </a:cubicBezTo>
                <a:lnTo>
                  <a:pt x="1632132" y="1267830"/>
                </a:lnTo>
                <a:lnTo>
                  <a:pt x="1669260" y="1258002"/>
                </a:lnTo>
                <a:lnTo>
                  <a:pt x="1664026" y="1238715"/>
                </a:lnTo>
                <a:lnTo>
                  <a:pt x="1684102" y="1233401"/>
                </a:lnTo>
                <a:lnTo>
                  <a:pt x="1682052" y="1225840"/>
                </a:lnTo>
                <a:lnTo>
                  <a:pt x="1715424" y="1217006"/>
                </a:lnTo>
                <a:lnTo>
                  <a:pt x="1719796" y="1233114"/>
                </a:lnTo>
                <a:lnTo>
                  <a:pt x="1699720" y="1238430"/>
                </a:lnTo>
                <a:lnTo>
                  <a:pt x="1702634" y="1249168"/>
                </a:lnTo>
                <a:lnTo>
                  <a:pt x="1750522" y="1236492"/>
                </a:lnTo>
                <a:cubicBezTo>
                  <a:pt x="1757054" y="1238600"/>
                  <a:pt x="1763612" y="1242620"/>
                  <a:pt x="1770188" y="1248553"/>
                </a:cubicBezTo>
                <a:lnTo>
                  <a:pt x="1773846" y="1252901"/>
                </a:lnTo>
                <a:lnTo>
                  <a:pt x="1817388" y="1232655"/>
                </a:lnTo>
                <a:cubicBezTo>
                  <a:pt x="1807058" y="1223878"/>
                  <a:pt x="1783264" y="1216746"/>
                  <a:pt x="1746004" y="1211260"/>
                </a:cubicBezTo>
                <a:lnTo>
                  <a:pt x="1812244" y="1208428"/>
                </a:lnTo>
                <a:lnTo>
                  <a:pt x="1829582" y="1198299"/>
                </a:lnTo>
                <a:cubicBezTo>
                  <a:pt x="1842958" y="1189004"/>
                  <a:pt x="1857702" y="1177426"/>
                  <a:pt x="1873816" y="1163570"/>
                </a:cubicBezTo>
                <a:cubicBezTo>
                  <a:pt x="1863484" y="1154793"/>
                  <a:pt x="1852272" y="1150089"/>
                  <a:pt x="1840178" y="1149452"/>
                </a:cubicBezTo>
                <a:close/>
                <a:moveTo>
                  <a:pt x="3072910" y="1132145"/>
                </a:moveTo>
                <a:cubicBezTo>
                  <a:pt x="2945092" y="1130726"/>
                  <a:pt x="2714648" y="1142443"/>
                  <a:pt x="2381574" y="1167297"/>
                </a:cubicBezTo>
                <a:cubicBezTo>
                  <a:pt x="2367624" y="1167153"/>
                  <a:pt x="2355506" y="1164605"/>
                  <a:pt x="2345220" y="1159653"/>
                </a:cubicBezTo>
                <a:lnTo>
                  <a:pt x="2342772" y="1157524"/>
                </a:lnTo>
                <a:lnTo>
                  <a:pt x="2153176" y="1170427"/>
                </a:lnTo>
                <a:lnTo>
                  <a:pt x="2104122" y="1177428"/>
                </a:lnTo>
                <a:cubicBezTo>
                  <a:pt x="2099442" y="1174830"/>
                  <a:pt x="2047526" y="1188571"/>
                  <a:pt x="1948378" y="1218652"/>
                </a:cubicBezTo>
                <a:cubicBezTo>
                  <a:pt x="1913150" y="1227976"/>
                  <a:pt x="1882636" y="1232697"/>
                  <a:pt x="1856834" y="1232814"/>
                </a:cubicBezTo>
                <a:lnTo>
                  <a:pt x="1850814" y="1231531"/>
                </a:lnTo>
                <a:lnTo>
                  <a:pt x="1848114" y="1236033"/>
                </a:lnTo>
                <a:cubicBezTo>
                  <a:pt x="1869566" y="1241864"/>
                  <a:pt x="1917862" y="1236755"/>
                  <a:pt x="1992996" y="1220703"/>
                </a:cubicBezTo>
                <a:lnTo>
                  <a:pt x="2024630" y="1249234"/>
                </a:lnTo>
                <a:lnTo>
                  <a:pt x="2186472" y="1233470"/>
                </a:lnTo>
                <a:lnTo>
                  <a:pt x="2249696" y="1224023"/>
                </a:lnTo>
                <a:lnTo>
                  <a:pt x="2296948" y="1206964"/>
                </a:lnTo>
                <a:cubicBezTo>
                  <a:pt x="2310412" y="1205317"/>
                  <a:pt x="2352438" y="1200909"/>
                  <a:pt x="2423026" y="1193735"/>
                </a:cubicBezTo>
                <a:lnTo>
                  <a:pt x="2497218" y="1186256"/>
                </a:lnTo>
                <a:lnTo>
                  <a:pt x="2603686" y="1169847"/>
                </a:lnTo>
                <a:cubicBezTo>
                  <a:pt x="2703300" y="1159787"/>
                  <a:pt x="2811444" y="1153703"/>
                  <a:pt x="2928120" y="1151597"/>
                </a:cubicBezTo>
                <a:lnTo>
                  <a:pt x="3006638" y="1150968"/>
                </a:lnTo>
                <a:lnTo>
                  <a:pt x="3025076" y="1149483"/>
                </a:lnTo>
                <a:cubicBezTo>
                  <a:pt x="3066880" y="1146091"/>
                  <a:pt x="3114028" y="1142243"/>
                  <a:pt x="3166516" y="1137943"/>
                </a:cubicBezTo>
                <a:cubicBezTo>
                  <a:pt x="3146716" y="1134551"/>
                  <a:pt x="3115514" y="1132619"/>
                  <a:pt x="3072910" y="1132145"/>
                </a:cubicBezTo>
                <a:close/>
                <a:moveTo>
                  <a:pt x="2019858" y="1097575"/>
                </a:moveTo>
                <a:cubicBezTo>
                  <a:pt x="2003810" y="1097027"/>
                  <a:pt x="1991152" y="1097979"/>
                  <a:pt x="1981882" y="1100434"/>
                </a:cubicBezTo>
                <a:cubicBezTo>
                  <a:pt x="1952216" y="1108284"/>
                  <a:pt x="1933852" y="1128493"/>
                  <a:pt x="1926790" y="1161058"/>
                </a:cubicBezTo>
                <a:cubicBezTo>
                  <a:pt x="1922110" y="1158459"/>
                  <a:pt x="1908648" y="1160105"/>
                  <a:pt x="1886398" y="1165995"/>
                </a:cubicBezTo>
                <a:lnTo>
                  <a:pt x="1922950" y="1190852"/>
                </a:lnTo>
                <a:cubicBezTo>
                  <a:pt x="2026424" y="1132767"/>
                  <a:pt x="2078162" y="1103724"/>
                  <a:pt x="2078162" y="1103724"/>
                </a:cubicBezTo>
                <a:cubicBezTo>
                  <a:pt x="2055340" y="1100173"/>
                  <a:pt x="2035904" y="1098124"/>
                  <a:pt x="2019858" y="1097575"/>
                </a:cubicBezTo>
                <a:close/>
                <a:moveTo>
                  <a:pt x="2178150" y="1065747"/>
                </a:moveTo>
                <a:cubicBezTo>
                  <a:pt x="2167908" y="1064621"/>
                  <a:pt x="2159564" y="1066829"/>
                  <a:pt x="2153120" y="1072372"/>
                </a:cubicBezTo>
                <a:cubicBezTo>
                  <a:pt x="2146676" y="1077918"/>
                  <a:pt x="2138860" y="1085739"/>
                  <a:pt x="2129680" y="1095843"/>
                </a:cubicBezTo>
                <a:cubicBezTo>
                  <a:pt x="2177092" y="1094805"/>
                  <a:pt x="2205390" y="1089234"/>
                  <a:pt x="2214570" y="1079129"/>
                </a:cubicBezTo>
                <a:cubicBezTo>
                  <a:pt x="2200532" y="1071334"/>
                  <a:pt x="2188392" y="1066874"/>
                  <a:pt x="2178150" y="1065747"/>
                </a:cubicBezTo>
                <a:close/>
                <a:moveTo>
                  <a:pt x="1697400" y="623218"/>
                </a:moveTo>
                <a:lnTo>
                  <a:pt x="1703228" y="644698"/>
                </a:lnTo>
                <a:lnTo>
                  <a:pt x="1669854" y="653531"/>
                </a:lnTo>
                <a:lnTo>
                  <a:pt x="1664026" y="632052"/>
                </a:lnTo>
                <a:close/>
                <a:moveTo>
                  <a:pt x="1868638" y="595159"/>
                </a:moveTo>
                <a:lnTo>
                  <a:pt x="1881366" y="595826"/>
                </a:lnTo>
                <a:lnTo>
                  <a:pt x="1880070" y="596090"/>
                </a:lnTo>
                <a:lnTo>
                  <a:pt x="1867164" y="597615"/>
                </a:lnTo>
                <a:close/>
                <a:moveTo>
                  <a:pt x="1909030" y="590222"/>
                </a:moveTo>
                <a:cubicBezTo>
                  <a:pt x="1897906" y="593167"/>
                  <a:pt x="1888978" y="595050"/>
                  <a:pt x="1882246" y="595873"/>
                </a:cubicBezTo>
                <a:lnTo>
                  <a:pt x="1881366" y="595826"/>
                </a:lnTo>
                <a:close/>
                <a:moveTo>
                  <a:pt x="2431220" y="515311"/>
                </a:moveTo>
                <a:cubicBezTo>
                  <a:pt x="2426720" y="528013"/>
                  <a:pt x="2405926" y="539271"/>
                  <a:pt x="2368846" y="549087"/>
                </a:cubicBezTo>
                <a:cubicBezTo>
                  <a:pt x="2199680" y="555495"/>
                  <a:pt x="2056652" y="570332"/>
                  <a:pt x="1939756" y="593600"/>
                </a:cubicBezTo>
                <a:lnTo>
                  <a:pt x="2002132" y="559824"/>
                </a:lnTo>
                <a:cubicBezTo>
                  <a:pt x="2020672" y="554917"/>
                  <a:pt x="2163702" y="540077"/>
                  <a:pt x="2431220" y="515311"/>
                </a:cubicBezTo>
                <a:close/>
                <a:moveTo>
                  <a:pt x="1423918" y="494170"/>
                </a:moveTo>
                <a:lnTo>
                  <a:pt x="1456630" y="548821"/>
                </a:lnTo>
                <a:cubicBezTo>
                  <a:pt x="1445506" y="551765"/>
                  <a:pt x="1429792" y="559762"/>
                  <a:pt x="1409484" y="572811"/>
                </a:cubicBezTo>
                <a:cubicBezTo>
                  <a:pt x="1417694" y="559127"/>
                  <a:pt x="1414296" y="546599"/>
                  <a:pt x="1399286" y="535223"/>
                </a:cubicBezTo>
                <a:close/>
                <a:moveTo>
                  <a:pt x="3906550" y="481631"/>
                </a:moveTo>
                <a:lnTo>
                  <a:pt x="3899794" y="500684"/>
                </a:lnTo>
                <a:lnTo>
                  <a:pt x="3934892" y="520172"/>
                </a:lnTo>
                <a:lnTo>
                  <a:pt x="3948664" y="505015"/>
                </a:lnTo>
                <a:close/>
                <a:moveTo>
                  <a:pt x="3123988" y="475822"/>
                </a:moveTo>
                <a:lnTo>
                  <a:pt x="3198020" y="485002"/>
                </a:lnTo>
                <a:lnTo>
                  <a:pt x="3202390" y="501113"/>
                </a:lnTo>
                <a:lnTo>
                  <a:pt x="3122798" y="493403"/>
                </a:lnTo>
                <a:close/>
                <a:moveTo>
                  <a:pt x="3691474" y="457984"/>
                </a:moveTo>
                <a:lnTo>
                  <a:pt x="3646976" y="469764"/>
                </a:lnTo>
                <a:cubicBezTo>
                  <a:pt x="3650860" y="484083"/>
                  <a:pt x="3647242" y="492715"/>
                  <a:pt x="3636116" y="495659"/>
                </a:cubicBezTo>
                <a:cubicBezTo>
                  <a:pt x="3608038" y="480070"/>
                  <a:pt x="3584732" y="474728"/>
                  <a:pt x="3566190" y="479635"/>
                </a:cubicBezTo>
                <a:lnTo>
                  <a:pt x="3601288" y="499123"/>
                </a:lnTo>
                <a:cubicBezTo>
                  <a:pt x="3579392" y="535615"/>
                  <a:pt x="3577714" y="551406"/>
                  <a:pt x="3596256" y="546499"/>
                </a:cubicBezTo>
                <a:cubicBezTo>
                  <a:pt x="3598992" y="541937"/>
                  <a:pt x="3660354" y="541042"/>
                  <a:pt x="3780338" y="543814"/>
                </a:cubicBezTo>
                <a:cubicBezTo>
                  <a:pt x="3756942" y="530823"/>
                  <a:pt x="3727322" y="502214"/>
                  <a:pt x="3691474" y="457984"/>
                </a:cubicBezTo>
                <a:close/>
                <a:moveTo>
                  <a:pt x="3650286" y="394067"/>
                </a:moveTo>
                <a:lnTo>
                  <a:pt x="3589102" y="410263"/>
                </a:lnTo>
                <a:lnTo>
                  <a:pt x="3600754" y="453220"/>
                </a:lnTo>
                <a:cubicBezTo>
                  <a:pt x="3638014" y="458707"/>
                  <a:pt x="3664060" y="459486"/>
                  <a:pt x="3678892" y="455561"/>
                </a:cubicBezTo>
                <a:cubicBezTo>
                  <a:pt x="3676948" y="448401"/>
                  <a:pt x="3671696" y="436362"/>
                  <a:pt x="3663132" y="419444"/>
                </a:cubicBezTo>
                <a:cubicBezTo>
                  <a:pt x="3654568" y="402528"/>
                  <a:pt x="3650286" y="394067"/>
                  <a:pt x="3650286" y="394067"/>
                </a:cubicBezTo>
                <a:close/>
                <a:moveTo>
                  <a:pt x="1030716" y="385302"/>
                </a:moveTo>
                <a:cubicBezTo>
                  <a:pt x="1027360" y="416883"/>
                  <a:pt x="1054556" y="436545"/>
                  <a:pt x="1112298" y="444282"/>
                </a:cubicBezTo>
                <a:cubicBezTo>
                  <a:pt x="1112298" y="444282"/>
                  <a:pt x="1106050" y="446894"/>
                  <a:pt x="1093556" y="452120"/>
                </a:cubicBezTo>
                <a:cubicBezTo>
                  <a:pt x="1081064" y="457346"/>
                  <a:pt x="1076760" y="467117"/>
                  <a:pt x="1080646" y="481437"/>
                </a:cubicBezTo>
                <a:cubicBezTo>
                  <a:pt x="1089386" y="513654"/>
                  <a:pt x="1105456" y="536259"/>
                  <a:pt x="1128854" y="549251"/>
                </a:cubicBezTo>
                <a:cubicBezTo>
                  <a:pt x="1174676" y="571654"/>
                  <a:pt x="1210258" y="592932"/>
                  <a:pt x="1235598" y="613083"/>
                </a:cubicBezTo>
                <a:cubicBezTo>
                  <a:pt x="1228358" y="630347"/>
                  <a:pt x="1225710" y="642557"/>
                  <a:pt x="1227652" y="649718"/>
                </a:cubicBezTo>
                <a:cubicBezTo>
                  <a:pt x="1204872" y="609704"/>
                  <a:pt x="1165980" y="583549"/>
                  <a:pt x="1110974" y="571247"/>
                </a:cubicBezTo>
                <a:cubicBezTo>
                  <a:pt x="1088990" y="519516"/>
                  <a:pt x="1039854" y="492232"/>
                  <a:pt x="963572" y="489403"/>
                </a:cubicBezTo>
                <a:lnTo>
                  <a:pt x="951918" y="446447"/>
                </a:lnTo>
                <a:cubicBezTo>
                  <a:pt x="971076" y="414515"/>
                  <a:pt x="997342" y="394134"/>
                  <a:pt x="1030716" y="385302"/>
                </a:cubicBezTo>
                <a:close/>
                <a:moveTo>
                  <a:pt x="1177056" y="375342"/>
                </a:moveTo>
                <a:lnTo>
                  <a:pt x="1185798" y="407560"/>
                </a:lnTo>
                <a:lnTo>
                  <a:pt x="1163548" y="413450"/>
                </a:lnTo>
                <a:lnTo>
                  <a:pt x="1154806" y="381231"/>
                </a:lnTo>
                <a:close/>
                <a:moveTo>
                  <a:pt x="3496394" y="354226"/>
                </a:moveTo>
                <a:lnTo>
                  <a:pt x="3495678" y="357015"/>
                </a:lnTo>
                <a:lnTo>
                  <a:pt x="3492844" y="356244"/>
                </a:lnTo>
                <a:cubicBezTo>
                  <a:pt x="3492430" y="355636"/>
                  <a:pt x="3493612" y="354962"/>
                  <a:pt x="3496394" y="354226"/>
                </a:cubicBezTo>
                <a:close/>
                <a:moveTo>
                  <a:pt x="4220548" y="254632"/>
                </a:moveTo>
                <a:lnTo>
                  <a:pt x="4232202" y="297589"/>
                </a:lnTo>
                <a:lnTo>
                  <a:pt x="4209956" y="303479"/>
                </a:lnTo>
                <a:lnTo>
                  <a:pt x="4198298" y="260523"/>
                </a:lnTo>
                <a:close/>
                <a:moveTo>
                  <a:pt x="3773044" y="33517"/>
                </a:moveTo>
                <a:lnTo>
                  <a:pt x="3763412" y="39677"/>
                </a:lnTo>
                <a:lnTo>
                  <a:pt x="3764644" y="38259"/>
                </a:lnTo>
                <a:cubicBezTo>
                  <a:pt x="3767462" y="35834"/>
                  <a:pt x="3770264" y="34254"/>
                  <a:pt x="3773044" y="33517"/>
                </a:cubicBezTo>
                <a:close/>
                <a:moveTo>
                  <a:pt x="3638754" y="0"/>
                </a:moveTo>
                <a:cubicBezTo>
                  <a:pt x="3694532" y="38953"/>
                  <a:pt x="3735776" y="52376"/>
                  <a:pt x="3762486" y="40270"/>
                </a:cubicBezTo>
                <a:lnTo>
                  <a:pt x="3763412" y="39677"/>
                </a:lnTo>
                <a:lnTo>
                  <a:pt x="3756126" y="48067"/>
                </a:lnTo>
                <a:cubicBezTo>
                  <a:pt x="3750410" y="56294"/>
                  <a:pt x="3744616" y="67901"/>
                  <a:pt x="3738744" y="82884"/>
                </a:cubicBezTo>
                <a:cubicBezTo>
                  <a:pt x="3816706" y="150496"/>
                  <a:pt x="3855202" y="182513"/>
                  <a:pt x="3854230" y="178934"/>
                </a:cubicBezTo>
                <a:cubicBezTo>
                  <a:pt x="3870744" y="239791"/>
                  <a:pt x="3875952" y="288291"/>
                  <a:pt x="3869862" y="324436"/>
                </a:cubicBezTo>
                <a:cubicBezTo>
                  <a:pt x="3903588" y="346205"/>
                  <a:pt x="3933430" y="353653"/>
                  <a:pt x="3959388" y="346783"/>
                </a:cubicBezTo>
                <a:cubicBezTo>
                  <a:pt x="3966804" y="344818"/>
                  <a:pt x="3984198" y="321029"/>
                  <a:pt x="4011566" y="275417"/>
                </a:cubicBezTo>
                <a:cubicBezTo>
                  <a:pt x="3987198" y="258845"/>
                  <a:pt x="3951616" y="237570"/>
                  <a:pt x="3904822" y="211586"/>
                </a:cubicBezTo>
                <a:cubicBezTo>
                  <a:pt x="3919478" y="192358"/>
                  <a:pt x="3925350" y="177375"/>
                  <a:pt x="3922434" y="166636"/>
                </a:cubicBezTo>
                <a:cubicBezTo>
                  <a:pt x="3981944" y="166233"/>
                  <a:pt x="4025734" y="173825"/>
                  <a:pt x="4053810" y="189416"/>
                </a:cubicBezTo>
                <a:cubicBezTo>
                  <a:pt x="4058490" y="192013"/>
                  <a:pt x="4065508" y="195911"/>
                  <a:pt x="4074868" y="201107"/>
                </a:cubicBezTo>
                <a:cubicBezTo>
                  <a:pt x="4086786" y="186440"/>
                  <a:pt x="4096456" y="178127"/>
                  <a:pt x="4103870" y="176165"/>
                </a:cubicBezTo>
                <a:cubicBezTo>
                  <a:pt x="4098398" y="185287"/>
                  <a:pt x="4086082" y="205813"/>
                  <a:pt x="4066922" y="237743"/>
                </a:cubicBezTo>
                <a:cubicBezTo>
                  <a:pt x="4094206" y="265053"/>
                  <a:pt x="4113188" y="298397"/>
                  <a:pt x="4123872" y="337777"/>
                </a:cubicBezTo>
                <a:lnTo>
                  <a:pt x="4131158" y="364624"/>
                </a:lnTo>
                <a:cubicBezTo>
                  <a:pt x="4152610" y="370454"/>
                  <a:pt x="4173582" y="374497"/>
                  <a:pt x="4194064" y="376750"/>
                </a:cubicBezTo>
                <a:cubicBezTo>
                  <a:pt x="4226642" y="379638"/>
                  <a:pt x="4240990" y="373921"/>
                  <a:pt x="4237104" y="359601"/>
                </a:cubicBezTo>
                <a:cubicBezTo>
                  <a:pt x="4240814" y="358621"/>
                  <a:pt x="4255492" y="361450"/>
                  <a:pt x="4281140" y="368089"/>
                </a:cubicBezTo>
                <a:cubicBezTo>
                  <a:pt x="4306790" y="374730"/>
                  <a:pt x="4327030" y="376087"/>
                  <a:pt x="4341862" y="372160"/>
                </a:cubicBezTo>
                <a:cubicBezTo>
                  <a:pt x="4360404" y="367253"/>
                  <a:pt x="4372410" y="360237"/>
                  <a:pt x="4377884" y="351116"/>
                </a:cubicBezTo>
                <a:cubicBezTo>
                  <a:pt x="4376912" y="347535"/>
                  <a:pt x="4368966" y="343883"/>
                  <a:pt x="4354046" y="340159"/>
                </a:cubicBezTo>
                <a:cubicBezTo>
                  <a:pt x="4339124" y="336434"/>
                  <a:pt x="4327956" y="335553"/>
                  <a:pt x="4320540" y="337517"/>
                </a:cubicBezTo>
                <a:cubicBezTo>
                  <a:pt x="4331486" y="319273"/>
                  <a:pt x="4340668" y="309168"/>
                  <a:pt x="4348086" y="307203"/>
                </a:cubicBezTo>
                <a:cubicBezTo>
                  <a:pt x="4374042" y="300333"/>
                  <a:pt x="4409050" y="312171"/>
                  <a:pt x="4453106" y="342715"/>
                </a:cubicBezTo>
                <a:cubicBezTo>
                  <a:pt x="4450370" y="347276"/>
                  <a:pt x="4440614" y="347940"/>
                  <a:pt x="4423838" y="344706"/>
                </a:cubicBezTo>
                <a:cubicBezTo>
                  <a:pt x="4408036" y="345052"/>
                  <a:pt x="4396910" y="347997"/>
                  <a:pt x="4390466" y="353541"/>
                </a:cubicBezTo>
                <a:cubicBezTo>
                  <a:pt x="4407416" y="372073"/>
                  <a:pt x="4441144" y="393842"/>
                  <a:pt x="4491648" y="418844"/>
                </a:cubicBezTo>
                <a:lnTo>
                  <a:pt x="4487010" y="379783"/>
                </a:lnTo>
                <a:lnTo>
                  <a:pt x="4503698" y="375367"/>
                </a:lnTo>
                <a:cubicBezTo>
                  <a:pt x="4530626" y="372075"/>
                  <a:pt x="4547798" y="369449"/>
                  <a:pt x="4555214" y="367485"/>
                </a:cubicBezTo>
                <a:lnTo>
                  <a:pt x="4572132" y="358510"/>
                </a:lnTo>
                <a:lnTo>
                  <a:pt x="4572132" y="2309843"/>
                </a:lnTo>
                <a:lnTo>
                  <a:pt x="4428248" y="2311143"/>
                </a:lnTo>
                <a:cubicBezTo>
                  <a:pt x="4409344" y="2314404"/>
                  <a:pt x="4388862" y="2319818"/>
                  <a:pt x="4366806" y="2327384"/>
                </a:cubicBezTo>
                <a:cubicBezTo>
                  <a:pt x="4346482" y="2328067"/>
                  <a:pt x="4261644" y="2329293"/>
                  <a:pt x="4112290" y="2331063"/>
                </a:cubicBezTo>
                <a:lnTo>
                  <a:pt x="4060456" y="2331655"/>
                </a:lnTo>
                <a:lnTo>
                  <a:pt x="4001224" y="2335504"/>
                </a:lnTo>
                <a:cubicBezTo>
                  <a:pt x="3901182" y="2336765"/>
                  <a:pt x="3793028" y="2333311"/>
                  <a:pt x="3676758" y="2325141"/>
                </a:cubicBezTo>
                <a:lnTo>
                  <a:pt x="3618692" y="2320473"/>
                </a:lnTo>
                <a:lnTo>
                  <a:pt x="3495262" y="2319650"/>
                </a:lnTo>
                <a:cubicBezTo>
                  <a:pt x="3572774" y="2340148"/>
                  <a:pt x="3833986" y="2353424"/>
                  <a:pt x="4278894" y="2359479"/>
                </a:cubicBezTo>
                <a:cubicBezTo>
                  <a:pt x="4292758" y="2360850"/>
                  <a:pt x="4304574" y="2364457"/>
                  <a:pt x="4314342" y="2370298"/>
                </a:cubicBezTo>
                <a:lnTo>
                  <a:pt x="4315862" y="2371889"/>
                </a:lnTo>
                <a:lnTo>
                  <a:pt x="4467954" y="2374955"/>
                </a:lnTo>
                <a:lnTo>
                  <a:pt x="4572132" y="2368950"/>
                </a:lnTo>
                <a:lnTo>
                  <a:pt x="4572132" y="2906583"/>
                </a:lnTo>
                <a:lnTo>
                  <a:pt x="4521954" y="2909512"/>
                </a:lnTo>
                <a:cubicBezTo>
                  <a:pt x="4459802" y="2913175"/>
                  <a:pt x="4378154" y="2918085"/>
                  <a:pt x="4277008" y="2924240"/>
                </a:cubicBezTo>
                <a:cubicBezTo>
                  <a:pt x="4109380" y="2945623"/>
                  <a:pt x="3909298" y="2948145"/>
                  <a:pt x="3676760" y="2931805"/>
                </a:cubicBezTo>
                <a:cubicBezTo>
                  <a:pt x="3483292" y="2916253"/>
                  <a:pt x="3289826" y="2900701"/>
                  <a:pt x="3096360" y="2885150"/>
                </a:cubicBezTo>
                <a:cubicBezTo>
                  <a:pt x="3090058" y="2893761"/>
                  <a:pt x="3093998" y="2910956"/>
                  <a:pt x="3108176" y="2936733"/>
                </a:cubicBezTo>
                <a:cubicBezTo>
                  <a:pt x="3122356" y="2962510"/>
                  <a:pt x="3133856" y="2978399"/>
                  <a:pt x="3142680" y="2984404"/>
                </a:cubicBezTo>
                <a:cubicBezTo>
                  <a:pt x="3129444" y="2992330"/>
                  <a:pt x="3116920" y="3010718"/>
                  <a:pt x="3105104" y="3039567"/>
                </a:cubicBezTo>
                <a:lnTo>
                  <a:pt x="3094500" y="3069184"/>
                </a:lnTo>
                <a:lnTo>
                  <a:pt x="3091398" y="3068036"/>
                </a:lnTo>
                <a:cubicBezTo>
                  <a:pt x="3084310" y="3066436"/>
                  <a:pt x="3070838" y="3064526"/>
                  <a:pt x="3050988" y="3062305"/>
                </a:cubicBezTo>
                <a:cubicBezTo>
                  <a:pt x="3040276" y="3067915"/>
                  <a:pt x="3025780" y="3062890"/>
                  <a:pt x="3007506" y="3047226"/>
                </a:cubicBezTo>
                <a:cubicBezTo>
                  <a:pt x="3002464" y="3063149"/>
                  <a:pt x="2997108" y="3077241"/>
                  <a:pt x="2991436" y="3089509"/>
                </a:cubicBezTo>
                <a:cubicBezTo>
                  <a:pt x="2980092" y="3114042"/>
                  <a:pt x="2980092" y="3136620"/>
                  <a:pt x="2991436" y="3157241"/>
                </a:cubicBezTo>
                <a:lnTo>
                  <a:pt x="2970640" y="3205982"/>
                </a:lnTo>
                <a:cubicBezTo>
                  <a:pt x="2963078" y="3207286"/>
                  <a:pt x="2955516" y="3208591"/>
                  <a:pt x="2947954" y="3209895"/>
                </a:cubicBezTo>
                <a:lnTo>
                  <a:pt x="2962134" y="3292114"/>
                </a:lnTo>
                <a:cubicBezTo>
                  <a:pt x="2958354" y="3292766"/>
                  <a:pt x="2947640" y="3287088"/>
                  <a:pt x="2929994" y="3275080"/>
                </a:cubicBezTo>
                <a:cubicBezTo>
                  <a:pt x="2914240" y="3274034"/>
                  <a:pt x="2901320" y="3289433"/>
                  <a:pt x="2891238" y="3321274"/>
                </a:cubicBezTo>
                <a:cubicBezTo>
                  <a:pt x="2922118" y="3342289"/>
                  <a:pt x="2937558" y="3352797"/>
                  <a:pt x="2937558" y="3352797"/>
                </a:cubicBezTo>
                <a:cubicBezTo>
                  <a:pt x="2938818" y="3360104"/>
                  <a:pt x="2936612" y="3369892"/>
                  <a:pt x="2930940" y="3382159"/>
                </a:cubicBezTo>
                <a:cubicBezTo>
                  <a:pt x="2948586" y="3394168"/>
                  <a:pt x="2970642" y="3397889"/>
                  <a:pt x="2997110" y="3393325"/>
                </a:cubicBezTo>
                <a:cubicBezTo>
                  <a:pt x="2968752" y="3409505"/>
                  <a:pt x="2945434" y="3409763"/>
                  <a:pt x="2927160" y="3394100"/>
                </a:cubicBezTo>
                <a:cubicBezTo>
                  <a:pt x="2920228" y="3399059"/>
                  <a:pt x="2917392" y="3405192"/>
                  <a:pt x="2918652" y="3412500"/>
                </a:cubicBezTo>
                <a:cubicBezTo>
                  <a:pt x="2866820" y="3368758"/>
                  <a:pt x="2827048" y="3351748"/>
                  <a:pt x="2799340" y="3361465"/>
                </a:cubicBezTo>
                <a:lnTo>
                  <a:pt x="2798366" y="3361973"/>
                </a:lnTo>
                <a:lnTo>
                  <a:pt x="2806402" y="3354251"/>
                </a:lnTo>
                <a:cubicBezTo>
                  <a:pt x="2812860" y="3346552"/>
                  <a:pt x="2819712" y="3335492"/>
                  <a:pt x="2826960" y="3321071"/>
                </a:cubicBezTo>
                <a:cubicBezTo>
                  <a:pt x="2755748" y="3246805"/>
                  <a:pt x="2720458" y="3211500"/>
                  <a:pt x="2721088" y="3215154"/>
                </a:cubicBezTo>
                <a:cubicBezTo>
                  <a:pt x="2710374" y="3153032"/>
                  <a:pt x="2709744" y="3104223"/>
                  <a:pt x="2719196" y="3068727"/>
                </a:cubicBezTo>
                <a:cubicBezTo>
                  <a:pt x="2687686" y="3044058"/>
                  <a:pt x="2658698" y="3034006"/>
                  <a:pt x="2632230" y="3038571"/>
                </a:cubicBezTo>
                <a:cubicBezTo>
                  <a:pt x="2624668" y="3039874"/>
                  <a:pt x="2605134" y="3062058"/>
                  <a:pt x="2573624" y="3105121"/>
                </a:cubicBezTo>
                <a:cubicBezTo>
                  <a:pt x="2596310" y="3123786"/>
                  <a:pt x="2629710" y="3148129"/>
                  <a:pt x="2673824" y="3178150"/>
                </a:cubicBezTo>
                <a:cubicBezTo>
                  <a:pt x="2657438" y="3196028"/>
                  <a:pt x="2650192" y="3210447"/>
                  <a:pt x="2652082" y="3221411"/>
                </a:cubicBezTo>
                <a:cubicBezTo>
                  <a:pt x="2592846" y="3216574"/>
                  <a:pt x="2549994" y="3205151"/>
                  <a:pt x="2523526" y="3187139"/>
                </a:cubicBezTo>
                <a:cubicBezTo>
                  <a:pt x="2519114" y="3184136"/>
                  <a:pt x="2512496" y="3179633"/>
                  <a:pt x="2503674" y="3173629"/>
                </a:cubicBezTo>
                <a:cubicBezTo>
                  <a:pt x="2490440" y="3187200"/>
                  <a:pt x="2480042" y="3194638"/>
                  <a:pt x="2472480" y="3195942"/>
                </a:cubicBezTo>
                <a:cubicBezTo>
                  <a:pt x="2478782" y="3187328"/>
                  <a:pt x="2492962" y="3167950"/>
                  <a:pt x="2515018" y="3137807"/>
                </a:cubicBezTo>
                <a:cubicBezTo>
                  <a:pt x="2490440" y="3108179"/>
                  <a:pt x="2474684" y="3073267"/>
                  <a:pt x="2467752" y="3033071"/>
                </a:cubicBezTo>
                <a:lnTo>
                  <a:pt x="2463026" y="3005664"/>
                </a:lnTo>
                <a:cubicBezTo>
                  <a:pt x="2442230" y="2997962"/>
                  <a:pt x="2421750" y="2992086"/>
                  <a:pt x="2401582" y="2988039"/>
                </a:cubicBezTo>
                <a:cubicBezTo>
                  <a:pt x="2369444" y="2982293"/>
                  <a:pt x="2354634" y="2986728"/>
                  <a:pt x="2357154" y="3001345"/>
                </a:cubicBezTo>
                <a:cubicBezTo>
                  <a:pt x="2353374" y="3001997"/>
                  <a:pt x="2339036" y="2997885"/>
                  <a:pt x="2314144" y="2989008"/>
                </a:cubicBezTo>
                <a:cubicBezTo>
                  <a:pt x="2289252" y="2980131"/>
                  <a:pt x="2269244" y="2976997"/>
                  <a:pt x="2254120" y="2979605"/>
                </a:cubicBezTo>
                <a:cubicBezTo>
                  <a:pt x="2235214" y="2982864"/>
                  <a:pt x="2222612" y="2988802"/>
                  <a:pt x="2216308" y="2997414"/>
                </a:cubicBezTo>
                <a:cubicBezTo>
                  <a:pt x="2216938" y="3001068"/>
                  <a:pt x="2224502" y="3005409"/>
                  <a:pt x="2238996" y="3010435"/>
                </a:cubicBezTo>
                <a:cubicBezTo>
                  <a:pt x="2253490" y="3015461"/>
                  <a:pt x="2264518" y="3017321"/>
                  <a:pt x="2272080" y="3016017"/>
                </a:cubicBezTo>
                <a:cubicBezTo>
                  <a:pt x="2259478" y="3033243"/>
                  <a:pt x="2249394" y="3042508"/>
                  <a:pt x="2241832" y="3043812"/>
                </a:cubicBezTo>
                <a:cubicBezTo>
                  <a:pt x="2215364" y="3048377"/>
                  <a:pt x="2181648" y="3033496"/>
                  <a:pt x="2140686" y="2999168"/>
                </a:cubicBezTo>
                <a:cubicBezTo>
                  <a:pt x="2143838" y="2994861"/>
                  <a:pt x="2153606" y="2995058"/>
                  <a:pt x="2169990" y="2999758"/>
                </a:cubicBezTo>
                <a:cubicBezTo>
                  <a:pt x="2185746" y="3000804"/>
                  <a:pt x="2197088" y="2998847"/>
                  <a:pt x="2204020" y="2993889"/>
                </a:cubicBezTo>
                <a:cubicBezTo>
                  <a:pt x="2188896" y="2973921"/>
                  <a:pt x="2157386" y="2949251"/>
                  <a:pt x="2109492" y="2919883"/>
                </a:cubicBezTo>
                <a:lnTo>
                  <a:pt x="2110438" y="2959229"/>
                </a:lnTo>
                <a:lnTo>
                  <a:pt x="2093422" y="2962163"/>
                </a:lnTo>
                <a:cubicBezTo>
                  <a:pt x="2066324" y="2963074"/>
                  <a:pt x="2048994" y="2964181"/>
                  <a:pt x="2041432" y="2965486"/>
                </a:cubicBezTo>
                <a:cubicBezTo>
                  <a:pt x="2014966" y="2970051"/>
                  <a:pt x="1996374" y="2997715"/>
                  <a:pt x="1985662" y="3048481"/>
                </a:cubicBezTo>
                <a:cubicBezTo>
                  <a:pt x="1975578" y="3035169"/>
                  <a:pt x="1958564" y="3015525"/>
                  <a:pt x="1934616" y="2989552"/>
                </a:cubicBezTo>
                <a:cubicBezTo>
                  <a:pt x="1953522" y="2986292"/>
                  <a:pt x="1969276" y="2976048"/>
                  <a:pt x="1981882" y="2958823"/>
                </a:cubicBezTo>
                <a:cubicBezTo>
                  <a:pt x="1937138" y="2947726"/>
                  <a:pt x="1910670" y="2918424"/>
                  <a:pt x="1902476" y="2870919"/>
                </a:cubicBezTo>
                <a:cubicBezTo>
                  <a:pt x="1901216" y="2863611"/>
                  <a:pt x="1909724" y="2845211"/>
                  <a:pt x="1927998" y="2815719"/>
                </a:cubicBezTo>
                <a:cubicBezTo>
                  <a:pt x="1910984" y="2807364"/>
                  <a:pt x="1882782" y="2790591"/>
                  <a:pt x="1843396" y="2765400"/>
                </a:cubicBezTo>
                <a:cubicBezTo>
                  <a:pt x="1804008" y="2740207"/>
                  <a:pt x="1781166" y="2709340"/>
                  <a:pt x="1774862" y="2672798"/>
                </a:cubicBezTo>
                <a:cubicBezTo>
                  <a:pt x="1772972" y="2661835"/>
                  <a:pt x="1773918" y="2656028"/>
                  <a:pt x="1777698" y="2655375"/>
                </a:cubicBezTo>
                <a:cubicBezTo>
                  <a:pt x="1781480" y="2654724"/>
                  <a:pt x="1782426" y="2648916"/>
                  <a:pt x="1780534" y="2637953"/>
                </a:cubicBezTo>
                <a:cubicBezTo>
                  <a:pt x="1778012" y="2623337"/>
                  <a:pt x="1756270" y="2610153"/>
                  <a:pt x="1715310" y="2598403"/>
                </a:cubicBezTo>
                <a:cubicBezTo>
                  <a:pt x="1714680" y="2594748"/>
                  <a:pt x="1715310" y="2587114"/>
                  <a:pt x="1717200" y="2575500"/>
                </a:cubicBezTo>
                <a:cubicBezTo>
                  <a:pt x="1719090" y="2563885"/>
                  <a:pt x="1719090" y="2552597"/>
                  <a:pt x="1717200" y="2541634"/>
                </a:cubicBezTo>
                <a:cubicBezTo>
                  <a:pt x="1718460" y="2548942"/>
                  <a:pt x="1699870" y="2520163"/>
                  <a:pt x="1661428" y="2455298"/>
                </a:cubicBezTo>
                <a:cubicBezTo>
                  <a:pt x="1650084" y="2457254"/>
                  <a:pt x="1646618" y="2471022"/>
                  <a:pt x="1651030" y="2496601"/>
                </a:cubicBezTo>
                <a:cubicBezTo>
                  <a:pt x="1642208" y="2490597"/>
                  <a:pt x="1623302" y="2493858"/>
                  <a:pt x="1594314" y="2506383"/>
                </a:cubicBezTo>
                <a:cubicBezTo>
                  <a:pt x="1564696" y="2515253"/>
                  <a:pt x="1545790" y="2529803"/>
                  <a:pt x="1537598" y="2550030"/>
                </a:cubicBezTo>
                <a:cubicBezTo>
                  <a:pt x="1555242" y="2562039"/>
                  <a:pt x="1564066" y="2568044"/>
                  <a:pt x="1564066" y="2568044"/>
                </a:cubicBezTo>
                <a:cubicBezTo>
                  <a:pt x="1565326" y="2575352"/>
                  <a:pt x="1563120" y="2585139"/>
                  <a:pt x="1557448" y="2597406"/>
                </a:cubicBezTo>
                <a:cubicBezTo>
                  <a:pt x="1561860" y="2600408"/>
                  <a:pt x="1570210" y="2603673"/>
                  <a:pt x="1582498" y="2607197"/>
                </a:cubicBezTo>
                <a:cubicBezTo>
                  <a:pt x="1594786" y="2610722"/>
                  <a:pt x="1603136" y="2613986"/>
                  <a:pt x="1607548" y="2616988"/>
                </a:cubicBezTo>
                <a:cubicBezTo>
                  <a:pt x="1626454" y="2591150"/>
                  <a:pt x="1645360" y="2576601"/>
                  <a:pt x="1664264" y="2573340"/>
                </a:cubicBezTo>
                <a:cubicBezTo>
                  <a:pt x="1647880" y="2591217"/>
                  <a:pt x="1628974" y="2617056"/>
                  <a:pt x="1607548" y="2650854"/>
                </a:cubicBezTo>
                <a:cubicBezTo>
                  <a:pt x="1632126" y="2657903"/>
                  <a:pt x="1663006" y="2678919"/>
                  <a:pt x="1700186" y="2713898"/>
                </a:cubicBezTo>
                <a:cubicBezTo>
                  <a:pt x="1713420" y="2677749"/>
                  <a:pt x="1716886" y="2652693"/>
                  <a:pt x="1710584" y="2638728"/>
                </a:cubicBezTo>
                <a:cubicBezTo>
                  <a:pt x="1713734" y="2657000"/>
                  <a:pt x="1726654" y="2664179"/>
                  <a:pt x="1749340" y="2660267"/>
                </a:cubicBezTo>
                <a:cubicBezTo>
                  <a:pt x="1732956" y="2678144"/>
                  <a:pt x="1725708" y="2692564"/>
                  <a:pt x="1727600" y="2703526"/>
                </a:cubicBezTo>
                <a:cubicBezTo>
                  <a:pt x="1729490" y="2714488"/>
                  <a:pt x="1732956" y="2723298"/>
                  <a:pt x="1737998" y="2729956"/>
                </a:cubicBezTo>
                <a:cubicBezTo>
                  <a:pt x="1743038" y="2736612"/>
                  <a:pt x="1745874" y="2741766"/>
                  <a:pt x="1746506" y="2745420"/>
                </a:cubicBezTo>
                <a:lnTo>
                  <a:pt x="1713420" y="2722905"/>
                </a:lnTo>
                <a:cubicBezTo>
                  <a:pt x="1698296" y="2725512"/>
                  <a:pt x="1692938" y="2739607"/>
                  <a:pt x="1697350" y="2765187"/>
                </a:cubicBezTo>
                <a:cubicBezTo>
                  <a:pt x="1692940" y="2762185"/>
                  <a:pt x="1685692" y="2759672"/>
                  <a:pt x="1675608" y="2757647"/>
                </a:cubicBezTo>
                <a:cubicBezTo>
                  <a:pt x="1665526" y="2755623"/>
                  <a:pt x="1657964" y="2751283"/>
                  <a:pt x="1652922" y="2744627"/>
                </a:cubicBezTo>
                <a:cubicBezTo>
                  <a:pt x="1650402" y="2752588"/>
                  <a:pt x="1650088" y="2762049"/>
                  <a:pt x="1651978" y="2773011"/>
                </a:cubicBezTo>
                <a:cubicBezTo>
                  <a:pt x="1652766" y="2777579"/>
                  <a:pt x="1653808" y="2781515"/>
                  <a:pt x="1655108" y="2784818"/>
                </a:cubicBezTo>
                <a:lnTo>
                  <a:pt x="1659222" y="2791882"/>
                </a:lnTo>
                <a:lnTo>
                  <a:pt x="1647132" y="2789370"/>
                </a:lnTo>
                <a:cubicBezTo>
                  <a:pt x="1639334" y="2787892"/>
                  <a:pt x="1629922" y="2786222"/>
                  <a:pt x="1618894" y="2784362"/>
                </a:cubicBezTo>
                <a:cubicBezTo>
                  <a:pt x="1559024" y="2640408"/>
                  <a:pt x="1528144" y="2562949"/>
                  <a:pt x="1526254" y="2551987"/>
                </a:cubicBezTo>
                <a:cubicBezTo>
                  <a:pt x="1521212" y="2522753"/>
                  <a:pt x="1522158" y="2477435"/>
                  <a:pt x="1529088" y="2416034"/>
                </a:cubicBezTo>
                <a:cubicBezTo>
                  <a:pt x="1536020" y="2354632"/>
                  <a:pt x="1546418" y="2318972"/>
                  <a:pt x="1560282" y="2309055"/>
                </a:cubicBezTo>
                <a:cubicBezTo>
                  <a:pt x="1542636" y="2297046"/>
                  <a:pt x="1527828" y="2301482"/>
                  <a:pt x="1515854" y="2322363"/>
                </a:cubicBezTo>
                <a:lnTo>
                  <a:pt x="1538674" y="2204409"/>
                </a:lnTo>
                <a:lnTo>
                  <a:pt x="1538500" y="2204313"/>
                </a:lnTo>
                <a:cubicBezTo>
                  <a:pt x="1523668" y="2208240"/>
                  <a:pt x="1516738" y="2211991"/>
                  <a:pt x="1517710" y="2215573"/>
                </a:cubicBezTo>
                <a:cubicBezTo>
                  <a:pt x="1518682" y="2219152"/>
                  <a:pt x="1517798" y="2223223"/>
                  <a:pt x="1515060" y="2227784"/>
                </a:cubicBezTo>
                <a:cubicBezTo>
                  <a:pt x="1477980" y="2237600"/>
                  <a:pt x="1421958" y="2258184"/>
                  <a:pt x="1347002" y="2289535"/>
                </a:cubicBezTo>
                <a:cubicBezTo>
                  <a:pt x="1317336" y="2297387"/>
                  <a:pt x="1274294" y="2314535"/>
                  <a:pt x="1217878" y="2340979"/>
                </a:cubicBezTo>
                <a:cubicBezTo>
                  <a:pt x="1217084" y="2352700"/>
                  <a:pt x="1207992" y="2370455"/>
                  <a:pt x="1190598" y="2394242"/>
                </a:cubicBezTo>
                <a:cubicBezTo>
                  <a:pt x="1171086" y="2395572"/>
                  <a:pt x="1141818" y="2397563"/>
                  <a:pt x="1102794" y="2400218"/>
                </a:cubicBezTo>
                <a:cubicBezTo>
                  <a:pt x="1028012" y="2446870"/>
                  <a:pt x="916328" y="2518639"/>
                  <a:pt x="767737" y="2615525"/>
                </a:cubicBezTo>
                <a:cubicBezTo>
                  <a:pt x="615702" y="2655767"/>
                  <a:pt x="473293" y="2724158"/>
                  <a:pt x="340506" y="2820696"/>
                </a:cubicBezTo>
                <a:cubicBezTo>
                  <a:pt x="366904" y="2771502"/>
                  <a:pt x="392506" y="2734031"/>
                  <a:pt x="417315" y="2708279"/>
                </a:cubicBezTo>
                <a:cubicBezTo>
                  <a:pt x="415461" y="2708770"/>
                  <a:pt x="412316" y="2708164"/>
                  <a:pt x="407878" y="2706461"/>
                </a:cubicBezTo>
                <a:lnTo>
                  <a:pt x="394739" y="2700037"/>
                </a:lnTo>
                <a:lnTo>
                  <a:pt x="390397" y="2702456"/>
                </a:lnTo>
                <a:cubicBezTo>
                  <a:pt x="382297" y="2705558"/>
                  <a:pt x="366196" y="2710300"/>
                  <a:pt x="342093" y="2716680"/>
                </a:cubicBezTo>
                <a:cubicBezTo>
                  <a:pt x="375906" y="2665524"/>
                  <a:pt x="393034" y="2618783"/>
                  <a:pt x="393474" y="2576461"/>
                </a:cubicBezTo>
                <a:cubicBezTo>
                  <a:pt x="384115" y="2571264"/>
                  <a:pt x="375728" y="2569647"/>
                  <a:pt x="368310" y="2571611"/>
                </a:cubicBezTo>
                <a:cubicBezTo>
                  <a:pt x="364603" y="2572593"/>
                  <a:pt x="378772" y="2551576"/>
                  <a:pt x="410821" y="2508560"/>
                </a:cubicBezTo>
                <a:cubicBezTo>
                  <a:pt x="416295" y="2499437"/>
                  <a:pt x="436601" y="2486388"/>
                  <a:pt x="471741" y="2469413"/>
                </a:cubicBezTo>
                <a:cubicBezTo>
                  <a:pt x="480922" y="2459310"/>
                  <a:pt x="486794" y="2444327"/>
                  <a:pt x="489354" y="2424463"/>
                </a:cubicBezTo>
                <a:cubicBezTo>
                  <a:pt x="489354" y="2424463"/>
                  <a:pt x="509572" y="2403766"/>
                  <a:pt x="550006" y="2362367"/>
                </a:cubicBezTo>
                <a:cubicBezTo>
                  <a:pt x="574817" y="2336614"/>
                  <a:pt x="597948" y="2326654"/>
                  <a:pt x="619404" y="2332487"/>
                </a:cubicBezTo>
                <a:cubicBezTo>
                  <a:pt x="630351" y="2314241"/>
                  <a:pt x="635339" y="2303330"/>
                  <a:pt x="634367" y="2299749"/>
                </a:cubicBezTo>
                <a:cubicBezTo>
                  <a:pt x="584218" y="2305349"/>
                  <a:pt x="524004" y="2325124"/>
                  <a:pt x="453726" y="2359074"/>
                </a:cubicBezTo>
                <a:cubicBezTo>
                  <a:pt x="341866" y="2415543"/>
                  <a:pt x="284080" y="2444267"/>
                  <a:pt x="280372" y="2445248"/>
                </a:cubicBezTo>
                <a:lnTo>
                  <a:pt x="231237" y="2417967"/>
                </a:lnTo>
                <a:cubicBezTo>
                  <a:pt x="251189" y="2374315"/>
                  <a:pt x="300454" y="2332499"/>
                  <a:pt x="379032" y="2292516"/>
                </a:cubicBezTo>
                <a:cubicBezTo>
                  <a:pt x="457609" y="2252532"/>
                  <a:pt x="507271" y="2204853"/>
                  <a:pt x="528018" y="2149481"/>
                </a:cubicBezTo>
                <a:cubicBezTo>
                  <a:pt x="523339" y="2146884"/>
                  <a:pt x="515437" y="2147057"/>
                  <a:pt x="504312" y="2150001"/>
                </a:cubicBezTo>
                <a:cubicBezTo>
                  <a:pt x="493188" y="2152947"/>
                  <a:pt x="487140" y="2152628"/>
                  <a:pt x="486169" y="2149050"/>
                </a:cubicBezTo>
                <a:lnTo>
                  <a:pt x="466121" y="2133856"/>
                </a:lnTo>
                <a:lnTo>
                  <a:pt x="458247" y="2138098"/>
                </a:lnTo>
                <a:lnTo>
                  <a:pt x="420026" y="2181305"/>
                </a:lnTo>
                <a:cubicBezTo>
                  <a:pt x="377466" y="2224945"/>
                  <a:pt x="338108" y="2251549"/>
                  <a:pt x="301954" y="2261119"/>
                </a:cubicBezTo>
                <a:cubicBezTo>
                  <a:pt x="279528" y="2251707"/>
                  <a:pt x="259044" y="2249456"/>
                  <a:pt x="240503" y="2254363"/>
                </a:cubicBezTo>
                <a:cubicBezTo>
                  <a:pt x="254365" y="2246857"/>
                  <a:pt x="274098" y="2224367"/>
                  <a:pt x="299700" y="2186895"/>
                </a:cubicBezTo>
                <a:cubicBezTo>
                  <a:pt x="262441" y="2181410"/>
                  <a:pt x="230437" y="2187964"/>
                  <a:pt x="203686" y="2206555"/>
                </a:cubicBezTo>
                <a:cubicBezTo>
                  <a:pt x="165810" y="2228092"/>
                  <a:pt x="143164" y="2239841"/>
                  <a:pt x="135748" y="2241805"/>
                </a:cubicBezTo>
                <a:cubicBezTo>
                  <a:pt x="128331" y="2243767"/>
                  <a:pt x="106877" y="2237935"/>
                  <a:pt x="71383" y="2224308"/>
                </a:cubicBezTo>
                <a:cubicBezTo>
                  <a:pt x="35891" y="2210681"/>
                  <a:pt x="12096" y="2203551"/>
                  <a:pt x="1" y="2202916"/>
                </a:cubicBezTo>
                <a:cubicBezTo>
                  <a:pt x="29488" y="2179762"/>
                  <a:pt x="73544" y="2129733"/>
                  <a:pt x="132168" y="2052824"/>
                </a:cubicBezTo>
                <a:cubicBezTo>
                  <a:pt x="82019" y="2058425"/>
                  <a:pt x="57518" y="2070664"/>
                  <a:pt x="58665" y="2089544"/>
                </a:cubicBezTo>
                <a:cubicBezTo>
                  <a:pt x="65551" y="2041679"/>
                  <a:pt x="81973" y="2014312"/>
                  <a:pt x="107931" y="2007441"/>
                </a:cubicBezTo>
                <a:cubicBezTo>
                  <a:pt x="89389" y="2012348"/>
                  <a:pt x="117775" y="2014428"/>
                  <a:pt x="193085" y="2013678"/>
                </a:cubicBezTo>
                <a:cubicBezTo>
                  <a:pt x="205182" y="2014313"/>
                  <a:pt x="223238" y="2007615"/>
                  <a:pt x="247252" y="1993585"/>
                </a:cubicBezTo>
                <a:cubicBezTo>
                  <a:pt x="228534" y="1983191"/>
                  <a:pt x="216263" y="1967256"/>
                  <a:pt x="210433" y="1945777"/>
                </a:cubicBezTo>
                <a:cubicBezTo>
                  <a:pt x="195600" y="1949703"/>
                  <a:pt x="170570" y="1956329"/>
                  <a:pt x="135342" y="1965654"/>
                </a:cubicBezTo>
                <a:cubicBezTo>
                  <a:pt x="100115" y="1974978"/>
                  <a:pt x="73231" y="1982094"/>
                  <a:pt x="54690" y="1987002"/>
                </a:cubicBezTo>
                <a:cubicBezTo>
                  <a:pt x="43390" y="1974645"/>
                  <a:pt x="36281" y="1963099"/>
                  <a:pt x="33368" y="1952357"/>
                </a:cubicBezTo>
                <a:cubicBezTo>
                  <a:pt x="23655" y="1916559"/>
                  <a:pt x="88547" y="1859096"/>
                  <a:pt x="228043" y="1779965"/>
                </a:cubicBezTo>
                <a:cubicBezTo>
                  <a:pt x="367540" y="1700836"/>
                  <a:pt x="430489" y="1636211"/>
                  <a:pt x="416891" y="1586093"/>
                </a:cubicBezTo>
                <a:lnTo>
                  <a:pt x="413297" y="1580796"/>
                </a:lnTo>
                <a:lnTo>
                  <a:pt x="378532" y="1612602"/>
                </a:lnTo>
                <a:cubicBezTo>
                  <a:pt x="351582" y="1634125"/>
                  <a:pt x="326056" y="1648075"/>
                  <a:pt x="301953" y="1654455"/>
                </a:cubicBezTo>
                <a:cubicBezTo>
                  <a:pt x="279527" y="1645043"/>
                  <a:pt x="259044" y="1642792"/>
                  <a:pt x="240503" y="1647699"/>
                </a:cubicBezTo>
                <a:cubicBezTo>
                  <a:pt x="254364" y="1640193"/>
                  <a:pt x="274097" y="1617704"/>
                  <a:pt x="299700" y="1580231"/>
                </a:cubicBezTo>
                <a:cubicBezTo>
                  <a:pt x="262441" y="1574746"/>
                  <a:pt x="230436" y="1581301"/>
                  <a:pt x="203686" y="1599890"/>
                </a:cubicBezTo>
                <a:cubicBezTo>
                  <a:pt x="165809" y="1621427"/>
                  <a:pt x="143163" y="1633177"/>
                  <a:pt x="135747" y="1635141"/>
                </a:cubicBezTo>
                <a:cubicBezTo>
                  <a:pt x="128330" y="1637103"/>
                  <a:pt x="106876" y="1631271"/>
                  <a:pt x="71383" y="1617644"/>
                </a:cubicBezTo>
                <a:cubicBezTo>
                  <a:pt x="35890" y="1604017"/>
                  <a:pt x="12095" y="1596887"/>
                  <a:pt x="0" y="1596252"/>
                </a:cubicBezTo>
                <a:cubicBezTo>
                  <a:pt x="29487" y="1573098"/>
                  <a:pt x="73543" y="1523069"/>
                  <a:pt x="132167" y="1446161"/>
                </a:cubicBezTo>
                <a:cubicBezTo>
                  <a:pt x="82018" y="1451761"/>
                  <a:pt x="57517" y="1464000"/>
                  <a:pt x="58664" y="1482882"/>
                </a:cubicBezTo>
                <a:cubicBezTo>
                  <a:pt x="65550" y="1435015"/>
                  <a:pt x="81972" y="1407649"/>
                  <a:pt x="107930" y="1400777"/>
                </a:cubicBezTo>
                <a:cubicBezTo>
                  <a:pt x="89388" y="1405684"/>
                  <a:pt x="117774" y="1407764"/>
                  <a:pt x="193085" y="1407014"/>
                </a:cubicBezTo>
                <a:cubicBezTo>
                  <a:pt x="205181" y="1407649"/>
                  <a:pt x="223237" y="1400951"/>
                  <a:pt x="247251" y="1386921"/>
                </a:cubicBezTo>
                <a:cubicBezTo>
                  <a:pt x="228534" y="1376527"/>
                  <a:pt x="216262" y="1360592"/>
                  <a:pt x="210432" y="1339113"/>
                </a:cubicBezTo>
                <a:cubicBezTo>
                  <a:pt x="195599" y="1343039"/>
                  <a:pt x="170570" y="1349665"/>
                  <a:pt x="135341" y="1358990"/>
                </a:cubicBezTo>
                <a:cubicBezTo>
                  <a:pt x="100114" y="1368314"/>
                  <a:pt x="73230" y="1375430"/>
                  <a:pt x="54689" y="1380338"/>
                </a:cubicBezTo>
                <a:cubicBezTo>
                  <a:pt x="43390" y="1367981"/>
                  <a:pt x="36281" y="1356435"/>
                  <a:pt x="33366" y="1345695"/>
                </a:cubicBezTo>
                <a:cubicBezTo>
                  <a:pt x="23654" y="1309895"/>
                  <a:pt x="88546" y="1252431"/>
                  <a:pt x="228042" y="1173301"/>
                </a:cubicBezTo>
                <a:cubicBezTo>
                  <a:pt x="367539" y="1094171"/>
                  <a:pt x="430488" y="1029546"/>
                  <a:pt x="416890" y="979428"/>
                </a:cubicBezTo>
                <a:cubicBezTo>
                  <a:pt x="413006" y="965110"/>
                  <a:pt x="406384" y="955352"/>
                  <a:pt x="397025" y="950155"/>
                </a:cubicBezTo>
                <a:cubicBezTo>
                  <a:pt x="413801" y="953388"/>
                  <a:pt x="425896" y="954024"/>
                  <a:pt x="433312" y="952060"/>
                </a:cubicBezTo>
                <a:cubicBezTo>
                  <a:pt x="438168" y="969960"/>
                  <a:pt x="437553" y="996982"/>
                  <a:pt x="431460" y="1033127"/>
                </a:cubicBezTo>
                <a:cubicBezTo>
                  <a:pt x="436141" y="1035724"/>
                  <a:pt x="449603" y="1034079"/>
                  <a:pt x="471853" y="1028190"/>
                </a:cubicBezTo>
                <a:cubicBezTo>
                  <a:pt x="438479" y="1037024"/>
                  <a:pt x="498031" y="1000158"/>
                  <a:pt x="650505" y="917591"/>
                </a:cubicBezTo>
                <a:cubicBezTo>
                  <a:pt x="824436" y="840859"/>
                  <a:pt x="1011124" y="781851"/>
                  <a:pt x="1210570" y="740569"/>
                </a:cubicBezTo>
                <a:cubicBezTo>
                  <a:pt x="1285706" y="724519"/>
                  <a:pt x="1322786" y="714704"/>
                  <a:pt x="1321816" y="711124"/>
                </a:cubicBezTo>
                <a:lnTo>
                  <a:pt x="1356912" y="730611"/>
                </a:lnTo>
                <a:cubicBezTo>
                  <a:pt x="1378984" y="709421"/>
                  <a:pt x="1402998" y="695390"/>
                  <a:pt x="1428954" y="688519"/>
                </a:cubicBezTo>
                <a:cubicBezTo>
                  <a:pt x="1439904" y="670275"/>
                  <a:pt x="1443434" y="653992"/>
                  <a:pt x="1439548" y="639672"/>
                </a:cubicBezTo>
                <a:cubicBezTo>
                  <a:pt x="1435840" y="640654"/>
                  <a:pt x="1424230" y="641810"/>
                  <a:pt x="1404718" y="643137"/>
                </a:cubicBezTo>
                <a:cubicBezTo>
                  <a:pt x="1385206" y="644464"/>
                  <a:pt x="1373992" y="639758"/>
                  <a:pt x="1371080" y="629019"/>
                </a:cubicBezTo>
                <a:cubicBezTo>
                  <a:pt x="1369138" y="621859"/>
                  <a:pt x="1370262" y="618684"/>
                  <a:pt x="1374456" y="619492"/>
                </a:cubicBezTo>
                <a:cubicBezTo>
                  <a:pt x="1378648" y="620302"/>
                  <a:pt x="1379292" y="615335"/>
                  <a:pt x="1376376" y="604597"/>
                </a:cubicBezTo>
                <a:cubicBezTo>
                  <a:pt x="1374434" y="597437"/>
                  <a:pt x="1369754" y="594837"/>
                  <a:pt x="1362338" y="596801"/>
                </a:cubicBezTo>
                <a:cubicBezTo>
                  <a:pt x="1432970" y="593451"/>
                  <a:pt x="1472656" y="607886"/>
                  <a:pt x="1481398" y="640107"/>
                </a:cubicBezTo>
                <a:cubicBezTo>
                  <a:pt x="1484312" y="650845"/>
                  <a:pt x="1483474" y="658741"/>
                  <a:pt x="1478882" y="663793"/>
                </a:cubicBezTo>
                <a:cubicBezTo>
                  <a:pt x="1474292" y="668846"/>
                  <a:pt x="1472482" y="673162"/>
                  <a:pt x="1473452" y="676741"/>
                </a:cubicBezTo>
                <a:cubicBezTo>
                  <a:pt x="1487490" y="684536"/>
                  <a:pt x="1521836" y="679282"/>
                  <a:pt x="1576488" y="660979"/>
                </a:cubicBezTo>
                <a:cubicBezTo>
                  <a:pt x="1620986" y="649201"/>
                  <a:pt x="1649944" y="660720"/>
                  <a:pt x="1663366" y="695536"/>
                </a:cubicBezTo>
                <a:cubicBezTo>
                  <a:pt x="1664338" y="699117"/>
                  <a:pt x="1661204" y="709537"/>
                  <a:pt x="1653964" y="726801"/>
                </a:cubicBezTo>
                <a:cubicBezTo>
                  <a:pt x="1633478" y="724551"/>
                  <a:pt x="1604034" y="711241"/>
                  <a:pt x="1565628" y="686876"/>
                </a:cubicBezTo>
                <a:cubicBezTo>
                  <a:pt x="1559182" y="692417"/>
                  <a:pt x="1530578" y="711502"/>
                  <a:pt x="1479812" y="744122"/>
                </a:cubicBezTo>
                <a:cubicBezTo>
                  <a:pt x="1496588" y="747356"/>
                  <a:pt x="1512478" y="754660"/>
                  <a:pt x="1527490" y="766034"/>
                </a:cubicBezTo>
                <a:cubicBezTo>
                  <a:pt x="1535876" y="767651"/>
                  <a:pt x="1562318" y="762571"/>
                  <a:pt x="1606816" y="750793"/>
                </a:cubicBezTo>
                <a:cubicBezTo>
                  <a:pt x="1584568" y="756683"/>
                  <a:pt x="1628978" y="737252"/>
                  <a:pt x="1740046" y="692506"/>
                </a:cubicBezTo>
                <a:cubicBezTo>
                  <a:pt x="1744724" y="695105"/>
                  <a:pt x="1749802" y="691842"/>
                  <a:pt x="1755274" y="682719"/>
                </a:cubicBezTo>
                <a:cubicBezTo>
                  <a:pt x="1742208" y="678505"/>
                  <a:pt x="1721638" y="668601"/>
                  <a:pt x="1693560" y="653011"/>
                </a:cubicBezTo>
                <a:cubicBezTo>
                  <a:pt x="1750330" y="657169"/>
                  <a:pt x="1791606" y="648163"/>
                  <a:pt x="1817386" y="625992"/>
                </a:cubicBezTo>
                <a:cubicBezTo>
                  <a:pt x="1807056" y="617215"/>
                  <a:pt x="1783262" y="610083"/>
                  <a:pt x="1746004" y="604598"/>
                </a:cubicBezTo>
                <a:cubicBezTo>
                  <a:pt x="1783660" y="604223"/>
                  <a:pt x="1816074" y="602837"/>
                  <a:pt x="1843244" y="600441"/>
                </a:cubicBezTo>
                <a:lnTo>
                  <a:pt x="1867164" y="597615"/>
                </a:lnTo>
                <a:lnTo>
                  <a:pt x="1848112" y="629370"/>
                </a:lnTo>
                <a:cubicBezTo>
                  <a:pt x="1869566" y="635202"/>
                  <a:pt x="1917860" y="630092"/>
                  <a:pt x="1992996" y="614040"/>
                </a:cubicBezTo>
                <a:cubicBezTo>
                  <a:pt x="1999618" y="623798"/>
                  <a:pt x="2012772" y="635663"/>
                  <a:pt x="2032462" y="649636"/>
                </a:cubicBezTo>
                <a:cubicBezTo>
                  <a:pt x="2097442" y="640111"/>
                  <a:pt x="2196768" y="625331"/>
                  <a:pt x="2330440" y="605296"/>
                </a:cubicBezTo>
                <a:cubicBezTo>
                  <a:pt x="2495542" y="569267"/>
                  <a:pt x="2694768" y="549146"/>
                  <a:pt x="2928120" y="544934"/>
                </a:cubicBezTo>
                <a:cubicBezTo>
                  <a:pt x="3122446" y="543376"/>
                  <a:pt x="3316772" y="541820"/>
                  <a:pt x="3511100" y="540262"/>
                </a:cubicBezTo>
                <a:cubicBezTo>
                  <a:pt x="3516572" y="531140"/>
                  <a:pt x="3511032" y="514381"/>
                  <a:pt x="3494476" y="489986"/>
                </a:cubicBezTo>
                <a:cubicBezTo>
                  <a:pt x="3477922" y="465591"/>
                  <a:pt x="3464966" y="450795"/>
                  <a:pt x="3455606" y="445599"/>
                </a:cubicBezTo>
                <a:cubicBezTo>
                  <a:pt x="3468054" y="436549"/>
                  <a:pt x="3478812" y="417152"/>
                  <a:pt x="3487886" y="387415"/>
                </a:cubicBezTo>
                <a:lnTo>
                  <a:pt x="3495678" y="357015"/>
                </a:lnTo>
                <a:lnTo>
                  <a:pt x="3498876" y="357885"/>
                </a:lnTo>
                <a:cubicBezTo>
                  <a:pt x="3506094" y="358851"/>
                  <a:pt x="3519704" y="359568"/>
                  <a:pt x="3539702" y="360031"/>
                </a:cubicBezTo>
                <a:cubicBezTo>
                  <a:pt x="3549854" y="353506"/>
                  <a:pt x="3564776" y="357230"/>
                  <a:pt x="3584464" y="371204"/>
                </a:cubicBezTo>
                <a:cubicBezTo>
                  <a:pt x="3587994" y="354920"/>
                  <a:pt x="3592012" y="340429"/>
                  <a:pt x="3596516" y="327725"/>
                </a:cubicBezTo>
                <a:cubicBezTo>
                  <a:pt x="3605520" y="302321"/>
                  <a:pt x="3603402" y="279860"/>
                  <a:pt x="3590156" y="260344"/>
                </a:cubicBezTo>
                <a:lnTo>
                  <a:pt x="3606312" y="210024"/>
                </a:lnTo>
                <a:cubicBezTo>
                  <a:pt x="3613728" y="208062"/>
                  <a:pt x="3621144" y="206099"/>
                  <a:pt x="3628562" y="204135"/>
                </a:cubicBezTo>
                <a:lnTo>
                  <a:pt x="3606708" y="123590"/>
                </a:lnTo>
                <a:cubicBezTo>
                  <a:pt x="3610416" y="122608"/>
                  <a:pt x="3621630" y="127314"/>
                  <a:pt x="3640346" y="137707"/>
                </a:cubicBezTo>
                <a:cubicBezTo>
                  <a:pt x="3656150" y="137360"/>
                  <a:pt x="3667584" y="120904"/>
                  <a:pt x="3674646" y="88340"/>
                </a:cubicBezTo>
                <a:cubicBezTo>
                  <a:pt x="3641890" y="70153"/>
                  <a:pt x="3625512" y="61058"/>
                  <a:pt x="3625512" y="61058"/>
                </a:cubicBezTo>
                <a:cubicBezTo>
                  <a:pt x="3623568" y="53899"/>
                  <a:pt x="3624850" y="43967"/>
                  <a:pt x="3629352" y="31265"/>
                </a:cubicBezTo>
                <a:cubicBezTo>
                  <a:pt x="3610634" y="20871"/>
                  <a:pt x="3588298" y="19110"/>
                  <a:pt x="3562338" y="25981"/>
                </a:cubicBezTo>
                <a:cubicBezTo>
                  <a:pt x="3589092" y="7390"/>
                  <a:pt x="3612310" y="5080"/>
                  <a:pt x="3632000" y="19053"/>
                </a:cubicBezTo>
                <a:cubicBezTo>
                  <a:pt x="3638446" y="13510"/>
                  <a:pt x="3640696" y="7160"/>
                  <a:pt x="36387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05486" y="0"/>
            <a:ext cx="4586514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84800" y="0"/>
            <a:ext cx="6807200" cy="3396343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65766" y="542279"/>
            <a:ext cx="3157503" cy="5526371"/>
          </a:xfrm>
          <a:custGeom>
            <a:avLst/>
            <a:gdLst>
              <a:gd name="connsiteX0" fmla="*/ 63150 w 3157503"/>
              <a:gd name="connsiteY0" fmla="*/ 0 h 5526371"/>
              <a:gd name="connsiteX1" fmla="*/ 963045 w 3157503"/>
              <a:gd name="connsiteY1" fmla="*/ 0 h 5526371"/>
              <a:gd name="connsiteX2" fmla="*/ 1610339 w 3157503"/>
              <a:gd name="connsiteY2" fmla="*/ 2036878 h 5526371"/>
              <a:gd name="connsiteX3" fmla="*/ 1626126 w 3157503"/>
              <a:gd name="connsiteY3" fmla="*/ 2036878 h 5526371"/>
              <a:gd name="connsiteX4" fmla="*/ 2289206 w 3157503"/>
              <a:gd name="connsiteY4" fmla="*/ 0 h 5526371"/>
              <a:gd name="connsiteX5" fmla="*/ 3094376 w 3157503"/>
              <a:gd name="connsiteY5" fmla="*/ 0 h 5526371"/>
              <a:gd name="connsiteX6" fmla="*/ 2186587 w 3157503"/>
              <a:gd name="connsiteY6" fmla="*/ 2684250 h 5526371"/>
              <a:gd name="connsiteX7" fmla="*/ 3157503 w 3157503"/>
              <a:gd name="connsiteY7" fmla="*/ 5526371 h 5526371"/>
              <a:gd name="connsiteX8" fmla="*/ 2241844 w 3157503"/>
              <a:gd name="connsiteY8" fmla="*/ 5526371 h 5526371"/>
              <a:gd name="connsiteX9" fmla="*/ 1539294 w 3157503"/>
              <a:gd name="connsiteY9" fmla="*/ 3339517 h 5526371"/>
              <a:gd name="connsiteX10" fmla="*/ 1523506 w 3157503"/>
              <a:gd name="connsiteY10" fmla="*/ 3339517 h 5526371"/>
              <a:gd name="connsiteX11" fmla="*/ 813063 w 3157503"/>
              <a:gd name="connsiteY11" fmla="*/ 5526371 h 5526371"/>
              <a:gd name="connsiteX12" fmla="*/ 0 w 3157503"/>
              <a:gd name="connsiteY12" fmla="*/ 5526371 h 5526371"/>
              <a:gd name="connsiteX13" fmla="*/ 970939 w 3157503"/>
              <a:gd name="connsiteY13" fmla="*/ 2684250 h 552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57503" h="5526371">
                <a:moveTo>
                  <a:pt x="63150" y="0"/>
                </a:moveTo>
                <a:lnTo>
                  <a:pt x="963045" y="0"/>
                </a:lnTo>
                <a:lnTo>
                  <a:pt x="1610339" y="2036878"/>
                </a:lnTo>
                <a:lnTo>
                  <a:pt x="1626126" y="2036878"/>
                </a:lnTo>
                <a:lnTo>
                  <a:pt x="2289206" y="0"/>
                </a:lnTo>
                <a:lnTo>
                  <a:pt x="3094376" y="0"/>
                </a:lnTo>
                <a:lnTo>
                  <a:pt x="2186587" y="2684250"/>
                </a:lnTo>
                <a:lnTo>
                  <a:pt x="3157503" y="5526371"/>
                </a:lnTo>
                <a:lnTo>
                  <a:pt x="2241844" y="5526371"/>
                </a:lnTo>
                <a:lnTo>
                  <a:pt x="1539294" y="3339517"/>
                </a:lnTo>
                <a:lnTo>
                  <a:pt x="1523506" y="3339517"/>
                </a:lnTo>
                <a:lnTo>
                  <a:pt x="813063" y="5526371"/>
                </a:lnTo>
                <a:lnTo>
                  <a:pt x="0" y="5526371"/>
                </a:lnTo>
                <a:lnTo>
                  <a:pt x="970939" y="2684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65795" y="1368504"/>
            <a:ext cx="3380758" cy="4544266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6852" y="0"/>
            <a:ext cx="3035147" cy="68580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48400" y="0"/>
            <a:ext cx="2895600" cy="36576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352800" y="3657600"/>
            <a:ext cx="5791200" cy="32004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52800" y="0"/>
            <a:ext cx="2895600" cy="36576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57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510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10835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34100" y="0"/>
            <a:ext cx="6057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510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108352" y="571500"/>
            <a:ext cx="3297845" cy="42291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280053" y="0"/>
            <a:ext cx="2349348" cy="2949121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960054" y="1181099"/>
            <a:ext cx="3301007" cy="1768021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280053" y="3238500"/>
            <a:ext cx="3582229" cy="2019300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33800" y="120015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15050" y="120015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733800" y="354330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15050" y="3543300"/>
            <a:ext cx="2114550" cy="211455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9514" y="800100"/>
            <a:ext cx="4038600" cy="6057900"/>
          </a:xfrm>
          <a:custGeom>
            <a:avLst/>
            <a:gdLst>
              <a:gd name="connsiteX0" fmla="*/ 2357894 w 4572000"/>
              <a:gd name="connsiteY0" fmla="*/ 1492250 h 6858000"/>
              <a:gd name="connsiteX1" fmla="*/ 1308854 w 4572000"/>
              <a:gd name="connsiteY1" fmla="*/ 1790533 h 6858000"/>
              <a:gd name="connsiteX2" fmla="*/ 908214 w 4572000"/>
              <a:gd name="connsiteY2" fmla="*/ 2600508 h 6858000"/>
              <a:gd name="connsiteX3" fmla="*/ 1131759 w 4572000"/>
              <a:gd name="connsiteY3" fmla="*/ 3247291 h 6858000"/>
              <a:gd name="connsiteX4" fmla="*/ 1664827 w 4572000"/>
              <a:gd name="connsiteY4" fmla="*/ 3593479 h 6858000"/>
              <a:gd name="connsiteX5" fmla="*/ 2301070 w 4572000"/>
              <a:gd name="connsiteY5" fmla="*/ 3797151 h 6858000"/>
              <a:gd name="connsiteX6" fmla="*/ 2834138 w 4572000"/>
              <a:gd name="connsiteY6" fmla="*/ 4016386 h 6858000"/>
              <a:gd name="connsiteX7" fmla="*/ 3057683 w 4572000"/>
              <a:gd name="connsiteY7" fmla="*/ 4409261 h 6858000"/>
              <a:gd name="connsiteX8" fmla="*/ 2859977 w 4572000"/>
              <a:gd name="connsiteY8" fmla="*/ 4766177 h 6858000"/>
              <a:gd name="connsiteX9" fmla="*/ 2312380 w 4572000"/>
              <a:gd name="connsiteY9" fmla="*/ 4892732 h 6858000"/>
              <a:gd name="connsiteX10" fmla="*/ 1632079 w 4572000"/>
              <a:gd name="connsiteY10" fmla="*/ 4743425 h 6858000"/>
              <a:gd name="connsiteX11" fmla="*/ 965024 w 4572000"/>
              <a:gd name="connsiteY11" fmla="*/ 4312566 h 6858000"/>
              <a:gd name="connsiteX12" fmla="*/ 675071 w 4572000"/>
              <a:gd name="connsiteY12" fmla="*/ 4892732 h 6858000"/>
              <a:gd name="connsiteX13" fmla="*/ 1406824 w 4572000"/>
              <a:gd name="connsiteY13" fmla="*/ 5348554 h 6858000"/>
              <a:gd name="connsiteX14" fmla="*/ 2301001 w 4572000"/>
              <a:gd name="connsiteY14" fmla="*/ 5523215 h 6858000"/>
              <a:gd name="connsiteX15" fmla="*/ 3379941 w 4572000"/>
              <a:gd name="connsiteY15" fmla="*/ 5215694 h 6858000"/>
              <a:gd name="connsiteX16" fmla="*/ 3801894 w 4572000"/>
              <a:gd name="connsiteY16" fmla="*/ 4375133 h 6858000"/>
              <a:gd name="connsiteX17" fmla="*/ 3581124 w 4572000"/>
              <a:gd name="connsiteY17" fmla="*/ 3717202 h 6858000"/>
              <a:gd name="connsiteX18" fmla="*/ 3049739 w 4572000"/>
              <a:gd name="connsiteY18" fmla="*/ 3359866 h 6858000"/>
              <a:gd name="connsiteX19" fmla="*/ 2414360 w 4572000"/>
              <a:gd name="connsiteY19" fmla="*/ 3147775 h 6858000"/>
              <a:gd name="connsiteX20" fmla="*/ 1881610 w 4572000"/>
              <a:gd name="connsiteY20" fmla="*/ 2925583 h 6858000"/>
              <a:gd name="connsiteX21" fmla="*/ 1658111 w 4572000"/>
              <a:gd name="connsiteY21" fmla="*/ 2537941 h 6858000"/>
              <a:gd name="connsiteX22" fmla="*/ 1835190 w 4572000"/>
              <a:gd name="connsiteY22" fmla="*/ 2230087 h 6858000"/>
              <a:gd name="connsiteX23" fmla="*/ 2306690 w 4572000"/>
              <a:gd name="connsiteY23" fmla="*/ 2122732 h 6858000"/>
              <a:gd name="connsiteX24" fmla="*/ 2840697 w 4572000"/>
              <a:gd name="connsiteY24" fmla="*/ 2209469 h 6858000"/>
              <a:gd name="connsiteX25" fmla="*/ 3472392 w 4572000"/>
              <a:gd name="connsiteY25" fmla="*/ 2492438 h 6858000"/>
              <a:gd name="connsiteX26" fmla="*/ 3750759 w 4572000"/>
              <a:gd name="connsiteY26" fmla="*/ 1901212 h 6858000"/>
              <a:gd name="connsiteX27" fmla="*/ 3110000 w 4572000"/>
              <a:gd name="connsiteY27" fmla="*/ 1605141 h 6858000"/>
              <a:gd name="connsiteX28" fmla="*/ 2357894 w 4572000"/>
              <a:gd name="connsiteY28" fmla="*/ 1492250 h 6858000"/>
              <a:gd name="connsiteX29" fmla="*/ 0 w 4572000"/>
              <a:gd name="connsiteY29" fmla="*/ 0 h 6858000"/>
              <a:gd name="connsiteX30" fmla="*/ 4572000 w 4572000"/>
              <a:gd name="connsiteY30" fmla="*/ 0 h 6858000"/>
              <a:gd name="connsiteX31" fmla="*/ 4572000 w 4572000"/>
              <a:gd name="connsiteY31" fmla="*/ 6858000 h 6858000"/>
              <a:gd name="connsiteX32" fmla="*/ 0 w 4572000"/>
              <a:gd name="connsiteY3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72000" h="6858000">
                <a:moveTo>
                  <a:pt x="2357894" y="1492250"/>
                </a:moveTo>
                <a:cubicBezTo>
                  <a:pt x="1919258" y="1495786"/>
                  <a:pt x="1569578" y="1595214"/>
                  <a:pt x="1308854" y="1790533"/>
                </a:cubicBezTo>
                <a:cubicBezTo>
                  <a:pt x="1048131" y="1985852"/>
                  <a:pt x="914584" y="2255844"/>
                  <a:pt x="908214" y="2600508"/>
                </a:cubicBezTo>
                <a:cubicBezTo>
                  <a:pt x="913946" y="2879374"/>
                  <a:pt x="988461" y="3094969"/>
                  <a:pt x="1131759" y="3247291"/>
                </a:cubicBezTo>
                <a:cubicBezTo>
                  <a:pt x="1275057" y="3399613"/>
                  <a:pt x="1452746" y="3515009"/>
                  <a:pt x="1664827" y="3593479"/>
                </a:cubicBezTo>
                <a:cubicBezTo>
                  <a:pt x="1876908" y="3671949"/>
                  <a:pt x="2088989" y="3739840"/>
                  <a:pt x="2301070" y="3797151"/>
                </a:cubicBezTo>
                <a:cubicBezTo>
                  <a:pt x="2513151" y="3854463"/>
                  <a:pt x="2690840" y="3927541"/>
                  <a:pt x="2834138" y="4016386"/>
                </a:cubicBezTo>
                <a:cubicBezTo>
                  <a:pt x="2977436" y="4105231"/>
                  <a:pt x="3051951" y="4236189"/>
                  <a:pt x="3057683" y="4409261"/>
                </a:cubicBezTo>
                <a:cubicBezTo>
                  <a:pt x="3055786" y="4563782"/>
                  <a:pt x="2989884" y="4682754"/>
                  <a:pt x="2859977" y="4766177"/>
                </a:cubicBezTo>
                <a:cubicBezTo>
                  <a:pt x="2730069" y="4849599"/>
                  <a:pt x="2547537" y="4891784"/>
                  <a:pt x="2312380" y="4892732"/>
                </a:cubicBezTo>
                <a:cubicBezTo>
                  <a:pt x="2095125" y="4892021"/>
                  <a:pt x="1868358" y="4842252"/>
                  <a:pt x="1632079" y="4743425"/>
                </a:cubicBezTo>
                <a:cubicBezTo>
                  <a:pt x="1395800" y="4644598"/>
                  <a:pt x="1173449" y="4500978"/>
                  <a:pt x="965024" y="4312566"/>
                </a:cubicBezTo>
                <a:lnTo>
                  <a:pt x="675071" y="4892732"/>
                </a:lnTo>
                <a:cubicBezTo>
                  <a:pt x="882753" y="5083013"/>
                  <a:pt x="1126671" y="5234954"/>
                  <a:pt x="1406824" y="5348554"/>
                </a:cubicBezTo>
                <a:cubicBezTo>
                  <a:pt x="1686976" y="5462154"/>
                  <a:pt x="1985035" y="5520375"/>
                  <a:pt x="2301001" y="5523215"/>
                </a:cubicBezTo>
                <a:cubicBezTo>
                  <a:pt x="2746780" y="5519798"/>
                  <a:pt x="3106427" y="5417291"/>
                  <a:pt x="3379941" y="5215694"/>
                </a:cubicBezTo>
                <a:cubicBezTo>
                  <a:pt x="3653454" y="5014097"/>
                  <a:pt x="3794105" y="4733910"/>
                  <a:pt x="3801894" y="4375133"/>
                </a:cubicBezTo>
                <a:cubicBezTo>
                  <a:pt x="3797292" y="4092778"/>
                  <a:pt x="3723702" y="3873468"/>
                  <a:pt x="3581124" y="3717202"/>
                </a:cubicBezTo>
                <a:cubicBezTo>
                  <a:pt x="3438546" y="3560937"/>
                  <a:pt x="3261418" y="3441824"/>
                  <a:pt x="3049739" y="3359866"/>
                </a:cubicBezTo>
                <a:cubicBezTo>
                  <a:pt x="2838060" y="3277907"/>
                  <a:pt x="2626267" y="3207210"/>
                  <a:pt x="2414360" y="3147775"/>
                </a:cubicBezTo>
                <a:cubicBezTo>
                  <a:pt x="2202454" y="3088341"/>
                  <a:pt x="2024871" y="3014276"/>
                  <a:pt x="1881610" y="2925583"/>
                </a:cubicBezTo>
                <a:cubicBezTo>
                  <a:pt x="1738350" y="2836890"/>
                  <a:pt x="1663851" y="2707676"/>
                  <a:pt x="1658111" y="2537941"/>
                </a:cubicBezTo>
                <a:cubicBezTo>
                  <a:pt x="1660600" y="2403684"/>
                  <a:pt x="1719627" y="2301066"/>
                  <a:pt x="1835190" y="2230087"/>
                </a:cubicBezTo>
                <a:cubicBezTo>
                  <a:pt x="1950754" y="2159110"/>
                  <a:pt x="2107921" y="2123325"/>
                  <a:pt x="2306690" y="2122732"/>
                </a:cubicBezTo>
                <a:cubicBezTo>
                  <a:pt x="2460195" y="2121784"/>
                  <a:pt x="2638197" y="2150696"/>
                  <a:pt x="2840697" y="2209469"/>
                </a:cubicBezTo>
                <a:cubicBezTo>
                  <a:pt x="3043197" y="2268242"/>
                  <a:pt x="3253762" y="2362565"/>
                  <a:pt x="3472392" y="2492438"/>
                </a:cubicBezTo>
                <a:lnTo>
                  <a:pt x="3750759" y="1901212"/>
                </a:lnTo>
                <a:cubicBezTo>
                  <a:pt x="3563529" y="1777317"/>
                  <a:pt x="3349943" y="1678626"/>
                  <a:pt x="3110000" y="1605141"/>
                </a:cubicBezTo>
                <a:cubicBezTo>
                  <a:pt x="2870058" y="1531655"/>
                  <a:pt x="2619356" y="1494025"/>
                  <a:pt x="2357894" y="1492250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93379" y="876300"/>
            <a:ext cx="5898621" cy="5981700"/>
          </a:xfrm>
          <a:custGeom>
            <a:avLst/>
            <a:gdLst>
              <a:gd name="connsiteX0" fmla="*/ 421922 w 6762750"/>
              <a:gd name="connsiteY0" fmla="*/ 1661954 h 6858000"/>
              <a:gd name="connsiteX1" fmla="*/ 1741011 w 6762750"/>
              <a:gd name="connsiteY1" fmla="*/ 5608850 h 6858000"/>
              <a:gd name="connsiteX2" fmla="*/ 2434671 w 6762750"/>
              <a:gd name="connsiteY2" fmla="*/ 5608850 h 6858000"/>
              <a:gd name="connsiteX3" fmla="*/ 3389874 w 6762750"/>
              <a:gd name="connsiteY3" fmla="*/ 2530284 h 6858000"/>
              <a:gd name="connsiteX4" fmla="*/ 4333705 w 6762750"/>
              <a:gd name="connsiteY4" fmla="*/ 5608850 h 6858000"/>
              <a:gd name="connsiteX5" fmla="*/ 5021678 w 6762750"/>
              <a:gd name="connsiteY5" fmla="*/ 5608850 h 6858000"/>
              <a:gd name="connsiteX6" fmla="*/ 6352152 w 6762750"/>
              <a:gd name="connsiteY6" fmla="*/ 1661954 h 6858000"/>
              <a:gd name="connsiteX7" fmla="*/ 5658480 w 6762750"/>
              <a:gd name="connsiteY7" fmla="*/ 1661954 h 6858000"/>
              <a:gd name="connsiteX8" fmla="*/ 4697591 w 6762750"/>
              <a:gd name="connsiteY8" fmla="*/ 4870789 h 6858000"/>
              <a:gd name="connsiteX9" fmla="*/ 3731017 w 6762750"/>
              <a:gd name="connsiteY9" fmla="*/ 1661954 h 6858000"/>
              <a:gd name="connsiteX10" fmla="*/ 3071472 w 6762750"/>
              <a:gd name="connsiteY10" fmla="*/ 1661954 h 6858000"/>
              <a:gd name="connsiteX11" fmla="*/ 2110584 w 6762750"/>
              <a:gd name="connsiteY11" fmla="*/ 4870789 h 6858000"/>
              <a:gd name="connsiteX12" fmla="*/ 1144010 w 6762750"/>
              <a:gd name="connsiteY12" fmla="*/ 1661954 h 6858000"/>
              <a:gd name="connsiteX13" fmla="*/ 0 w 6762750"/>
              <a:gd name="connsiteY13" fmla="*/ 0 h 6858000"/>
              <a:gd name="connsiteX14" fmla="*/ 6762750 w 6762750"/>
              <a:gd name="connsiteY14" fmla="*/ 0 h 6858000"/>
              <a:gd name="connsiteX15" fmla="*/ 6762750 w 6762750"/>
              <a:gd name="connsiteY15" fmla="*/ 6858000 h 6858000"/>
              <a:gd name="connsiteX16" fmla="*/ 0 w 676275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62750" h="6858000">
                <a:moveTo>
                  <a:pt x="421922" y="1661954"/>
                </a:moveTo>
                <a:lnTo>
                  <a:pt x="1741011" y="5608850"/>
                </a:lnTo>
                <a:lnTo>
                  <a:pt x="2434671" y="5608850"/>
                </a:lnTo>
                <a:lnTo>
                  <a:pt x="3389874" y="2530284"/>
                </a:lnTo>
                <a:lnTo>
                  <a:pt x="4333705" y="5608850"/>
                </a:lnTo>
                <a:lnTo>
                  <a:pt x="5021678" y="5608850"/>
                </a:lnTo>
                <a:lnTo>
                  <a:pt x="6352152" y="1661954"/>
                </a:lnTo>
                <a:lnTo>
                  <a:pt x="5658480" y="1661954"/>
                </a:lnTo>
                <a:lnTo>
                  <a:pt x="4697591" y="4870789"/>
                </a:lnTo>
                <a:lnTo>
                  <a:pt x="3731017" y="1661954"/>
                </a:lnTo>
                <a:lnTo>
                  <a:pt x="3071472" y="1661954"/>
                </a:lnTo>
                <a:lnTo>
                  <a:pt x="2110584" y="4870789"/>
                </a:lnTo>
                <a:lnTo>
                  <a:pt x="1144010" y="1661954"/>
                </a:lnTo>
                <a:close/>
                <a:moveTo>
                  <a:pt x="0" y="0"/>
                </a:moveTo>
                <a:lnTo>
                  <a:pt x="6762750" y="0"/>
                </a:lnTo>
                <a:lnTo>
                  <a:pt x="67627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114010" y="1919272"/>
            <a:ext cx="1942937" cy="4866884"/>
          </a:xfrm>
          <a:custGeom>
            <a:avLst/>
            <a:gdLst>
              <a:gd name="connsiteX0" fmla="*/ 1467117 w 1942937"/>
              <a:gd name="connsiteY0" fmla="*/ 3828939 h 4866884"/>
              <a:gd name="connsiteX1" fmla="*/ 1708525 w 1942937"/>
              <a:gd name="connsiteY1" fmla="*/ 3890749 h 4866884"/>
              <a:gd name="connsiteX2" fmla="*/ 1879962 w 1942937"/>
              <a:gd name="connsiteY2" fmla="*/ 4064519 h 4866884"/>
              <a:gd name="connsiteX3" fmla="*/ 1942937 w 1942937"/>
              <a:gd name="connsiteY3" fmla="*/ 4323421 h 4866884"/>
              <a:gd name="connsiteX4" fmla="*/ 1799491 w 1942937"/>
              <a:gd name="connsiteY4" fmla="*/ 4725771 h 4866884"/>
              <a:gd name="connsiteX5" fmla="*/ 1343495 w 1942937"/>
              <a:gd name="connsiteY5" fmla="*/ 4866884 h 4866884"/>
              <a:gd name="connsiteX6" fmla="*/ 1289848 w 1942937"/>
              <a:gd name="connsiteY6" fmla="*/ 4510017 h 4866884"/>
              <a:gd name="connsiteX7" fmla="*/ 1547585 w 1942937"/>
              <a:gd name="connsiteY7" fmla="*/ 4466866 h 4866884"/>
              <a:gd name="connsiteX8" fmla="*/ 1625724 w 1942937"/>
              <a:gd name="connsiteY8" fmla="*/ 4344414 h 4866884"/>
              <a:gd name="connsiteX9" fmla="*/ 1488108 w 1942937"/>
              <a:gd name="connsiteY9" fmla="*/ 4239453 h 4866884"/>
              <a:gd name="connsiteX10" fmla="*/ 1299179 w 1942937"/>
              <a:gd name="connsiteY10" fmla="*/ 4289600 h 4866884"/>
              <a:gd name="connsiteX11" fmla="*/ 1128909 w 1942937"/>
              <a:gd name="connsiteY11" fmla="*/ 4447040 h 4866884"/>
              <a:gd name="connsiteX12" fmla="*/ 986630 w 1942937"/>
              <a:gd name="connsiteY12" fmla="*/ 4610314 h 4866884"/>
              <a:gd name="connsiteX13" fmla="*/ 768545 w 1942937"/>
              <a:gd name="connsiteY13" fmla="*/ 4800408 h 4866884"/>
              <a:gd name="connsiteX14" fmla="*/ 494481 w 1942937"/>
              <a:gd name="connsiteY14" fmla="*/ 4864552 h 4866884"/>
              <a:gd name="connsiteX15" fmla="*/ 128284 w 1942937"/>
              <a:gd name="connsiteY15" fmla="*/ 4723439 h 4866884"/>
              <a:gd name="connsiteX16" fmla="*/ 0 w 1942937"/>
              <a:gd name="connsiteY16" fmla="*/ 4335083 h 4866884"/>
              <a:gd name="connsiteX17" fmla="*/ 156273 w 1942937"/>
              <a:gd name="connsiteY17" fmla="*/ 3970053 h 4866884"/>
              <a:gd name="connsiteX18" fmla="*/ 536465 w 1942937"/>
              <a:gd name="connsiteY18" fmla="*/ 3866259 h 4866884"/>
              <a:gd name="connsiteX19" fmla="*/ 580781 w 1942937"/>
              <a:gd name="connsiteY19" fmla="*/ 4225458 h 4866884"/>
              <a:gd name="connsiteX20" fmla="*/ 368527 w 1942937"/>
              <a:gd name="connsiteY20" fmla="*/ 4252280 h 4866884"/>
              <a:gd name="connsiteX21" fmla="*/ 305550 w 1942937"/>
              <a:gd name="connsiteY21" fmla="*/ 4349078 h 4866884"/>
              <a:gd name="connsiteX22" fmla="*/ 351033 w 1942937"/>
              <a:gd name="connsiteY22" fmla="*/ 4431881 h 4866884"/>
              <a:gd name="connsiteX23" fmla="*/ 452497 w 1942937"/>
              <a:gd name="connsiteY23" fmla="*/ 4461035 h 4866884"/>
              <a:gd name="connsiteX24" fmla="*/ 616934 w 1942937"/>
              <a:gd name="connsiteY24" fmla="*/ 4415554 h 4866884"/>
              <a:gd name="connsiteX25" fmla="*/ 762714 w 1942937"/>
              <a:gd name="connsiteY25" fmla="*/ 4279105 h 4866884"/>
              <a:gd name="connsiteX26" fmla="*/ 900328 w 1942937"/>
              <a:gd name="connsiteY26" fmla="*/ 4122829 h 4866884"/>
              <a:gd name="connsiteX27" fmla="*/ 1156898 w 1942937"/>
              <a:gd name="connsiteY27" fmla="*/ 3905911 h 4866884"/>
              <a:gd name="connsiteX28" fmla="*/ 1467117 w 1942937"/>
              <a:gd name="connsiteY28" fmla="*/ 3828939 h 4866884"/>
              <a:gd name="connsiteX29" fmla="*/ 25657 w 1942937"/>
              <a:gd name="connsiteY29" fmla="*/ 2290366 h 4866884"/>
              <a:gd name="connsiteX30" fmla="*/ 1914948 w 1942937"/>
              <a:gd name="connsiteY30" fmla="*/ 2516615 h 4866884"/>
              <a:gd name="connsiteX31" fmla="*/ 1914948 w 1942937"/>
              <a:gd name="connsiteY31" fmla="*/ 2880478 h 4866884"/>
              <a:gd name="connsiteX32" fmla="*/ 774376 w 1942937"/>
              <a:gd name="connsiteY32" fmla="*/ 3041417 h 4866884"/>
              <a:gd name="connsiteX33" fmla="*/ 1914948 w 1942937"/>
              <a:gd name="connsiteY33" fmla="*/ 3193029 h 4866884"/>
              <a:gd name="connsiteX34" fmla="*/ 1914948 w 1942937"/>
              <a:gd name="connsiteY34" fmla="*/ 3561556 h 4866884"/>
              <a:gd name="connsiteX35" fmla="*/ 25657 w 1942937"/>
              <a:gd name="connsiteY35" fmla="*/ 3790139 h 4866884"/>
              <a:gd name="connsiteX36" fmla="*/ 25657 w 1942937"/>
              <a:gd name="connsiteY36" fmla="*/ 3435604 h 4866884"/>
              <a:gd name="connsiteX37" fmla="*/ 1126577 w 1942937"/>
              <a:gd name="connsiteY37" fmla="*/ 3323647 h 4866884"/>
              <a:gd name="connsiteX38" fmla="*/ 27989 w 1942937"/>
              <a:gd name="connsiteY38" fmla="*/ 3181366 h 4866884"/>
              <a:gd name="connsiteX39" fmla="*/ 27989 w 1942937"/>
              <a:gd name="connsiteY39" fmla="*/ 2903803 h 4866884"/>
              <a:gd name="connsiteX40" fmla="*/ 1119581 w 1942937"/>
              <a:gd name="connsiteY40" fmla="*/ 2754526 h 4866884"/>
              <a:gd name="connsiteX41" fmla="*/ 25657 w 1942937"/>
              <a:gd name="connsiteY41" fmla="*/ 2640234 h 4866884"/>
              <a:gd name="connsiteX42" fmla="*/ 515472 w 1942937"/>
              <a:gd name="connsiteY42" fmla="*/ 1479716 h 4866884"/>
              <a:gd name="connsiteX43" fmla="*/ 352200 w 1942937"/>
              <a:gd name="connsiteY43" fmla="*/ 1507705 h 4866884"/>
              <a:gd name="connsiteX44" fmla="*/ 293890 w 1942937"/>
              <a:gd name="connsiteY44" fmla="*/ 1624329 h 4866884"/>
              <a:gd name="connsiteX45" fmla="*/ 353368 w 1942937"/>
              <a:gd name="connsiteY45" fmla="*/ 1736288 h 4866884"/>
              <a:gd name="connsiteX46" fmla="*/ 515472 w 1942937"/>
              <a:gd name="connsiteY46" fmla="*/ 1764277 h 4866884"/>
              <a:gd name="connsiteX47" fmla="*/ 1425133 w 1942937"/>
              <a:gd name="connsiteY47" fmla="*/ 1764277 h 4866884"/>
              <a:gd name="connsiteX48" fmla="*/ 1587237 w 1942937"/>
              <a:gd name="connsiteY48" fmla="*/ 1738620 h 4866884"/>
              <a:gd name="connsiteX49" fmla="*/ 1646715 w 1942937"/>
              <a:gd name="connsiteY49" fmla="*/ 1624329 h 4866884"/>
              <a:gd name="connsiteX50" fmla="*/ 1587237 w 1942937"/>
              <a:gd name="connsiteY50" fmla="*/ 1507705 h 4866884"/>
              <a:gd name="connsiteX51" fmla="*/ 1425133 w 1942937"/>
              <a:gd name="connsiteY51" fmla="*/ 1479716 h 4866884"/>
              <a:gd name="connsiteX52" fmla="*/ 618101 w 1942937"/>
              <a:gd name="connsiteY52" fmla="*/ 1052876 h 4866884"/>
              <a:gd name="connsiteX53" fmla="*/ 1320172 w 1942937"/>
              <a:gd name="connsiteY53" fmla="*/ 1052876 h 4866884"/>
              <a:gd name="connsiteX54" fmla="*/ 1785497 w 1942937"/>
              <a:gd name="connsiteY54" fmla="*/ 1184661 h 4866884"/>
              <a:gd name="connsiteX55" fmla="*/ 1942937 w 1942937"/>
              <a:gd name="connsiteY55" fmla="*/ 1624329 h 4866884"/>
              <a:gd name="connsiteX56" fmla="*/ 1785497 w 1942937"/>
              <a:gd name="connsiteY56" fmla="*/ 2060499 h 4866884"/>
              <a:gd name="connsiteX57" fmla="*/ 1320172 w 1942937"/>
              <a:gd name="connsiteY57" fmla="*/ 2191117 h 4866884"/>
              <a:gd name="connsiteX58" fmla="*/ 618101 w 1942937"/>
              <a:gd name="connsiteY58" fmla="*/ 2191117 h 4866884"/>
              <a:gd name="connsiteX59" fmla="*/ 155108 w 1942937"/>
              <a:gd name="connsiteY59" fmla="*/ 2060499 h 4866884"/>
              <a:gd name="connsiteX60" fmla="*/ 0 w 1942937"/>
              <a:gd name="connsiteY60" fmla="*/ 1624329 h 4866884"/>
              <a:gd name="connsiteX61" fmla="*/ 156273 w 1942937"/>
              <a:gd name="connsiteY61" fmla="*/ 1184661 h 4866884"/>
              <a:gd name="connsiteX62" fmla="*/ 618101 w 1942937"/>
              <a:gd name="connsiteY62" fmla="*/ 1052876 h 4866884"/>
              <a:gd name="connsiteX63" fmla="*/ 25657 w 1942937"/>
              <a:gd name="connsiteY63" fmla="*/ 0 h 4866884"/>
              <a:gd name="connsiteX64" fmla="*/ 335874 w 1942937"/>
              <a:gd name="connsiteY64" fmla="*/ 0 h 4866884"/>
              <a:gd name="connsiteX65" fmla="*/ 335874 w 1942937"/>
              <a:gd name="connsiteY65" fmla="*/ 286892 h 4866884"/>
              <a:gd name="connsiteX66" fmla="*/ 1914948 w 1942937"/>
              <a:gd name="connsiteY66" fmla="*/ 286892 h 4866884"/>
              <a:gd name="connsiteX67" fmla="*/ 1914948 w 1942937"/>
              <a:gd name="connsiteY67" fmla="*/ 706735 h 4866884"/>
              <a:gd name="connsiteX68" fmla="*/ 335874 w 1942937"/>
              <a:gd name="connsiteY68" fmla="*/ 706735 h 4866884"/>
              <a:gd name="connsiteX69" fmla="*/ 335874 w 1942937"/>
              <a:gd name="connsiteY69" fmla="*/ 995961 h 4866884"/>
              <a:gd name="connsiteX70" fmla="*/ 25657 w 1942937"/>
              <a:gd name="connsiteY70" fmla="*/ 995961 h 48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42937" h="4866884">
                <a:moveTo>
                  <a:pt x="1467117" y="3828939"/>
                </a:moveTo>
                <a:cubicBezTo>
                  <a:pt x="1555749" y="3828939"/>
                  <a:pt x="1636220" y="3849543"/>
                  <a:pt x="1708525" y="3890749"/>
                </a:cubicBezTo>
                <a:cubicBezTo>
                  <a:pt x="1780833" y="3931957"/>
                  <a:pt x="1837976" y="3989879"/>
                  <a:pt x="1879962" y="4064519"/>
                </a:cubicBezTo>
                <a:cubicBezTo>
                  <a:pt x="1921946" y="4139156"/>
                  <a:pt x="1942937" y="4225458"/>
                  <a:pt x="1942937" y="4323421"/>
                </a:cubicBezTo>
                <a:cubicBezTo>
                  <a:pt x="1942937" y="4503797"/>
                  <a:pt x="1895122" y="4637914"/>
                  <a:pt x="1799491" y="4725771"/>
                </a:cubicBezTo>
                <a:cubicBezTo>
                  <a:pt x="1703861" y="4813627"/>
                  <a:pt x="1551863" y="4860664"/>
                  <a:pt x="1343495" y="4866884"/>
                </a:cubicBezTo>
                <a:lnTo>
                  <a:pt x="1289848" y="4510017"/>
                </a:lnTo>
                <a:cubicBezTo>
                  <a:pt x="1409582" y="4508463"/>
                  <a:pt x="1495495" y="4494080"/>
                  <a:pt x="1547585" y="4466866"/>
                </a:cubicBezTo>
                <a:cubicBezTo>
                  <a:pt x="1599678" y="4439655"/>
                  <a:pt x="1625724" y="4398836"/>
                  <a:pt x="1625724" y="4344414"/>
                </a:cubicBezTo>
                <a:cubicBezTo>
                  <a:pt x="1625724" y="4274438"/>
                  <a:pt x="1579852" y="4239453"/>
                  <a:pt x="1488108" y="4239453"/>
                </a:cubicBezTo>
                <a:cubicBezTo>
                  <a:pt x="1415024" y="4239453"/>
                  <a:pt x="1352047" y="4256168"/>
                  <a:pt x="1299179" y="4289600"/>
                </a:cubicBezTo>
                <a:cubicBezTo>
                  <a:pt x="1246310" y="4323032"/>
                  <a:pt x="1189554" y="4375513"/>
                  <a:pt x="1128909" y="4447040"/>
                </a:cubicBezTo>
                <a:lnTo>
                  <a:pt x="986630" y="4610314"/>
                </a:lnTo>
                <a:cubicBezTo>
                  <a:pt x="913547" y="4694282"/>
                  <a:pt x="840850" y="4757648"/>
                  <a:pt x="768545" y="4800408"/>
                </a:cubicBezTo>
                <a:cubicBezTo>
                  <a:pt x="696237" y="4843170"/>
                  <a:pt x="604884" y="4864552"/>
                  <a:pt x="494481" y="4864552"/>
                </a:cubicBezTo>
                <a:cubicBezTo>
                  <a:pt x="335874" y="4864552"/>
                  <a:pt x="213808" y="4817513"/>
                  <a:pt x="128284" y="4723439"/>
                </a:cubicBezTo>
                <a:cubicBezTo>
                  <a:pt x="42760" y="4629362"/>
                  <a:pt x="0" y="4499911"/>
                  <a:pt x="0" y="4335083"/>
                </a:cubicBezTo>
                <a:cubicBezTo>
                  <a:pt x="0" y="4156261"/>
                  <a:pt x="52090" y="4034584"/>
                  <a:pt x="156273" y="3970053"/>
                </a:cubicBezTo>
                <a:cubicBezTo>
                  <a:pt x="260456" y="3905522"/>
                  <a:pt x="387188" y="3870923"/>
                  <a:pt x="536465" y="3866259"/>
                </a:cubicBezTo>
                <a:lnTo>
                  <a:pt x="580781" y="4225458"/>
                </a:lnTo>
                <a:cubicBezTo>
                  <a:pt x="482819" y="4228568"/>
                  <a:pt x="412067" y="4237507"/>
                  <a:pt x="368527" y="4252280"/>
                </a:cubicBezTo>
                <a:cubicBezTo>
                  <a:pt x="324989" y="4267053"/>
                  <a:pt x="303996" y="4299320"/>
                  <a:pt x="305550" y="4349078"/>
                </a:cubicBezTo>
                <a:cubicBezTo>
                  <a:pt x="305550" y="4384841"/>
                  <a:pt x="320712" y="4412444"/>
                  <a:pt x="351033" y="4431881"/>
                </a:cubicBezTo>
                <a:cubicBezTo>
                  <a:pt x="381357" y="4451318"/>
                  <a:pt x="415177" y="4461035"/>
                  <a:pt x="452497" y="4461035"/>
                </a:cubicBezTo>
                <a:cubicBezTo>
                  <a:pt x="519360" y="4461035"/>
                  <a:pt x="574174" y="4445875"/>
                  <a:pt x="616934" y="4415554"/>
                </a:cubicBezTo>
                <a:cubicBezTo>
                  <a:pt x="659696" y="4385230"/>
                  <a:pt x="708289" y="4339747"/>
                  <a:pt x="762714" y="4279105"/>
                </a:cubicBezTo>
                <a:lnTo>
                  <a:pt x="900328" y="4122829"/>
                </a:lnTo>
                <a:cubicBezTo>
                  <a:pt x="984296" y="4029531"/>
                  <a:pt x="1069820" y="3957226"/>
                  <a:pt x="1156898" y="3905911"/>
                </a:cubicBezTo>
                <a:cubicBezTo>
                  <a:pt x="1243978" y="3854597"/>
                  <a:pt x="1347383" y="3828939"/>
                  <a:pt x="1467117" y="3828939"/>
                </a:cubicBezTo>
                <a:close/>
                <a:moveTo>
                  <a:pt x="25657" y="2290366"/>
                </a:moveTo>
                <a:lnTo>
                  <a:pt x="1914948" y="2516615"/>
                </a:lnTo>
                <a:lnTo>
                  <a:pt x="1914948" y="2880478"/>
                </a:lnTo>
                <a:lnTo>
                  <a:pt x="774376" y="3041417"/>
                </a:lnTo>
                <a:lnTo>
                  <a:pt x="1914948" y="3193029"/>
                </a:lnTo>
                <a:lnTo>
                  <a:pt x="1914948" y="3561556"/>
                </a:lnTo>
                <a:lnTo>
                  <a:pt x="25657" y="3790139"/>
                </a:lnTo>
                <a:lnTo>
                  <a:pt x="25657" y="3435604"/>
                </a:lnTo>
                <a:lnTo>
                  <a:pt x="1126577" y="3323647"/>
                </a:lnTo>
                <a:lnTo>
                  <a:pt x="27989" y="3181366"/>
                </a:lnTo>
                <a:lnTo>
                  <a:pt x="27989" y="2903803"/>
                </a:lnTo>
                <a:lnTo>
                  <a:pt x="1119581" y="2754526"/>
                </a:lnTo>
                <a:lnTo>
                  <a:pt x="25657" y="2640234"/>
                </a:lnTo>
                <a:close/>
                <a:moveTo>
                  <a:pt x="515472" y="1479716"/>
                </a:moveTo>
                <a:cubicBezTo>
                  <a:pt x="445499" y="1479716"/>
                  <a:pt x="391074" y="1489046"/>
                  <a:pt x="352200" y="1507705"/>
                </a:cubicBezTo>
                <a:cubicBezTo>
                  <a:pt x="313327" y="1526366"/>
                  <a:pt x="293890" y="1565240"/>
                  <a:pt x="293890" y="1624329"/>
                </a:cubicBezTo>
                <a:cubicBezTo>
                  <a:pt x="293890" y="1680307"/>
                  <a:pt x="313716" y="1717627"/>
                  <a:pt x="353368" y="1736288"/>
                </a:cubicBezTo>
                <a:cubicBezTo>
                  <a:pt x="393019" y="1754947"/>
                  <a:pt x="447055" y="1764277"/>
                  <a:pt x="515472" y="1764277"/>
                </a:cubicBezTo>
                <a:lnTo>
                  <a:pt x="1425133" y="1764277"/>
                </a:lnTo>
                <a:cubicBezTo>
                  <a:pt x="1493550" y="1764277"/>
                  <a:pt x="1547585" y="1755725"/>
                  <a:pt x="1587237" y="1738620"/>
                </a:cubicBezTo>
                <a:cubicBezTo>
                  <a:pt x="1626889" y="1721515"/>
                  <a:pt x="1646715" y="1683417"/>
                  <a:pt x="1646715" y="1624329"/>
                </a:cubicBezTo>
                <a:cubicBezTo>
                  <a:pt x="1646715" y="1565240"/>
                  <a:pt x="1626889" y="1526366"/>
                  <a:pt x="1587237" y="1507705"/>
                </a:cubicBezTo>
                <a:cubicBezTo>
                  <a:pt x="1547585" y="1489046"/>
                  <a:pt x="1493550" y="1479716"/>
                  <a:pt x="1425133" y="1479716"/>
                </a:cubicBezTo>
                <a:close/>
                <a:moveTo>
                  <a:pt x="618101" y="1052876"/>
                </a:moveTo>
                <a:lnTo>
                  <a:pt x="1320172" y="1052876"/>
                </a:lnTo>
                <a:cubicBezTo>
                  <a:pt x="1525427" y="1052876"/>
                  <a:pt x="1680536" y="1096805"/>
                  <a:pt x="1785497" y="1184661"/>
                </a:cubicBezTo>
                <a:cubicBezTo>
                  <a:pt x="1890458" y="1272517"/>
                  <a:pt x="1942937" y="1419073"/>
                  <a:pt x="1942937" y="1624329"/>
                </a:cubicBezTo>
                <a:cubicBezTo>
                  <a:pt x="1942937" y="1828030"/>
                  <a:pt x="1890458" y="1973421"/>
                  <a:pt x="1785497" y="2060499"/>
                </a:cubicBezTo>
                <a:cubicBezTo>
                  <a:pt x="1680536" y="2147577"/>
                  <a:pt x="1525427" y="2191117"/>
                  <a:pt x="1320172" y="2191117"/>
                </a:cubicBezTo>
                <a:lnTo>
                  <a:pt x="618101" y="2191117"/>
                </a:lnTo>
                <a:cubicBezTo>
                  <a:pt x="412845" y="2191117"/>
                  <a:pt x="258513" y="2147577"/>
                  <a:pt x="155108" y="2060499"/>
                </a:cubicBezTo>
                <a:cubicBezTo>
                  <a:pt x="51701" y="1973421"/>
                  <a:pt x="0" y="1828030"/>
                  <a:pt x="0" y="1624329"/>
                </a:cubicBezTo>
                <a:cubicBezTo>
                  <a:pt x="0" y="1419073"/>
                  <a:pt x="52090" y="1272517"/>
                  <a:pt x="156273" y="1184661"/>
                </a:cubicBezTo>
                <a:cubicBezTo>
                  <a:pt x="260456" y="1096805"/>
                  <a:pt x="414399" y="1052876"/>
                  <a:pt x="618101" y="1052876"/>
                </a:cubicBezTo>
                <a:close/>
                <a:moveTo>
                  <a:pt x="25657" y="0"/>
                </a:moveTo>
                <a:lnTo>
                  <a:pt x="335874" y="0"/>
                </a:lnTo>
                <a:lnTo>
                  <a:pt x="335874" y="286892"/>
                </a:lnTo>
                <a:lnTo>
                  <a:pt x="1914948" y="286892"/>
                </a:lnTo>
                <a:lnTo>
                  <a:pt x="1914948" y="706735"/>
                </a:lnTo>
                <a:lnTo>
                  <a:pt x="335874" y="706735"/>
                </a:lnTo>
                <a:lnTo>
                  <a:pt x="335874" y="995961"/>
                </a:lnTo>
                <a:lnTo>
                  <a:pt x="25657" y="9959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62693" y="0"/>
            <a:ext cx="5349421" cy="5788953"/>
          </a:xfrm>
          <a:custGeom>
            <a:avLst/>
            <a:gdLst>
              <a:gd name="connsiteX0" fmla="*/ 3146463 w 6337300"/>
              <a:gd name="connsiteY0" fmla="*/ 1602640 h 6858000"/>
              <a:gd name="connsiteX1" fmla="*/ 4003390 w 6337300"/>
              <a:gd name="connsiteY1" fmla="*/ 1829074 h 6858000"/>
              <a:gd name="connsiteX2" fmla="*/ 4614403 w 6337300"/>
              <a:gd name="connsiteY2" fmla="*/ 2430461 h 6858000"/>
              <a:gd name="connsiteX3" fmla="*/ 4847423 w 6337300"/>
              <a:gd name="connsiteY3" fmla="*/ 3289920 h 6858000"/>
              <a:gd name="connsiteX4" fmla="*/ 4614403 w 6337300"/>
              <a:gd name="connsiteY4" fmla="*/ 4152928 h 6858000"/>
              <a:gd name="connsiteX5" fmla="*/ 4003390 w 6337300"/>
              <a:gd name="connsiteY5" fmla="*/ 4760904 h 6858000"/>
              <a:gd name="connsiteX6" fmla="*/ 3146463 w 6337300"/>
              <a:gd name="connsiteY6" fmla="*/ 4990888 h 6858000"/>
              <a:gd name="connsiteX7" fmla="*/ 2284228 w 6337300"/>
              <a:gd name="connsiteY7" fmla="*/ 4760904 h 6858000"/>
              <a:gd name="connsiteX8" fmla="*/ 1663357 w 6337300"/>
              <a:gd name="connsiteY8" fmla="*/ 4152928 h 6858000"/>
              <a:gd name="connsiteX9" fmla="*/ 1425028 w 6337300"/>
              <a:gd name="connsiteY9" fmla="*/ 3289920 h 6858000"/>
              <a:gd name="connsiteX10" fmla="*/ 1661839 w 6337300"/>
              <a:gd name="connsiteY10" fmla="*/ 2430461 h 6858000"/>
              <a:gd name="connsiteX11" fmla="*/ 2281192 w 6337300"/>
              <a:gd name="connsiteY11" fmla="*/ 1829074 h 6858000"/>
              <a:gd name="connsiteX12" fmla="*/ 3146463 w 6337300"/>
              <a:gd name="connsiteY12" fmla="*/ 1602640 h 6858000"/>
              <a:gd name="connsiteX13" fmla="*/ 3139632 w 6337300"/>
              <a:gd name="connsiteY13" fmla="*/ 879574 h 6858000"/>
              <a:gd name="connsiteX14" fmla="*/ 1848323 w 6337300"/>
              <a:gd name="connsiteY14" fmla="*/ 1199352 h 6858000"/>
              <a:gd name="connsiteX15" fmla="*/ 945861 w 6337300"/>
              <a:gd name="connsiteY15" fmla="*/ 2054762 h 6858000"/>
              <a:gd name="connsiteX16" fmla="*/ 606351 w 6337300"/>
              <a:gd name="connsiteY16" fmla="*/ 3289920 h 6858000"/>
              <a:gd name="connsiteX17" fmla="*/ 945861 w 6337300"/>
              <a:gd name="connsiteY17" fmla="*/ 4525591 h 6858000"/>
              <a:gd name="connsiteX18" fmla="*/ 1848323 w 6337300"/>
              <a:gd name="connsiteY18" fmla="*/ 5389109 h 6858000"/>
              <a:gd name="connsiteX19" fmla="*/ 3139632 w 6337300"/>
              <a:gd name="connsiteY19" fmla="*/ 5713954 h 6858000"/>
              <a:gd name="connsiteX20" fmla="*/ 4430946 w 6337300"/>
              <a:gd name="connsiteY20" fmla="*/ 5389109 h 6858000"/>
              <a:gd name="connsiteX21" fmla="*/ 5333416 w 6337300"/>
              <a:gd name="connsiteY21" fmla="*/ 4525591 h 6858000"/>
              <a:gd name="connsiteX22" fmla="*/ 5672930 w 6337300"/>
              <a:gd name="connsiteY22" fmla="*/ 3289920 h 6858000"/>
              <a:gd name="connsiteX23" fmla="*/ 5333416 w 6337300"/>
              <a:gd name="connsiteY23" fmla="*/ 2057798 h 6858000"/>
              <a:gd name="connsiteX24" fmla="*/ 4430946 w 6337300"/>
              <a:gd name="connsiteY24" fmla="*/ 1200870 h 6858000"/>
              <a:gd name="connsiteX25" fmla="*/ 3139632 w 6337300"/>
              <a:gd name="connsiteY25" fmla="*/ 879574 h 6858000"/>
              <a:gd name="connsiteX26" fmla="*/ 0 w 6337300"/>
              <a:gd name="connsiteY26" fmla="*/ 0 h 6858000"/>
              <a:gd name="connsiteX27" fmla="*/ 6337300 w 6337300"/>
              <a:gd name="connsiteY27" fmla="*/ 0 h 6858000"/>
              <a:gd name="connsiteX28" fmla="*/ 6337300 w 6337300"/>
              <a:gd name="connsiteY28" fmla="*/ 6858000 h 6858000"/>
              <a:gd name="connsiteX29" fmla="*/ 0 w 6337300"/>
              <a:gd name="connsiteY2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37300" h="6858000">
                <a:moveTo>
                  <a:pt x="3146463" y="1602640"/>
                </a:moveTo>
                <a:cubicBezTo>
                  <a:pt x="3462085" y="1605886"/>
                  <a:pt x="3747728" y="1681365"/>
                  <a:pt x="4003390" y="1829074"/>
                </a:cubicBezTo>
                <a:cubicBezTo>
                  <a:pt x="4259053" y="1976784"/>
                  <a:pt x="4462724" y="2177247"/>
                  <a:pt x="4614403" y="2430461"/>
                </a:cubicBezTo>
                <a:cubicBezTo>
                  <a:pt x="4766081" y="2683675"/>
                  <a:pt x="4843755" y="2970161"/>
                  <a:pt x="4847423" y="3289920"/>
                </a:cubicBezTo>
                <a:cubicBezTo>
                  <a:pt x="4843755" y="3609848"/>
                  <a:pt x="4766081" y="3897517"/>
                  <a:pt x="4614403" y="4152928"/>
                </a:cubicBezTo>
                <a:cubicBezTo>
                  <a:pt x="4462724" y="4408339"/>
                  <a:pt x="4259053" y="4610998"/>
                  <a:pt x="4003390" y="4760904"/>
                </a:cubicBezTo>
                <a:cubicBezTo>
                  <a:pt x="3747728" y="4910811"/>
                  <a:pt x="3462085" y="4987473"/>
                  <a:pt x="3146463" y="4990888"/>
                </a:cubicBezTo>
                <a:cubicBezTo>
                  <a:pt x="2830588" y="4987473"/>
                  <a:pt x="2543176" y="4910811"/>
                  <a:pt x="2284228" y="4760904"/>
                </a:cubicBezTo>
                <a:cubicBezTo>
                  <a:pt x="2025278" y="4610998"/>
                  <a:pt x="1818322" y="4408339"/>
                  <a:pt x="1663357" y="4152928"/>
                </a:cubicBezTo>
                <a:cubicBezTo>
                  <a:pt x="1508393" y="3897517"/>
                  <a:pt x="1428949" y="3609848"/>
                  <a:pt x="1425028" y="3289920"/>
                </a:cubicBezTo>
                <a:cubicBezTo>
                  <a:pt x="1428823" y="2970161"/>
                  <a:pt x="1507760" y="2683675"/>
                  <a:pt x="1661839" y="2430461"/>
                </a:cubicBezTo>
                <a:cubicBezTo>
                  <a:pt x="1815918" y="2177247"/>
                  <a:pt x="2022369" y="1976785"/>
                  <a:pt x="2281192" y="1829074"/>
                </a:cubicBezTo>
                <a:cubicBezTo>
                  <a:pt x="2540014" y="1681364"/>
                  <a:pt x="2828438" y="1605886"/>
                  <a:pt x="3146463" y="1602640"/>
                </a:cubicBezTo>
                <a:close/>
                <a:moveTo>
                  <a:pt x="3139632" y="879574"/>
                </a:moveTo>
                <a:cubicBezTo>
                  <a:pt x="2658897" y="883904"/>
                  <a:pt x="2228460" y="990497"/>
                  <a:pt x="1848323" y="1199352"/>
                </a:cubicBezTo>
                <a:cubicBezTo>
                  <a:pt x="1468186" y="1408207"/>
                  <a:pt x="1167365" y="1693344"/>
                  <a:pt x="945861" y="2054762"/>
                </a:cubicBezTo>
                <a:cubicBezTo>
                  <a:pt x="724357" y="2416180"/>
                  <a:pt x="611187" y="2827900"/>
                  <a:pt x="606351" y="3289920"/>
                </a:cubicBezTo>
                <a:cubicBezTo>
                  <a:pt x="611187" y="3749959"/>
                  <a:pt x="724357" y="4161849"/>
                  <a:pt x="945861" y="4525591"/>
                </a:cubicBezTo>
                <a:cubicBezTo>
                  <a:pt x="1167365" y="4889333"/>
                  <a:pt x="1468186" y="5177172"/>
                  <a:pt x="1848323" y="5389109"/>
                </a:cubicBezTo>
                <a:cubicBezTo>
                  <a:pt x="2228460" y="5601047"/>
                  <a:pt x="2658897" y="5709328"/>
                  <a:pt x="3139632" y="5713954"/>
                </a:cubicBezTo>
                <a:cubicBezTo>
                  <a:pt x="3620368" y="5709328"/>
                  <a:pt x="4050806" y="5601047"/>
                  <a:pt x="4430946" y="5389109"/>
                </a:cubicBezTo>
                <a:cubicBezTo>
                  <a:pt x="4811086" y="5177172"/>
                  <a:pt x="5111909" y="4889333"/>
                  <a:pt x="5333416" y="4525591"/>
                </a:cubicBezTo>
                <a:cubicBezTo>
                  <a:pt x="5554922" y="4161849"/>
                  <a:pt x="5668093" y="3749959"/>
                  <a:pt x="5672930" y="3289920"/>
                </a:cubicBezTo>
                <a:cubicBezTo>
                  <a:pt x="5668093" y="2830051"/>
                  <a:pt x="5554922" y="2419343"/>
                  <a:pt x="5333416" y="2057798"/>
                </a:cubicBezTo>
                <a:cubicBezTo>
                  <a:pt x="5111909" y="1696253"/>
                  <a:pt x="4811086" y="1410610"/>
                  <a:pt x="4430946" y="1200870"/>
                </a:cubicBezTo>
                <a:cubicBezTo>
                  <a:pt x="4050806" y="991129"/>
                  <a:pt x="3620368" y="884031"/>
                  <a:pt x="3139632" y="879574"/>
                </a:cubicBezTo>
                <a:close/>
                <a:moveTo>
                  <a:pt x="0" y="0"/>
                </a:moveTo>
                <a:lnTo>
                  <a:pt x="6337300" y="0"/>
                </a:lnTo>
                <a:lnTo>
                  <a:pt x="63373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14177" y="1657214"/>
            <a:ext cx="2806889" cy="423241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429118" y="3827348"/>
            <a:ext cx="2177165" cy="20622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121066" y="3827348"/>
            <a:ext cx="4223657" cy="20622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121066" y="1657214"/>
            <a:ext cx="2177165" cy="20622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382625" y="1657214"/>
            <a:ext cx="4223657" cy="206227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818747" y="1558852"/>
            <a:ext cx="2155897" cy="2155897"/>
          </a:xfrm>
          <a:custGeom>
            <a:avLst/>
            <a:gdLst>
              <a:gd name="connsiteX0" fmla="*/ 725715 w 1451430"/>
              <a:gd name="connsiteY0" fmla="*/ 0 h 1451430"/>
              <a:gd name="connsiteX1" fmla="*/ 1451430 w 1451430"/>
              <a:gd name="connsiteY1" fmla="*/ 725715 h 1451430"/>
              <a:gd name="connsiteX2" fmla="*/ 725715 w 1451430"/>
              <a:gd name="connsiteY2" fmla="*/ 1451430 h 1451430"/>
              <a:gd name="connsiteX3" fmla="*/ 0 w 1451430"/>
              <a:gd name="connsiteY3" fmla="*/ 725715 h 1451430"/>
              <a:gd name="connsiteX4" fmla="*/ 725715 w 1451430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1430" h="1451430">
                <a:moveTo>
                  <a:pt x="725715" y="0"/>
                </a:moveTo>
                <a:cubicBezTo>
                  <a:pt x="1126516" y="0"/>
                  <a:pt x="1451430" y="324914"/>
                  <a:pt x="1451430" y="725715"/>
                </a:cubicBezTo>
                <a:cubicBezTo>
                  <a:pt x="1451430" y="1126516"/>
                  <a:pt x="1126516" y="1451430"/>
                  <a:pt x="725715" y="1451430"/>
                </a:cubicBezTo>
                <a:cubicBezTo>
                  <a:pt x="324914" y="1451430"/>
                  <a:pt x="0" y="1126516"/>
                  <a:pt x="0" y="725715"/>
                </a:cubicBezTo>
                <a:cubicBezTo>
                  <a:pt x="0" y="324914"/>
                  <a:pt x="324914" y="0"/>
                  <a:pt x="7257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25265" y="1042523"/>
            <a:ext cx="2680336" cy="4163377"/>
          </a:xfrm>
          <a:custGeom>
            <a:avLst/>
            <a:gdLst>
              <a:gd name="connsiteX0" fmla="*/ 0 w 2680336"/>
              <a:gd name="connsiteY0" fmla="*/ 0 h 4163377"/>
              <a:gd name="connsiteX1" fmla="*/ 2680336 w 2680336"/>
              <a:gd name="connsiteY1" fmla="*/ 0 h 4163377"/>
              <a:gd name="connsiteX2" fmla="*/ 2680336 w 2680336"/>
              <a:gd name="connsiteY2" fmla="*/ 742950 h 4163377"/>
              <a:gd name="connsiteX3" fmla="*/ 971550 w 2680336"/>
              <a:gd name="connsiteY3" fmla="*/ 742950 h 4163377"/>
              <a:gd name="connsiteX4" fmla="*/ 971550 w 2680336"/>
              <a:gd name="connsiteY4" fmla="*/ 1714499 h 4163377"/>
              <a:gd name="connsiteX5" fmla="*/ 2280286 w 2680336"/>
              <a:gd name="connsiteY5" fmla="*/ 1714499 h 4163377"/>
              <a:gd name="connsiteX6" fmla="*/ 2280286 w 2680336"/>
              <a:gd name="connsiteY6" fmla="*/ 2428874 h 4163377"/>
              <a:gd name="connsiteX7" fmla="*/ 971550 w 2680336"/>
              <a:gd name="connsiteY7" fmla="*/ 2428874 h 4163377"/>
              <a:gd name="connsiteX8" fmla="*/ 971550 w 2680336"/>
              <a:gd name="connsiteY8" fmla="*/ 3420427 h 4163377"/>
              <a:gd name="connsiteX9" fmla="*/ 2680336 w 2680336"/>
              <a:gd name="connsiteY9" fmla="*/ 3420427 h 4163377"/>
              <a:gd name="connsiteX10" fmla="*/ 2680336 w 2680336"/>
              <a:gd name="connsiteY10" fmla="*/ 4163377 h 4163377"/>
              <a:gd name="connsiteX11" fmla="*/ 0 w 2680336"/>
              <a:gd name="connsiteY11" fmla="*/ 4163377 h 416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0336" h="4163377">
                <a:moveTo>
                  <a:pt x="0" y="0"/>
                </a:moveTo>
                <a:lnTo>
                  <a:pt x="2680336" y="0"/>
                </a:lnTo>
                <a:lnTo>
                  <a:pt x="2680336" y="742950"/>
                </a:lnTo>
                <a:lnTo>
                  <a:pt x="971550" y="742950"/>
                </a:lnTo>
                <a:lnTo>
                  <a:pt x="971550" y="1714499"/>
                </a:lnTo>
                <a:lnTo>
                  <a:pt x="2280286" y="1714499"/>
                </a:lnTo>
                <a:lnTo>
                  <a:pt x="2280286" y="2428874"/>
                </a:lnTo>
                <a:lnTo>
                  <a:pt x="971550" y="2428874"/>
                </a:lnTo>
                <a:lnTo>
                  <a:pt x="971550" y="3420427"/>
                </a:lnTo>
                <a:lnTo>
                  <a:pt x="2680336" y="3420427"/>
                </a:lnTo>
                <a:lnTo>
                  <a:pt x="2680336" y="4163377"/>
                </a:lnTo>
                <a:lnTo>
                  <a:pt x="0" y="41633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61265" y="0"/>
            <a:ext cx="8630735" cy="6858000"/>
          </a:xfrm>
          <a:custGeom>
            <a:avLst/>
            <a:gdLst>
              <a:gd name="connsiteX0" fmla="*/ 3959272 w 8630735"/>
              <a:gd name="connsiteY0" fmla="*/ 0 h 6858000"/>
              <a:gd name="connsiteX1" fmla="*/ 6159755 w 8630735"/>
              <a:gd name="connsiteY1" fmla="*/ 0 h 6858000"/>
              <a:gd name="connsiteX2" fmla="*/ 8630735 w 8630735"/>
              <a:gd name="connsiteY2" fmla="*/ 0 h 6858000"/>
              <a:gd name="connsiteX3" fmla="*/ 8630735 w 8630735"/>
              <a:gd name="connsiteY3" fmla="*/ 6858000 h 6858000"/>
              <a:gd name="connsiteX4" fmla="*/ 6159755 w 8630735"/>
              <a:gd name="connsiteY4" fmla="*/ 6858000 h 6858000"/>
              <a:gd name="connsiteX5" fmla="*/ 0 w 863073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0735" h="6858000">
                <a:moveTo>
                  <a:pt x="3959272" y="0"/>
                </a:moveTo>
                <a:lnTo>
                  <a:pt x="6159755" y="0"/>
                </a:lnTo>
                <a:lnTo>
                  <a:pt x="8630735" y="0"/>
                </a:lnTo>
                <a:lnTo>
                  <a:pt x="8630735" y="6858000"/>
                </a:lnTo>
                <a:lnTo>
                  <a:pt x="615975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72804" y="1372934"/>
            <a:ext cx="6056970" cy="3826203"/>
          </a:xfrm>
          <a:custGeom>
            <a:avLst/>
            <a:gdLst>
              <a:gd name="connsiteX0" fmla="*/ 0 w 6056970"/>
              <a:gd name="connsiteY0" fmla="*/ 0 h 3826203"/>
              <a:gd name="connsiteX1" fmla="*/ 6056970 w 6056970"/>
              <a:gd name="connsiteY1" fmla="*/ 0 h 3826203"/>
              <a:gd name="connsiteX2" fmla="*/ 6056970 w 6056970"/>
              <a:gd name="connsiteY2" fmla="*/ 3826203 h 3826203"/>
              <a:gd name="connsiteX3" fmla="*/ 0 w 6056970"/>
              <a:gd name="connsiteY3" fmla="*/ 3826203 h 382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6970" h="3826203">
                <a:moveTo>
                  <a:pt x="0" y="0"/>
                </a:moveTo>
                <a:lnTo>
                  <a:pt x="6056970" y="0"/>
                </a:lnTo>
                <a:lnTo>
                  <a:pt x="6056970" y="3826203"/>
                </a:lnTo>
                <a:lnTo>
                  <a:pt x="0" y="38262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FCC6325D-B87E-4CDA-AF43-4D8B37F42C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A86E6609-4427-4D6A-9D00-55CBD9632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 userDrawn="1">
            <p:ph type="pic" sz="quarter" idx="10"/>
          </p:nvPr>
        </p:nvSpPr>
        <p:spPr>
          <a:xfrm>
            <a:off x="7842376" y="2131337"/>
            <a:ext cx="2479895" cy="2823927"/>
          </a:xfrm>
          <a:custGeom>
            <a:avLst/>
            <a:gdLst>
              <a:gd name="connsiteX0" fmla="*/ 0 w 2479895"/>
              <a:gd name="connsiteY0" fmla="*/ 0 h 2823927"/>
              <a:gd name="connsiteX1" fmla="*/ 2479895 w 2479895"/>
              <a:gd name="connsiteY1" fmla="*/ 0 h 2823927"/>
              <a:gd name="connsiteX2" fmla="*/ 2479895 w 2479895"/>
              <a:gd name="connsiteY2" fmla="*/ 2823927 h 2823927"/>
              <a:gd name="connsiteX3" fmla="*/ 0 w 2479895"/>
              <a:gd name="connsiteY3" fmla="*/ 2823927 h 282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895" h="2823927">
                <a:moveTo>
                  <a:pt x="0" y="0"/>
                </a:moveTo>
                <a:lnTo>
                  <a:pt x="2479895" y="0"/>
                </a:lnTo>
                <a:lnTo>
                  <a:pt x="2479895" y="2823927"/>
                </a:lnTo>
                <a:lnTo>
                  <a:pt x="0" y="28239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845802" y="1371600"/>
            <a:ext cx="2479895" cy="2823927"/>
          </a:xfrm>
          <a:custGeom>
            <a:avLst/>
            <a:gdLst>
              <a:gd name="connsiteX0" fmla="*/ 0 w 2479895"/>
              <a:gd name="connsiteY0" fmla="*/ 0 h 2823927"/>
              <a:gd name="connsiteX1" fmla="*/ 2479895 w 2479895"/>
              <a:gd name="connsiteY1" fmla="*/ 0 h 2823927"/>
              <a:gd name="connsiteX2" fmla="*/ 2479895 w 2479895"/>
              <a:gd name="connsiteY2" fmla="*/ 2823927 h 2823927"/>
              <a:gd name="connsiteX3" fmla="*/ 1591146 w 2479895"/>
              <a:gd name="connsiteY3" fmla="*/ 2823927 h 2823927"/>
              <a:gd name="connsiteX4" fmla="*/ 1591146 w 2479895"/>
              <a:gd name="connsiteY4" fmla="*/ 652227 h 2823927"/>
              <a:gd name="connsiteX5" fmla="*/ 0 w 2479895"/>
              <a:gd name="connsiteY5" fmla="*/ 652227 h 282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9895" h="2823927">
                <a:moveTo>
                  <a:pt x="0" y="0"/>
                </a:moveTo>
                <a:lnTo>
                  <a:pt x="2479895" y="0"/>
                </a:lnTo>
                <a:lnTo>
                  <a:pt x="2479895" y="2823927"/>
                </a:lnTo>
                <a:lnTo>
                  <a:pt x="1591146" y="2823927"/>
                </a:lnTo>
                <a:lnTo>
                  <a:pt x="1591146" y="652227"/>
                </a:lnTo>
                <a:lnTo>
                  <a:pt x="0" y="6522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838950" y="2891073"/>
            <a:ext cx="2479895" cy="2823927"/>
          </a:xfrm>
          <a:custGeom>
            <a:avLst/>
            <a:gdLst>
              <a:gd name="connsiteX0" fmla="*/ 0 w 2479895"/>
              <a:gd name="connsiteY0" fmla="*/ 0 h 2823927"/>
              <a:gd name="connsiteX1" fmla="*/ 888749 w 2479895"/>
              <a:gd name="connsiteY1" fmla="*/ 0 h 2823927"/>
              <a:gd name="connsiteX2" fmla="*/ 888749 w 2479895"/>
              <a:gd name="connsiteY2" fmla="*/ 2171700 h 2823927"/>
              <a:gd name="connsiteX3" fmla="*/ 2479895 w 2479895"/>
              <a:gd name="connsiteY3" fmla="*/ 2171700 h 2823927"/>
              <a:gd name="connsiteX4" fmla="*/ 2479895 w 2479895"/>
              <a:gd name="connsiteY4" fmla="*/ 2823927 h 2823927"/>
              <a:gd name="connsiteX5" fmla="*/ 0 w 2479895"/>
              <a:gd name="connsiteY5" fmla="*/ 2823927 h 282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9895" h="2823927">
                <a:moveTo>
                  <a:pt x="0" y="0"/>
                </a:moveTo>
                <a:lnTo>
                  <a:pt x="888749" y="0"/>
                </a:lnTo>
                <a:lnTo>
                  <a:pt x="888749" y="2171700"/>
                </a:lnTo>
                <a:lnTo>
                  <a:pt x="2479895" y="2171700"/>
                </a:lnTo>
                <a:lnTo>
                  <a:pt x="2479895" y="2823927"/>
                </a:lnTo>
                <a:lnTo>
                  <a:pt x="0" y="282392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53672" y="1368504"/>
            <a:ext cx="3380758" cy="4544266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9140" y="497114"/>
            <a:ext cx="5094514" cy="5863772"/>
          </a:xfrm>
          <a:custGeom>
            <a:avLst/>
            <a:gdLst>
              <a:gd name="connsiteX0" fmla="*/ 0 w 5094514"/>
              <a:gd name="connsiteY0" fmla="*/ 0 h 5863772"/>
              <a:gd name="connsiteX1" fmla="*/ 5094514 w 5094514"/>
              <a:gd name="connsiteY1" fmla="*/ 0 h 5863772"/>
              <a:gd name="connsiteX2" fmla="*/ 5094514 w 5094514"/>
              <a:gd name="connsiteY2" fmla="*/ 5863772 h 5863772"/>
              <a:gd name="connsiteX3" fmla="*/ 0 w 5094514"/>
              <a:gd name="connsiteY3" fmla="*/ 5863772 h 586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14" h="5863772">
                <a:moveTo>
                  <a:pt x="0" y="0"/>
                </a:moveTo>
                <a:lnTo>
                  <a:pt x="5094514" y="0"/>
                </a:lnTo>
                <a:lnTo>
                  <a:pt x="5094514" y="5863772"/>
                </a:lnTo>
                <a:lnTo>
                  <a:pt x="0" y="5863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552282 w 12192000"/>
              <a:gd name="connsiteY0" fmla="*/ 3219465 h 6858000"/>
              <a:gd name="connsiteX1" fmla="*/ 9549538 w 12192000"/>
              <a:gd name="connsiteY1" fmla="*/ 3255126 h 6858000"/>
              <a:gd name="connsiteX2" fmla="*/ 9517992 w 12192000"/>
              <a:gd name="connsiteY2" fmla="*/ 3336051 h 6858000"/>
              <a:gd name="connsiteX3" fmla="*/ 9467243 w 12192000"/>
              <a:gd name="connsiteY3" fmla="*/ 3438921 h 6858000"/>
              <a:gd name="connsiteX4" fmla="*/ 9406892 w 12192000"/>
              <a:gd name="connsiteY4" fmla="*/ 3541791 h 6858000"/>
              <a:gd name="connsiteX5" fmla="*/ 9349285 w 12192000"/>
              <a:gd name="connsiteY5" fmla="*/ 3624087 h 6858000"/>
              <a:gd name="connsiteX6" fmla="*/ 9305394 w 12192000"/>
              <a:gd name="connsiteY6" fmla="*/ 3661120 h 6858000"/>
              <a:gd name="connsiteX7" fmla="*/ 9265618 w 12192000"/>
              <a:gd name="connsiteY7" fmla="*/ 3658377 h 6858000"/>
              <a:gd name="connsiteX8" fmla="*/ 9231328 w 12192000"/>
              <a:gd name="connsiteY8" fmla="*/ 3639174 h 6858000"/>
              <a:gd name="connsiteX9" fmla="*/ 9334198 w 12192000"/>
              <a:gd name="connsiteY9" fmla="*/ 3482812 h 6858000"/>
              <a:gd name="connsiteX10" fmla="*/ 9434324 w 12192000"/>
              <a:gd name="connsiteY10" fmla="*/ 3347023 h 6858000"/>
              <a:gd name="connsiteX11" fmla="*/ 9513878 w 12192000"/>
              <a:gd name="connsiteY11" fmla="*/ 3252383 h 6858000"/>
              <a:gd name="connsiteX12" fmla="*/ 9552282 w 12192000"/>
              <a:gd name="connsiteY12" fmla="*/ 3219465 h 6858000"/>
              <a:gd name="connsiteX13" fmla="*/ 3884908 w 12192000"/>
              <a:gd name="connsiteY13" fmla="*/ 3219465 h 6858000"/>
              <a:gd name="connsiteX14" fmla="*/ 3882165 w 12192000"/>
              <a:gd name="connsiteY14" fmla="*/ 3255126 h 6858000"/>
              <a:gd name="connsiteX15" fmla="*/ 3850618 w 12192000"/>
              <a:gd name="connsiteY15" fmla="*/ 3336051 h 6858000"/>
              <a:gd name="connsiteX16" fmla="*/ 3799868 w 12192000"/>
              <a:gd name="connsiteY16" fmla="*/ 3438921 h 6858000"/>
              <a:gd name="connsiteX17" fmla="*/ 3739518 w 12192000"/>
              <a:gd name="connsiteY17" fmla="*/ 3541791 h 6858000"/>
              <a:gd name="connsiteX18" fmla="*/ 3681911 w 12192000"/>
              <a:gd name="connsiteY18" fmla="*/ 3624087 h 6858000"/>
              <a:gd name="connsiteX19" fmla="*/ 3638020 w 12192000"/>
              <a:gd name="connsiteY19" fmla="*/ 3661120 h 6858000"/>
              <a:gd name="connsiteX20" fmla="*/ 3598244 w 12192000"/>
              <a:gd name="connsiteY20" fmla="*/ 3658377 h 6858000"/>
              <a:gd name="connsiteX21" fmla="*/ 3563953 w 12192000"/>
              <a:gd name="connsiteY21" fmla="*/ 3639174 h 6858000"/>
              <a:gd name="connsiteX22" fmla="*/ 3666823 w 12192000"/>
              <a:gd name="connsiteY22" fmla="*/ 3482812 h 6858000"/>
              <a:gd name="connsiteX23" fmla="*/ 3766950 w 12192000"/>
              <a:gd name="connsiteY23" fmla="*/ 3347023 h 6858000"/>
              <a:gd name="connsiteX24" fmla="*/ 3846503 w 12192000"/>
              <a:gd name="connsiteY24" fmla="*/ 3252383 h 6858000"/>
              <a:gd name="connsiteX25" fmla="*/ 3884908 w 12192000"/>
              <a:gd name="connsiteY25" fmla="*/ 3219465 h 6858000"/>
              <a:gd name="connsiteX26" fmla="*/ 7327700 w 12192000"/>
              <a:gd name="connsiteY26" fmla="*/ 3194776 h 6858000"/>
              <a:gd name="connsiteX27" fmla="*/ 7244032 w 12192000"/>
              <a:gd name="connsiteY27" fmla="*/ 3449893 h 6858000"/>
              <a:gd name="connsiteX28" fmla="*/ 7102757 w 12192000"/>
              <a:gd name="connsiteY28" fmla="*/ 3694038 h 6858000"/>
              <a:gd name="connsiteX29" fmla="*/ 6913476 w 12192000"/>
              <a:gd name="connsiteY29" fmla="*/ 3946413 h 6858000"/>
              <a:gd name="connsiteX30" fmla="*/ 6832552 w 12192000"/>
              <a:gd name="connsiteY30" fmla="*/ 3844914 h 6858000"/>
              <a:gd name="connsiteX31" fmla="*/ 6779060 w 12192000"/>
              <a:gd name="connsiteY31" fmla="*/ 3743416 h 6858000"/>
              <a:gd name="connsiteX32" fmla="*/ 6960111 w 12192000"/>
              <a:gd name="connsiteY32" fmla="*/ 3537676 h 6858000"/>
              <a:gd name="connsiteX33" fmla="*/ 7138419 w 12192000"/>
              <a:gd name="connsiteY33" fmla="*/ 3362111 h 6858000"/>
              <a:gd name="connsiteX34" fmla="*/ 7327700 w 12192000"/>
              <a:gd name="connsiteY34" fmla="*/ 3194776 h 6858000"/>
              <a:gd name="connsiteX35" fmla="*/ 6891531 w 12192000"/>
              <a:gd name="connsiteY35" fmla="*/ 3035670 h 6858000"/>
              <a:gd name="connsiteX36" fmla="*/ 6751628 w 12192000"/>
              <a:gd name="connsiteY36" fmla="*/ 3282558 h 6858000"/>
              <a:gd name="connsiteX37" fmla="*/ 6711108 w 12192000"/>
              <a:gd name="connsiteY37" fmla="*/ 3355329 h 6858000"/>
              <a:gd name="connsiteX38" fmla="*/ 6708575 w 12192000"/>
              <a:gd name="connsiteY38" fmla="*/ 3353881 h 6858000"/>
              <a:gd name="connsiteX39" fmla="*/ 6485003 w 12192000"/>
              <a:gd name="connsiteY39" fmla="*/ 3596655 h 6858000"/>
              <a:gd name="connsiteX40" fmla="*/ 6283378 w 12192000"/>
              <a:gd name="connsiteY40" fmla="*/ 3787307 h 6858000"/>
              <a:gd name="connsiteX41" fmla="*/ 6080382 w 12192000"/>
              <a:gd name="connsiteY41" fmla="*/ 3957385 h 6858000"/>
              <a:gd name="connsiteX42" fmla="*/ 6148962 w 12192000"/>
              <a:gd name="connsiteY42" fmla="*/ 3757132 h 6858000"/>
              <a:gd name="connsiteX43" fmla="*/ 6275149 w 12192000"/>
              <a:gd name="connsiteY43" fmla="*/ 3510244 h 6858000"/>
              <a:gd name="connsiteX44" fmla="*/ 6497348 w 12192000"/>
              <a:gd name="connsiteY44" fmla="*/ 3164601 h 6858000"/>
              <a:gd name="connsiteX45" fmla="*/ 6445227 w 12192000"/>
              <a:gd name="connsiteY45" fmla="*/ 3117966 h 6858000"/>
              <a:gd name="connsiteX46" fmla="*/ 6379391 w 12192000"/>
              <a:gd name="connsiteY46" fmla="*/ 3082305 h 6858000"/>
              <a:gd name="connsiteX47" fmla="*/ 6294351 w 12192000"/>
              <a:gd name="connsiteY47" fmla="*/ 3057616 h 6858000"/>
              <a:gd name="connsiteX48" fmla="*/ 6113300 w 12192000"/>
              <a:gd name="connsiteY48" fmla="*/ 3320963 h 6858000"/>
              <a:gd name="connsiteX49" fmla="*/ 5962424 w 12192000"/>
              <a:gd name="connsiteY49" fmla="*/ 3587053 h 6858000"/>
              <a:gd name="connsiteX50" fmla="*/ 5838981 w 12192000"/>
              <a:gd name="connsiteY50" fmla="*/ 3886062 h 6858000"/>
              <a:gd name="connsiteX51" fmla="*/ 5885615 w 12192000"/>
              <a:gd name="connsiteY51" fmla="*/ 3979331 h 6858000"/>
              <a:gd name="connsiteX52" fmla="*/ 5945965 w 12192000"/>
              <a:gd name="connsiteY52" fmla="*/ 4057512 h 6858000"/>
              <a:gd name="connsiteX53" fmla="*/ 6031004 w 12192000"/>
              <a:gd name="connsiteY53" fmla="*/ 4121977 h 6858000"/>
              <a:gd name="connsiteX54" fmla="*/ 6275149 w 12192000"/>
              <a:gd name="connsiteY54" fmla="*/ 3916237 h 6858000"/>
              <a:gd name="connsiteX55" fmla="*/ 6516550 w 12192000"/>
              <a:gd name="connsiteY55" fmla="*/ 3687180 h 6858000"/>
              <a:gd name="connsiteX56" fmla="*/ 6548234 w 12192000"/>
              <a:gd name="connsiteY56" fmla="*/ 3655133 h 6858000"/>
              <a:gd name="connsiteX57" fmla="*/ 6504739 w 12192000"/>
              <a:gd name="connsiteY57" fmla="*/ 3737929 h 6858000"/>
              <a:gd name="connsiteX58" fmla="*/ 6393640 w 12192000"/>
              <a:gd name="connsiteY58" fmla="*/ 3957385 h 6858000"/>
              <a:gd name="connsiteX59" fmla="*/ 6294885 w 12192000"/>
              <a:gd name="connsiteY59" fmla="*/ 4169983 h 6858000"/>
              <a:gd name="connsiteX60" fmla="*/ 6219447 w 12192000"/>
              <a:gd name="connsiteY60" fmla="*/ 4357892 h 6858000"/>
              <a:gd name="connsiteX61" fmla="*/ 6244135 w 12192000"/>
              <a:gd name="connsiteY61" fmla="*/ 4423729 h 6858000"/>
              <a:gd name="connsiteX62" fmla="*/ 6297628 w 12192000"/>
              <a:gd name="connsiteY62" fmla="*/ 4490938 h 6858000"/>
              <a:gd name="connsiteX63" fmla="*/ 6400498 w 12192000"/>
              <a:gd name="connsiteY63" fmla="*/ 4566376 h 6858000"/>
              <a:gd name="connsiteX64" fmla="*/ 6463591 w 12192000"/>
              <a:gd name="connsiteY64" fmla="*/ 4377095 h 6858000"/>
              <a:gd name="connsiteX65" fmla="*/ 6543144 w 12192000"/>
              <a:gd name="connsiteY65" fmla="*/ 4174098 h 6858000"/>
              <a:gd name="connsiteX66" fmla="*/ 6655616 w 12192000"/>
              <a:gd name="connsiteY66" fmla="*/ 3924467 h 6858000"/>
              <a:gd name="connsiteX67" fmla="*/ 6689906 w 12192000"/>
              <a:gd name="connsiteY67" fmla="*/ 3865488 h 6858000"/>
              <a:gd name="connsiteX68" fmla="*/ 6729682 w 12192000"/>
              <a:gd name="connsiteY68" fmla="*/ 3806509 h 6858000"/>
              <a:gd name="connsiteX69" fmla="*/ 6813350 w 12192000"/>
              <a:gd name="connsiteY69" fmla="*/ 3940926 h 6858000"/>
              <a:gd name="connsiteX70" fmla="*/ 6905247 w 12192000"/>
              <a:gd name="connsiteY70" fmla="*/ 4039681 h 6858000"/>
              <a:gd name="connsiteX71" fmla="*/ 7009489 w 12192000"/>
              <a:gd name="connsiteY71" fmla="*/ 4121977 h 6858000"/>
              <a:gd name="connsiteX72" fmla="*/ 7294782 w 12192000"/>
              <a:gd name="connsiteY72" fmla="*/ 3825712 h 6858000"/>
              <a:gd name="connsiteX73" fmla="*/ 7467603 w 12192000"/>
              <a:gd name="connsiteY73" fmla="*/ 3543162 h 6858000"/>
              <a:gd name="connsiteX74" fmla="*/ 7574588 w 12192000"/>
              <a:gd name="connsiteY74" fmla="*/ 3252383 h 6858000"/>
              <a:gd name="connsiteX75" fmla="*/ 7486805 w 12192000"/>
              <a:gd name="connsiteY75" fmla="*/ 3154999 h 6858000"/>
              <a:gd name="connsiteX76" fmla="*/ 7404509 w 12192000"/>
              <a:gd name="connsiteY76" fmla="*/ 3090534 h 6858000"/>
              <a:gd name="connsiteX77" fmla="*/ 7319470 w 12192000"/>
              <a:gd name="connsiteY77" fmla="*/ 3041157 h 6858000"/>
              <a:gd name="connsiteX78" fmla="*/ 7072582 w 12192000"/>
              <a:gd name="connsiteY78" fmla="*/ 3283930 h 6858000"/>
              <a:gd name="connsiteX79" fmla="*/ 6855870 w 12192000"/>
              <a:gd name="connsiteY79" fmla="*/ 3543162 h 6858000"/>
              <a:gd name="connsiteX80" fmla="*/ 6982057 w 12192000"/>
              <a:gd name="connsiteY80" fmla="*/ 3351138 h 6858000"/>
              <a:gd name="connsiteX81" fmla="*/ 7119217 w 12192000"/>
              <a:gd name="connsiteY81" fmla="*/ 3167344 h 6858000"/>
              <a:gd name="connsiteX82" fmla="*/ 7047893 w 12192000"/>
              <a:gd name="connsiteY82" fmla="*/ 3109737 h 6858000"/>
              <a:gd name="connsiteX83" fmla="*/ 6973827 w 12192000"/>
              <a:gd name="connsiteY83" fmla="*/ 3065845 h 6858000"/>
              <a:gd name="connsiteX84" fmla="*/ 6891531 w 12192000"/>
              <a:gd name="connsiteY84" fmla="*/ 3035670 h 6858000"/>
              <a:gd name="connsiteX85" fmla="*/ 8266179 w 12192000"/>
              <a:gd name="connsiteY85" fmla="*/ 2846389 h 6858000"/>
              <a:gd name="connsiteX86" fmla="*/ 8260693 w 12192000"/>
              <a:gd name="connsiteY86" fmla="*/ 2901253 h 6858000"/>
              <a:gd name="connsiteX87" fmla="*/ 8251091 w 12192000"/>
              <a:gd name="connsiteY87" fmla="*/ 2960232 h 6858000"/>
              <a:gd name="connsiteX88" fmla="*/ 8238747 w 12192000"/>
              <a:gd name="connsiteY88" fmla="*/ 3035670 h 6858000"/>
              <a:gd name="connsiteX89" fmla="*/ 8161937 w 12192000"/>
              <a:gd name="connsiteY89" fmla="*/ 2993151 h 6858000"/>
              <a:gd name="connsiteX90" fmla="*/ 8063182 w 12192000"/>
              <a:gd name="connsiteY90" fmla="*/ 2975320 h 6858000"/>
              <a:gd name="connsiteX91" fmla="*/ 7915049 w 12192000"/>
              <a:gd name="connsiteY91" fmla="*/ 2998637 h 6858000"/>
              <a:gd name="connsiteX92" fmla="*/ 7780632 w 12192000"/>
              <a:gd name="connsiteY92" fmla="*/ 3071332 h 6858000"/>
              <a:gd name="connsiteX93" fmla="*/ 7683249 w 12192000"/>
              <a:gd name="connsiteY93" fmla="*/ 3197519 h 6858000"/>
              <a:gd name="connsiteX94" fmla="*/ 7646215 w 12192000"/>
              <a:gd name="connsiteY94" fmla="*/ 3384057 h 6858000"/>
              <a:gd name="connsiteX95" fmla="*/ 7688736 w 12192000"/>
              <a:gd name="connsiteY95" fmla="*/ 3585682 h 6858000"/>
              <a:gd name="connsiteX96" fmla="*/ 7786119 w 12192000"/>
              <a:gd name="connsiteY96" fmla="*/ 3746159 h 6858000"/>
              <a:gd name="connsiteX97" fmla="*/ 7926022 w 12192000"/>
              <a:gd name="connsiteY97" fmla="*/ 3891548 h 6858000"/>
              <a:gd name="connsiteX98" fmla="*/ 7821780 w 12192000"/>
              <a:gd name="connsiteY98" fmla="*/ 3899778 h 6858000"/>
              <a:gd name="connsiteX99" fmla="*/ 7713424 w 12192000"/>
              <a:gd name="connsiteY99" fmla="*/ 3881947 h 6858000"/>
              <a:gd name="connsiteX100" fmla="*/ 7585865 w 12192000"/>
              <a:gd name="connsiteY100" fmla="*/ 3825712 h 6858000"/>
              <a:gd name="connsiteX101" fmla="*/ 7547460 w 12192000"/>
              <a:gd name="connsiteY101" fmla="*/ 3880576 h 6858000"/>
              <a:gd name="connsiteX102" fmla="*/ 7513171 w 12192000"/>
              <a:gd name="connsiteY102" fmla="*/ 3946413 h 6858000"/>
              <a:gd name="connsiteX103" fmla="*/ 7481624 w 12192000"/>
              <a:gd name="connsiteY103" fmla="*/ 4034195 h 6858000"/>
              <a:gd name="connsiteX104" fmla="*/ 7561176 w 12192000"/>
              <a:gd name="connsiteY104" fmla="*/ 4078086 h 6858000"/>
              <a:gd name="connsiteX105" fmla="*/ 7659932 w 12192000"/>
              <a:gd name="connsiteY105" fmla="*/ 4108261 h 6858000"/>
              <a:gd name="connsiteX106" fmla="*/ 7805321 w 12192000"/>
              <a:gd name="connsiteY106" fmla="*/ 4121977 h 6858000"/>
              <a:gd name="connsiteX107" fmla="*/ 7909563 w 12192000"/>
              <a:gd name="connsiteY107" fmla="*/ 4078086 h 6858000"/>
              <a:gd name="connsiteX108" fmla="*/ 7997345 w 12192000"/>
              <a:gd name="connsiteY108" fmla="*/ 3994419 h 6858000"/>
              <a:gd name="connsiteX109" fmla="*/ 8071412 w 12192000"/>
              <a:gd name="connsiteY109" fmla="*/ 3847657 h 6858000"/>
              <a:gd name="connsiteX110" fmla="*/ 7961684 w 12192000"/>
              <a:gd name="connsiteY110" fmla="*/ 3735186 h 6858000"/>
              <a:gd name="connsiteX111" fmla="*/ 7886246 w 12192000"/>
              <a:gd name="connsiteY111" fmla="*/ 3607627 h 6858000"/>
              <a:gd name="connsiteX112" fmla="*/ 7851956 w 12192000"/>
              <a:gd name="connsiteY112" fmla="*/ 3447150 h 6858000"/>
              <a:gd name="connsiteX113" fmla="*/ 7878016 w 12192000"/>
              <a:gd name="connsiteY113" fmla="*/ 3304504 h 6858000"/>
              <a:gd name="connsiteX114" fmla="*/ 7943853 w 12192000"/>
              <a:gd name="connsiteY114" fmla="*/ 3212607 h 6858000"/>
              <a:gd name="connsiteX115" fmla="*/ 8031636 w 12192000"/>
              <a:gd name="connsiteY115" fmla="*/ 3164601 h 6858000"/>
              <a:gd name="connsiteX116" fmla="*/ 8120789 w 12192000"/>
              <a:gd name="connsiteY116" fmla="*/ 3150885 h 6858000"/>
              <a:gd name="connsiteX117" fmla="*/ 8208572 w 12192000"/>
              <a:gd name="connsiteY117" fmla="*/ 3178317 h 6858000"/>
              <a:gd name="connsiteX118" fmla="*/ 8164680 w 12192000"/>
              <a:gd name="connsiteY118" fmla="*/ 3330564 h 6858000"/>
              <a:gd name="connsiteX119" fmla="*/ 8104330 w 12192000"/>
              <a:gd name="connsiteY119" fmla="*/ 3480069 h 6858000"/>
              <a:gd name="connsiteX120" fmla="*/ 8200342 w 12192000"/>
              <a:gd name="connsiteY120" fmla="*/ 3548649 h 6858000"/>
              <a:gd name="connsiteX121" fmla="*/ 8312813 w 12192000"/>
              <a:gd name="connsiteY121" fmla="*/ 3389543 h 6858000"/>
              <a:gd name="connsiteX122" fmla="*/ 8407454 w 12192000"/>
              <a:gd name="connsiteY122" fmla="*/ 3208492 h 6858000"/>
              <a:gd name="connsiteX123" fmla="*/ 8485635 w 12192000"/>
              <a:gd name="connsiteY123" fmla="*/ 2975320 h 6858000"/>
              <a:gd name="connsiteX124" fmla="*/ 8425284 w 12192000"/>
              <a:gd name="connsiteY124" fmla="*/ 2925942 h 6858000"/>
              <a:gd name="connsiteX125" fmla="*/ 8355333 w 12192000"/>
              <a:gd name="connsiteY125" fmla="*/ 2883423 h 6858000"/>
              <a:gd name="connsiteX126" fmla="*/ 8266179 w 12192000"/>
              <a:gd name="connsiteY126" fmla="*/ 2846389 h 6858000"/>
              <a:gd name="connsiteX127" fmla="*/ 2042925 w 12192000"/>
              <a:gd name="connsiteY127" fmla="*/ 2838160 h 6858000"/>
              <a:gd name="connsiteX128" fmla="*/ 1938683 w 12192000"/>
              <a:gd name="connsiteY128" fmla="*/ 2997265 h 6858000"/>
              <a:gd name="connsiteX129" fmla="*/ 1828955 w 12192000"/>
              <a:gd name="connsiteY129" fmla="*/ 3175573 h 6858000"/>
              <a:gd name="connsiteX130" fmla="*/ 1676708 w 12192000"/>
              <a:gd name="connsiteY130" fmla="*/ 3032927 h 6858000"/>
              <a:gd name="connsiteX131" fmla="*/ 1551892 w 12192000"/>
              <a:gd name="connsiteY131" fmla="*/ 2939658 h 6858000"/>
              <a:gd name="connsiteX132" fmla="*/ 1800152 w 12192000"/>
              <a:gd name="connsiteY132" fmla="*/ 2883423 h 6858000"/>
              <a:gd name="connsiteX133" fmla="*/ 2042925 w 12192000"/>
              <a:gd name="connsiteY133" fmla="*/ 2838160 h 6858000"/>
              <a:gd name="connsiteX134" fmla="*/ 2251408 w 12192000"/>
              <a:gd name="connsiteY134" fmla="*/ 2525435 h 6858000"/>
              <a:gd name="connsiteX135" fmla="*/ 2240435 w 12192000"/>
              <a:gd name="connsiteY135" fmla="*/ 2541894 h 6858000"/>
              <a:gd name="connsiteX136" fmla="*/ 2225348 w 12192000"/>
              <a:gd name="connsiteY136" fmla="*/ 2563839 h 6858000"/>
              <a:gd name="connsiteX137" fmla="*/ 2204774 w 12192000"/>
              <a:gd name="connsiteY137" fmla="*/ 2591271 h 6858000"/>
              <a:gd name="connsiteX138" fmla="*/ 1922224 w 12192000"/>
              <a:gd name="connsiteY138" fmla="*/ 2610474 h 6858000"/>
              <a:gd name="connsiteX139" fmla="*/ 1689052 w 12192000"/>
              <a:gd name="connsiteY139" fmla="*/ 2629677 h 6858000"/>
              <a:gd name="connsiteX140" fmla="*/ 1472339 w 12192000"/>
              <a:gd name="connsiteY140" fmla="*/ 2648879 h 6858000"/>
              <a:gd name="connsiteX141" fmla="*/ 1394158 w 12192000"/>
              <a:gd name="connsiteY141" fmla="*/ 2816214 h 6858000"/>
              <a:gd name="connsiteX142" fmla="*/ 1373584 w 12192000"/>
              <a:gd name="connsiteY142" fmla="*/ 2989036 h 6858000"/>
              <a:gd name="connsiteX143" fmla="*/ 1406503 w 12192000"/>
              <a:gd name="connsiteY143" fmla="*/ 2980806 h 6858000"/>
              <a:gd name="connsiteX144" fmla="*/ 1495657 w 12192000"/>
              <a:gd name="connsiteY144" fmla="*/ 3039785 h 6858000"/>
              <a:gd name="connsiteX145" fmla="*/ 1593040 w 12192000"/>
              <a:gd name="connsiteY145" fmla="*/ 3111108 h 6858000"/>
              <a:gd name="connsiteX146" fmla="*/ 1691795 w 12192000"/>
              <a:gd name="connsiteY146" fmla="*/ 3185175 h 6858000"/>
              <a:gd name="connsiteX147" fmla="*/ 1782321 w 12192000"/>
              <a:gd name="connsiteY147" fmla="*/ 3255126 h 6858000"/>
              <a:gd name="connsiteX148" fmla="*/ 1625959 w 12192000"/>
              <a:gd name="connsiteY148" fmla="*/ 3528075 h 6858000"/>
              <a:gd name="connsiteX149" fmla="*/ 1487427 w 12192000"/>
              <a:gd name="connsiteY149" fmla="*/ 3795537 h 6858000"/>
              <a:gd name="connsiteX150" fmla="*/ 1385929 w 12192000"/>
              <a:gd name="connsiteY150" fmla="*/ 4035567 h 6858000"/>
              <a:gd name="connsiteX151" fmla="*/ 1340666 w 12192000"/>
              <a:gd name="connsiteY151" fmla="*/ 4226219 h 6858000"/>
              <a:gd name="connsiteX152" fmla="*/ 1390044 w 12192000"/>
              <a:gd name="connsiteY152" fmla="*/ 4314001 h 6858000"/>
              <a:gd name="connsiteX153" fmla="*/ 1453137 w 12192000"/>
              <a:gd name="connsiteY153" fmla="*/ 4386696 h 6858000"/>
              <a:gd name="connsiteX154" fmla="*/ 1546406 w 12192000"/>
              <a:gd name="connsiteY154" fmla="*/ 4445675 h 6858000"/>
              <a:gd name="connsiteX155" fmla="*/ 1694539 w 12192000"/>
              <a:gd name="connsiteY155" fmla="*/ 3984817 h 6858000"/>
              <a:gd name="connsiteX156" fmla="*/ 1931825 w 12192000"/>
              <a:gd name="connsiteY156" fmla="*/ 3464981 h 6858000"/>
              <a:gd name="connsiteX157" fmla="*/ 2322732 w 12192000"/>
              <a:gd name="connsiteY157" fmla="*/ 2797012 h 6858000"/>
              <a:gd name="connsiteX158" fmla="*/ 2496239 w 12192000"/>
              <a:gd name="connsiteY158" fmla="*/ 2777467 h 6858000"/>
              <a:gd name="connsiteX159" fmla="*/ 2653879 w 12192000"/>
              <a:gd name="connsiteY159" fmla="*/ 2762794 h 6858000"/>
              <a:gd name="connsiteX160" fmla="*/ 2644143 w 12192000"/>
              <a:gd name="connsiteY160" fmla="*/ 2776438 h 6858000"/>
              <a:gd name="connsiteX161" fmla="*/ 2500811 w 12192000"/>
              <a:gd name="connsiteY161" fmla="*/ 2989036 h 6858000"/>
              <a:gd name="connsiteX162" fmla="*/ 2244322 w 12192000"/>
              <a:gd name="connsiteY162" fmla="*/ 3423833 h 6858000"/>
              <a:gd name="connsiteX163" fmla="*/ 2007035 w 12192000"/>
              <a:gd name="connsiteY163" fmla="*/ 3943669 h 6858000"/>
              <a:gd name="connsiteX164" fmla="*/ 2075615 w 12192000"/>
              <a:gd name="connsiteY164" fmla="*/ 4031452 h 6858000"/>
              <a:gd name="connsiteX165" fmla="*/ 2137337 w 12192000"/>
              <a:gd name="connsiteY165" fmla="*/ 4098660 h 6858000"/>
              <a:gd name="connsiteX166" fmla="*/ 2199059 w 12192000"/>
              <a:gd name="connsiteY166" fmla="*/ 4135693 h 6858000"/>
              <a:gd name="connsiteX167" fmla="*/ 2204545 w 12192000"/>
              <a:gd name="connsiteY167" fmla="*/ 4121977 h 6858000"/>
              <a:gd name="connsiteX168" fmla="*/ 2210032 w 12192000"/>
              <a:gd name="connsiteY168" fmla="*/ 4104147 h 6858000"/>
              <a:gd name="connsiteX169" fmla="*/ 2218262 w 12192000"/>
              <a:gd name="connsiteY169" fmla="*/ 4078086 h 6858000"/>
              <a:gd name="connsiteX170" fmla="*/ 2218262 w 12192000"/>
              <a:gd name="connsiteY170" fmla="*/ 4083573 h 6858000"/>
              <a:gd name="connsiteX171" fmla="*/ 2288213 w 12192000"/>
              <a:gd name="connsiteY171" fmla="*/ 3975216 h 6858000"/>
              <a:gd name="connsiteX172" fmla="*/ 2389711 w 12192000"/>
              <a:gd name="connsiteY172" fmla="*/ 3844914 h 6858000"/>
              <a:gd name="connsiteX173" fmla="*/ 2509040 w 12192000"/>
              <a:gd name="connsiteY173" fmla="*/ 3705011 h 6858000"/>
              <a:gd name="connsiteX174" fmla="*/ 2635228 w 12192000"/>
              <a:gd name="connsiteY174" fmla="*/ 3565108 h 6858000"/>
              <a:gd name="connsiteX175" fmla="*/ 2950696 w 12192000"/>
              <a:gd name="connsiteY175" fmla="*/ 3233181 h 6858000"/>
              <a:gd name="connsiteX176" fmla="*/ 2607795 w 12192000"/>
              <a:gd name="connsiteY176" fmla="*/ 3946413 h 6858000"/>
              <a:gd name="connsiteX177" fmla="*/ 2648944 w 12192000"/>
              <a:gd name="connsiteY177" fmla="*/ 4009506 h 6858000"/>
              <a:gd name="connsiteX178" fmla="*/ 2703808 w 12192000"/>
              <a:gd name="connsiteY178" fmla="*/ 4067113 h 6858000"/>
              <a:gd name="connsiteX179" fmla="*/ 2786104 w 12192000"/>
              <a:gd name="connsiteY179" fmla="*/ 4121977 h 6858000"/>
              <a:gd name="connsiteX180" fmla="*/ 3030249 w 12192000"/>
              <a:gd name="connsiteY180" fmla="*/ 3916237 h 6858000"/>
              <a:gd name="connsiteX181" fmla="*/ 3206156 w 12192000"/>
              <a:gd name="connsiteY181" fmla="*/ 3751388 h 6858000"/>
              <a:gd name="connsiteX182" fmla="*/ 3260283 w 12192000"/>
              <a:gd name="connsiteY182" fmla="*/ 3698324 h 6858000"/>
              <a:gd name="connsiteX183" fmla="*/ 3234770 w 12192000"/>
              <a:gd name="connsiteY183" fmla="*/ 3749588 h 6858000"/>
              <a:gd name="connsiteX184" fmla="*/ 3177162 w 12192000"/>
              <a:gd name="connsiteY184" fmla="*/ 3894292 h 6858000"/>
              <a:gd name="connsiteX185" fmla="*/ 3252600 w 12192000"/>
              <a:gd name="connsiteY185" fmla="*/ 4002648 h 6858000"/>
              <a:gd name="connsiteX186" fmla="*/ 3344498 w 12192000"/>
              <a:gd name="connsiteY186" fmla="*/ 4075343 h 6858000"/>
              <a:gd name="connsiteX187" fmla="*/ 3454226 w 12192000"/>
              <a:gd name="connsiteY187" fmla="*/ 4127464 h 6858000"/>
              <a:gd name="connsiteX188" fmla="*/ 3599615 w 12192000"/>
              <a:gd name="connsiteY188" fmla="*/ 4095917 h 6858000"/>
              <a:gd name="connsiteX189" fmla="*/ 3755977 w 12192000"/>
              <a:gd name="connsiteY189" fmla="*/ 4013621 h 6858000"/>
              <a:gd name="connsiteX190" fmla="*/ 3916454 w 12192000"/>
              <a:gd name="connsiteY190" fmla="*/ 3897035 h 6858000"/>
              <a:gd name="connsiteX191" fmla="*/ 4071446 w 12192000"/>
              <a:gd name="connsiteY191" fmla="*/ 3762618 h 6858000"/>
              <a:gd name="connsiteX192" fmla="*/ 4419832 w 12192000"/>
              <a:gd name="connsiteY192" fmla="*/ 3397773 h 6858000"/>
              <a:gd name="connsiteX193" fmla="*/ 4343022 w 12192000"/>
              <a:gd name="connsiteY193" fmla="*/ 3353881 h 6858000"/>
              <a:gd name="connsiteX194" fmla="*/ 3986406 w 12192000"/>
              <a:gd name="connsiteY194" fmla="*/ 3724213 h 6858000"/>
              <a:gd name="connsiteX195" fmla="*/ 3839645 w 12192000"/>
              <a:gd name="connsiteY195" fmla="*/ 3851772 h 6858000"/>
              <a:gd name="connsiteX196" fmla="*/ 3694255 w 12192000"/>
              <a:gd name="connsiteY196" fmla="*/ 3957385 h 6858000"/>
              <a:gd name="connsiteX197" fmla="*/ 3565325 w 12192000"/>
              <a:gd name="connsiteY197" fmla="*/ 4019107 h 6858000"/>
              <a:gd name="connsiteX198" fmla="*/ 3465198 w 12192000"/>
              <a:gd name="connsiteY198" fmla="*/ 4014993 h 6858000"/>
              <a:gd name="connsiteX199" fmla="*/ 3437766 w 12192000"/>
              <a:gd name="connsiteY199" fmla="*/ 3913494 h 6858000"/>
              <a:gd name="connsiteX200" fmla="*/ 3511832 w 12192000"/>
              <a:gd name="connsiteY200" fmla="*/ 3732443 h 6858000"/>
              <a:gd name="connsiteX201" fmla="*/ 3592757 w 12192000"/>
              <a:gd name="connsiteY201" fmla="*/ 3791422 h 6858000"/>
              <a:gd name="connsiteX202" fmla="*/ 3690140 w 12192000"/>
              <a:gd name="connsiteY202" fmla="*/ 3820225 h 6858000"/>
              <a:gd name="connsiteX203" fmla="*/ 3808098 w 12192000"/>
              <a:gd name="connsiteY203" fmla="*/ 3732443 h 6858000"/>
              <a:gd name="connsiteX204" fmla="*/ 3931542 w 12192000"/>
              <a:gd name="connsiteY204" fmla="*/ 3576081 h 6858000"/>
              <a:gd name="connsiteX205" fmla="*/ 4033041 w 12192000"/>
              <a:gd name="connsiteY205" fmla="*/ 3399144 h 6858000"/>
              <a:gd name="connsiteX206" fmla="*/ 4090648 w 12192000"/>
              <a:gd name="connsiteY206" fmla="*/ 3246897 h 6858000"/>
              <a:gd name="connsiteX207" fmla="*/ 4023440 w 12192000"/>
              <a:gd name="connsiteY207" fmla="*/ 3165972 h 6858000"/>
              <a:gd name="connsiteX208" fmla="*/ 3912340 w 12192000"/>
              <a:gd name="connsiteY208" fmla="*/ 3096021 h 6858000"/>
              <a:gd name="connsiteX209" fmla="*/ 3761464 w 12192000"/>
              <a:gd name="connsiteY209" fmla="*/ 3027441 h 6858000"/>
              <a:gd name="connsiteX210" fmla="*/ 3488516 w 12192000"/>
              <a:gd name="connsiteY210" fmla="*/ 3319591 h 6858000"/>
              <a:gd name="connsiteX211" fmla="*/ 3464407 w 12192000"/>
              <a:gd name="connsiteY211" fmla="*/ 3354300 h 6858000"/>
              <a:gd name="connsiteX212" fmla="*/ 3463674 w 12192000"/>
              <a:gd name="connsiteY212" fmla="*/ 3353881 h 6858000"/>
              <a:gd name="connsiteX213" fmla="*/ 3240104 w 12192000"/>
              <a:gd name="connsiteY213" fmla="*/ 3596655 h 6858000"/>
              <a:gd name="connsiteX214" fmla="*/ 3038479 w 12192000"/>
              <a:gd name="connsiteY214" fmla="*/ 3787307 h 6858000"/>
              <a:gd name="connsiteX215" fmla="*/ 2835482 w 12192000"/>
              <a:gd name="connsiteY215" fmla="*/ 3957385 h 6858000"/>
              <a:gd name="connsiteX216" fmla="*/ 2853312 w 12192000"/>
              <a:gd name="connsiteY216" fmla="*/ 3894292 h 6858000"/>
              <a:gd name="connsiteX217" fmla="*/ 2899947 w 12192000"/>
              <a:gd name="connsiteY217" fmla="*/ 3802395 h 6858000"/>
              <a:gd name="connsiteX218" fmla="*/ 2965784 w 12192000"/>
              <a:gd name="connsiteY218" fmla="*/ 3691295 h 6858000"/>
              <a:gd name="connsiteX219" fmla="*/ 3041222 w 12192000"/>
              <a:gd name="connsiteY219" fmla="*/ 3573337 h 6858000"/>
              <a:gd name="connsiteX220" fmla="*/ 3246962 w 12192000"/>
              <a:gd name="connsiteY220" fmla="*/ 3277072 h 6858000"/>
              <a:gd name="connsiteX221" fmla="*/ 3200327 w 12192000"/>
              <a:gd name="connsiteY221" fmla="*/ 3181060 h 6858000"/>
              <a:gd name="connsiteX222" fmla="*/ 3135862 w 12192000"/>
              <a:gd name="connsiteY222" fmla="*/ 3101507 h 6858000"/>
              <a:gd name="connsiteX223" fmla="*/ 3041222 w 12192000"/>
              <a:gd name="connsiteY223" fmla="*/ 3035670 h 6858000"/>
              <a:gd name="connsiteX224" fmla="*/ 2935608 w 12192000"/>
              <a:gd name="connsiteY224" fmla="*/ 3109737 h 6858000"/>
              <a:gd name="connsiteX225" fmla="*/ 2750442 w 12192000"/>
              <a:gd name="connsiteY225" fmla="*/ 3293531 h 6858000"/>
              <a:gd name="connsiteX226" fmla="*/ 2535101 w 12192000"/>
              <a:gd name="connsiteY226" fmla="*/ 3533561 h 6858000"/>
              <a:gd name="connsiteX227" fmla="*/ 2336219 w 12192000"/>
              <a:gd name="connsiteY227" fmla="*/ 3773591 h 6858000"/>
              <a:gd name="connsiteX228" fmla="*/ 2447319 w 12192000"/>
              <a:gd name="connsiteY228" fmla="*/ 3536304 h 6858000"/>
              <a:gd name="connsiteX229" fmla="*/ 2598194 w 12192000"/>
              <a:gd name="connsiteY229" fmla="*/ 3266099 h 6858000"/>
              <a:gd name="connsiteX230" fmla="*/ 2791590 w 12192000"/>
              <a:gd name="connsiteY230" fmla="*/ 2982178 h 6858000"/>
              <a:gd name="connsiteX231" fmla="*/ 2904747 w 12192000"/>
              <a:gd name="connsiteY231" fmla="*/ 2839874 h 6858000"/>
              <a:gd name="connsiteX232" fmla="*/ 2992813 w 12192000"/>
              <a:gd name="connsiteY232" fmla="*/ 2742425 h 6858000"/>
              <a:gd name="connsiteX233" fmla="*/ 3042822 w 12192000"/>
              <a:gd name="connsiteY233" fmla="*/ 2740776 h 6858000"/>
              <a:gd name="connsiteX234" fmla="*/ 3153921 w 12192000"/>
              <a:gd name="connsiteY234" fmla="*/ 2739405 h 6858000"/>
              <a:gd name="connsiteX235" fmla="*/ 3142949 w 12192000"/>
              <a:gd name="connsiteY235" fmla="*/ 2680426 h 6858000"/>
              <a:gd name="connsiteX236" fmla="*/ 3118260 w 12192000"/>
              <a:gd name="connsiteY236" fmla="*/ 2635163 h 6858000"/>
              <a:gd name="connsiteX237" fmla="*/ 3085341 w 12192000"/>
              <a:gd name="connsiteY237" fmla="*/ 2594015 h 6858000"/>
              <a:gd name="connsiteX238" fmla="*/ 2824823 w 12192000"/>
              <a:gd name="connsiteY238" fmla="*/ 2578584 h 6858000"/>
              <a:gd name="connsiteX239" fmla="*/ 2816901 w 12192000"/>
              <a:gd name="connsiteY239" fmla="*/ 2578498 h 6858000"/>
              <a:gd name="connsiteX240" fmla="*/ 2810707 w 12192000"/>
              <a:gd name="connsiteY240" fmla="*/ 2577641 h 6858000"/>
              <a:gd name="connsiteX241" fmla="*/ 2788847 w 12192000"/>
              <a:gd name="connsiteY241" fmla="*/ 2577555 h 6858000"/>
              <a:gd name="connsiteX242" fmla="*/ 2788377 w 12192000"/>
              <a:gd name="connsiteY242" fmla="*/ 2578188 h 6858000"/>
              <a:gd name="connsiteX243" fmla="*/ 2730097 w 12192000"/>
              <a:gd name="connsiteY243" fmla="*/ 2577555 h 6858000"/>
              <a:gd name="connsiteX244" fmla="*/ 2341934 w 12192000"/>
              <a:gd name="connsiteY244" fmla="*/ 2585785 h 6858000"/>
              <a:gd name="connsiteX245" fmla="*/ 2302158 w 12192000"/>
              <a:gd name="connsiteY245" fmla="*/ 2555610 h 6858000"/>
              <a:gd name="connsiteX246" fmla="*/ 2251408 w 12192000"/>
              <a:gd name="connsiteY246" fmla="*/ 2525435 h 6858000"/>
              <a:gd name="connsiteX247" fmla="*/ 9019796 w 12192000"/>
              <a:gd name="connsiteY247" fmla="*/ 2440396 h 6858000"/>
              <a:gd name="connsiteX248" fmla="*/ 8953960 w 12192000"/>
              <a:gd name="connsiteY248" fmla="*/ 2544637 h 6858000"/>
              <a:gd name="connsiteX249" fmla="*/ 8879894 w 12192000"/>
              <a:gd name="connsiteY249" fmla="*/ 2663967 h 6858000"/>
              <a:gd name="connsiteX250" fmla="*/ 8786624 w 12192000"/>
              <a:gd name="connsiteY250" fmla="*/ 2821701 h 6858000"/>
              <a:gd name="connsiteX251" fmla="*/ 8547966 w 12192000"/>
              <a:gd name="connsiteY251" fmla="*/ 2832673 h 6858000"/>
              <a:gd name="connsiteX252" fmla="*/ 8539736 w 12192000"/>
              <a:gd name="connsiteY252" fmla="*/ 2862849 h 6858000"/>
              <a:gd name="connsiteX253" fmla="*/ 8534250 w 12192000"/>
              <a:gd name="connsiteY253" fmla="*/ 2886166 h 6858000"/>
              <a:gd name="connsiteX254" fmla="*/ 8531507 w 12192000"/>
              <a:gd name="connsiteY254" fmla="*/ 2901253 h 6858000"/>
              <a:gd name="connsiteX255" fmla="*/ 8739990 w 12192000"/>
              <a:gd name="connsiteY255" fmla="*/ 2901253 h 6858000"/>
              <a:gd name="connsiteX256" fmla="*/ 8482130 w 12192000"/>
              <a:gd name="connsiteY256" fmla="*/ 3356625 h 6858000"/>
              <a:gd name="connsiteX257" fmla="*/ 8227012 w 12192000"/>
              <a:gd name="connsiteY257" fmla="*/ 3866860 h 6858000"/>
              <a:gd name="connsiteX258" fmla="*/ 8290106 w 12192000"/>
              <a:gd name="connsiteY258" fmla="*/ 3971101 h 6858000"/>
              <a:gd name="connsiteX259" fmla="*/ 8361429 w 12192000"/>
              <a:gd name="connsiteY259" fmla="*/ 4054769 h 6858000"/>
              <a:gd name="connsiteX260" fmla="*/ 8449211 w 12192000"/>
              <a:gd name="connsiteY260" fmla="*/ 4121977 h 6858000"/>
              <a:gd name="connsiteX261" fmla="*/ 8693356 w 12192000"/>
              <a:gd name="connsiteY261" fmla="*/ 3916237 h 6858000"/>
              <a:gd name="connsiteX262" fmla="*/ 8869264 w 12192000"/>
              <a:gd name="connsiteY262" fmla="*/ 3751388 h 6858000"/>
              <a:gd name="connsiteX263" fmla="*/ 8931724 w 12192000"/>
              <a:gd name="connsiteY263" fmla="*/ 3690155 h 6858000"/>
              <a:gd name="connsiteX264" fmla="*/ 8902144 w 12192000"/>
              <a:gd name="connsiteY264" fmla="*/ 3749588 h 6858000"/>
              <a:gd name="connsiteX265" fmla="*/ 8844536 w 12192000"/>
              <a:gd name="connsiteY265" fmla="*/ 3894292 h 6858000"/>
              <a:gd name="connsiteX266" fmla="*/ 8919974 w 12192000"/>
              <a:gd name="connsiteY266" fmla="*/ 4002648 h 6858000"/>
              <a:gd name="connsiteX267" fmla="*/ 9011872 w 12192000"/>
              <a:gd name="connsiteY267" fmla="*/ 4075343 h 6858000"/>
              <a:gd name="connsiteX268" fmla="*/ 9121600 w 12192000"/>
              <a:gd name="connsiteY268" fmla="*/ 4127464 h 6858000"/>
              <a:gd name="connsiteX269" fmla="*/ 9266989 w 12192000"/>
              <a:gd name="connsiteY269" fmla="*/ 4095917 h 6858000"/>
              <a:gd name="connsiteX270" fmla="*/ 9423352 w 12192000"/>
              <a:gd name="connsiteY270" fmla="*/ 4013621 h 6858000"/>
              <a:gd name="connsiteX271" fmla="*/ 9583829 w 12192000"/>
              <a:gd name="connsiteY271" fmla="*/ 3897035 h 6858000"/>
              <a:gd name="connsiteX272" fmla="*/ 9677816 w 12192000"/>
              <a:gd name="connsiteY272" fmla="*/ 3815524 h 6858000"/>
              <a:gd name="connsiteX273" fmla="*/ 9679689 w 12192000"/>
              <a:gd name="connsiteY273" fmla="*/ 3817482 h 6858000"/>
              <a:gd name="connsiteX274" fmla="*/ 9749297 w 12192000"/>
              <a:gd name="connsiteY274" fmla="*/ 3753703 h 6858000"/>
              <a:gd name="connsiteX275" fmla="*/ 9803839 w 12192000"/>
              <a:gd name="connsiteY275" fmla="*/ 3699944 h 6858000"/>
              <a:gd name="connsiteX276" fmla="*/ 9824374 w 12192000"/>
              <a:gd name="connsiteY276" fmla="*/ 3680151 h 6858000"/>
              <a:gd name="connsiteX277" fmla="*/ 10087206 w 12192000"/>
              <a:gd name="connsiteY277" fmla="*/ 3397773 h 6858000"/>
              <a:gd name="connsiteX278" fmla="*/ 10085912 w 12192000"/>
              <a:gd name="connsiteY278" fmla="*/ 3397033 h 6858000"/>
              <a:gd name="connsiteX279" fmla="*/ 10104885 w 12192000"/>
              <a:gd name="connsiteY279" fmla="*/ 3375827 h 6858000"/>
              <a:gd name="connsiteX280" fmla="*/ 10233815 w 12192000"/>
              <a:gd name="connsiteY280" fmla="*/ 3222208 h 6858000"/>
              <a:gd name="connsiteX281" fmla="*/ 10299652 w 12192000"/>
              <a:gd name="connsiteY281" fmla="*/ 3279815 h 6858000"/>
              <a:gd name="connsiteX282" fmla="*/ 10321598 w 12192000"/>
              <a:gd name="connsiteY282" fmla="*/ 3304504 h 6858000"/>
              <a:gd name="connsiteX283" fmla="*/ 10243417 w 12192000"/>
              <a:gd name="connsiteY283" fmla="*/ 3462238 h 6858000"/>
              <a:gd name="connsiteX284" fmla="*/ 10129574 w 12192000"/>
              <a:gd name="connsiteY284" fmla="*/ 3655633 h 6858000"/>
              <a:gd name="connsiteX285" fmla="*/ 9981441 w 12192000"/>
              <a:gd name="connsiteY285" fmla="*/ 3886062 h 6858000"/>
              <a:gd name="connsiteX286" fmla="*/ 10041791 w 12192000"/>
              <a:gd name="connsiteY286" fmla="*/ 3979331 h 6858000"/>
              <a:gd name="connsiteX287" fmla="*/ 10110371 w 12192000"/>
              <a:gd name="connsiteY287" fmla="*/ 4057512 h 6858000"/>
              <a:gd name="connsiteX288" fmla="*/ 10195410 w 12192000"/>
              <a:gd name="connsiteY288" fmla="*/ 4121977 h 6858000"/>
              <a:gd name="connsiteX289" fmla="*/ 10439555 w 12192000"/>
              <a:gd name="connsiteY289" fmla="*/ 3916237 h 6858000"/>
              <a:gd name="connsiteX290" fmla="*/ 10682328 w 12192000"/>
              <a:gd name="connsiteY290" fmla="*/ 3687180 h 6858000"/>
              <a:gd name="connsiteX291" fmla="*/ 10949790 w 12192000"/>
              <a:gd name="connsiteY291" fmla="*/ 3397773 h 6858000"/>
              <a:gd name="connsiteX292" fmla="*/ 10875724 w 12192000"/>
              <a:gd name="connsiteY292" fmla="*/ 3353881 h 6858000"/>
              <a:gd name="connsiteX293" fmla="*/ 10652153 w 12192000"/>
              <a:gd name="connsiteY293" fmla="*/ 3596655 h 6858000"/>
              <a:gd name="connsiteX294" fmla="*/ 10450528 w 12192000"/>
              <a:gd name="connsiteY294" fmla="*/ 3787307 h 6858000"/>
              <a:gd name="connsiteX295" fmla="*/ 10247531 w 12192000"/>
              <a:gd name="connsiteY295" fmla="*/ 3957385 h 6858000"/>
              <a:gd name="connsiteX296" fmla="*/ 10262619 w 12192000"/>
              <a:gd name="connsiteY296" fmla="*/ 3892920 h 6858000"/>
              <a:gd name="connsiteX297" fmla="*/ 10301024 w 12192000"/>
              <a:gd name="connsiteY297" fmla="*/ 3805138 h 6858000"/>
              <a:gd name="connsiteX298" fmla="*/ 10354516 w 12192000"/>
              <a:gd name="connsiteY298" fmla="*/ 3703639 h 6858000"/>
              <a:gd name="connsiteX299" fmla="*/ 10417609 w 12192000"/>
              <a:gd name="connsiteY299" fmla="*/ 3598026 h 6858000"/>
              <a:gd name="connsiteX300" fmla="*/ 10584945 w 12192000"/>
              <a:gd name="connsiteY300" fmla="*/ 3337422 h 6858000"/>
              <a:gd name="connsiteX301" fmla="*/ 10450528 w 12192000"/>
              <a:gd name="connsiteY301" fmla="*/ 3194776 h 6858000"/>
              <a:gd name="connsiteX302" fmla="*/ 10324341 w 12192000"/>
              <a:gd name="connsiteY302" fmla="*/ 3109737 h 6858000"/>
              <a:gd name="connsiteX303" fmla="*/ 10405265 w 12192000"/>
              <a:gd name="connsiteY303" fmla="*/ 3009610 h 6858000"/>
              <a:gd name="connsiteX304" fmla="*/ 10466987 w 12192000"/>
              <a:gd name="connsiteY304" fmla="*/ 2931429 h 6858000"/>
              <a:gd name="connsiteX305" fmla="*/ 10519108 w 12192000"/>
              <a:gd name="connsiteY305" fmla="*/ 2860105 h 6858000"/>
              <a:gd name="connsiteX306" fmla="*/ 10440927 w 12192000"/>
              <a:gd name="connsiteY306" fmla="*/ 2802498 h 6858000"/>
              <a:gd name="connsiteX307" fmla="*/ 10360002 w 12192000"/>
              <a:gd name="connsiteY307" fmla="*/ 2775066 h 6858000"/>
              <a:gd name="connsiteX308" fmla="*/ 10269477 w 12192000"/>
              <a:gd name="connsiteY308" fmla="*/ 2766837 h 6858000"/>
              <a:gd name="connsiteX309" fmla="*/ 10082939 w 12192000"/>
              <a:gd name="connsiteY309" fmla="*/ 3172830 h 6858000"/>
              <a:gd name="connsiteX310" fmla="*/ 9868970 w 12192000"/>
              <a:gd name="connsiteY310" fmla="*/ 3485555 h 6858000"/>
              <a:gd name="connsiteX311" fmla="*/ 9619338 w 12192000"/>
              <a:gd name="connsiteY311" fmla="*/ 3754389 h 6858000"/>
              <a:gd name="connsiteX312" fmla="*/ 9619687 w 12192000"/>
              <a:gd name="connsiteY312" fmla="*/ 3754753 h 6858000"/>
              <a:gd name="connsiteX313" fmla="*/ 9581429 w 12192000"/>
              <a:gd name="connsiteY313" fmla="*/ 3789022 h 6858000"/>
              <a:gd name="connsiteX314" fmla="*/ 9507019 w 12192000"/>
              <a:gd name="connsiteY314" fmla="*/ 3851772 h 6858000"/>
              <a:gd name="connsiteX315" fmla="*/ 9361630 w 12192000"/>
              <a:gd name="connsiteY315" fmla="*/ 3957385 h 6858000"/>
              <a:gd name="connsiteX316" fmla="*/ 9232699 w 12192000"/>
              <a:gd name="connsiteY316" fmla="*/ 4019107 h 6858000"/>
              <a:gd name="connsiteX317" fmla="*/ 9132572 w 12192000"/>
              <a:gd name="connsiteY317" fmla="*/ 4014993 h 6858000"/>
              <a:gd name="connsiteX318" fmla="*/ 9105140 w 12192000"/>
              <a:gd name="connsiteY318" fmla="*/ 3913494 h 6858000"/>
              <a:gd name="connsiteX319" fmla="*/ 9179207 w 12192000"/>
              <a:gd name="connsiteY319" fmla="*/ 3732443 h 6858000"/>
              <a:gd name="connsiteX320" fmla="*/ 9260132 w 12192000"/>
              <a:gd name="connsiteY320" fmla="*/ 3791422 h 6858000"/>
              <a:gd name="connsiteX321" fmla="*/ 9357515 w 12192000"/>
              <a:gd name="connsiteY321" fmla="*/ 3820225 h 6858000"/>
              <a:gd name="connsiteX322" fmla="*/ 9475472 w 12192000"/>
              <a:gd name="connsiteY322" fmla="*/ 3732443 h 6858000"/>
              <a:gd name="connsiteX323" fmla="*/ 9598916 w 12192000"/>
              <a:gd name="connsiteY323" fmla="*/ 3576081 h 6858000"/>
              <a:gd name="connsiteX324" fmla="*/ 9700415 w 12192000"/>
              <a:gd name="connsiteY324" fmla="*/ 3399144 h 6858000"/>
              <a:gd name="connsiteX325" fmla="*/ 9758022 w 12192000"/>
              <a:gd name="connsiteY325" fmla="*/ 3246897 h 6858000"/>
              <a:gd name="connsiteX326" fmla="*/ 9690814 w 12192000"/>
              <a:gd name="connsiteY326" fmla="*/ 3165972 h 6858000"/>
              <a:gd name="connsiteX327" fmla="*/ 9579714 w 12192000"/>
              <a:gd name="connsiteY327" fmla="*/ 3096021 h 6858000"/>
              <a:gd name="connsiteX328" fmla="*/ 9428838 w 12192000"/>
              <a:gd name="connsiteY328" fmla="*/ 3027441 h 6858000"/>
              <a:gd name="connsiteX329" fmla="*/ 9155890 w 12192000"/>
              <a:gd name="connsiteY329" fmla="*/ 3319591 h 6858000"/>
              <a:gd name="connsiteX330" fmla="*/ 9131329 w 12192000"/>
              <a:gd name="connsiteY330" fmla="*/ 3354951 h 6858000"/>
              <a:gd name="connsiteX331" fmla="*/ 9129524 w 12192000"/>
              <a:gd name="connsiteY331" fmla="*/ 3353881 h 6858000"/>
              <a:gd name="connsiteX332" fmla="*/ 8905954 w 12192000"/>
              <a:gd name="connsiteY332" fmla="*/ 3596655 h 6858000"/>
              <a:gd name="connsiteX333" fmla="*/ 8704328 w 12192000"/>
              <a:gd name="connsiteY333" fmla="*/ 3787307 h 6858000"/>
              <a:gd name="connsiteX334" fmla="*/ 8501332 w 12192000"/>
              <a:gd name="connsiteY334" fmla="*/ 3957385 h 6858000"/>
              <a:gd name="connsiteX335" fmla="*/ 8622032 w 12192000"/>
              <a:gd name="connsiteY335" fmla="*/ 3650147 h 6858000"/>
              <a:gd name="connsiteX336" fmla="*/ 8785252 w 12192000"/>
              <a:gd name="connsiteY336" fmla="*/ 3315477 h 6858000"/>
              <a:gd name="connsiteX337" fmla="*/ 9033512 w 12192000"/>
              <a:gd name="connsiteY337" fmla="*/ 2901253 h 6858000"/>
              <a:gd name="connsiteX338" fmla="*/ 9420304 w 12192000"/>
              <a:gd name="connsiteY338" fmla="*/ 2901253 h 6858000"/>
              <a:gd name="connsiteX339" fmla="*/ 9436763 w 12192000"/>
              <a:gd name="connsiteY339" fmla="*/ 2794269 h 6858000"/>
              <a:gd name="connsiteX340" fmla="*/ 9093863 w 12192000"/>
              <a:gd name="connsiteY340" fmla="*/ 2807985 h 6858000"/>
              <a:gd name="connsiteX341" fmla="*/ 9152842 w 12192000"/>
              <a:gd name="connsiteY341" fmla="*/ 2725689 h 6858000"/>
              <a:gd name="connsiteX342" fmla="*/ 9214564 w 12192000"/>
              <a:gd name="connsiteY342" fmla="*/ 2640649 h 6858000"/>
              <a:gd name="connsiteX343" fmla="*/ 9173416 w 12192000"/>
              <a:gd name="connsiteY343" fmla="*/ 2569326 h 6858000"/>
              <a:gd name="connsiteX344" fmla="*/ 9114436 w 12192000"/>
              <a:gd name="connsiteY344" fmla="*/ 2504861 h 6858000"/>
              <a:gd name="connsiteX345" fmla="*/ 9019796 w 12192000"/>
              <a:gd name="connsiteY345" fmla="*/ 2440396 h 6858000"/>
              <a:gd name="connsiteX346" fmla="*/ 6620793 w 12192000"/>
              <a:gd name="connsiteY346" fmla="*/ 2412963 h 6858000"/>
              <a:gd name="connsiteX347" fmla="*/ 6513807 w 12192000"/>
              <a:gd name="connsiteY347" fmla="*/ 2567954 h 6858000"/>
              <a:gd name="connsiteX348" fmla="*/ 6442484 w 12192000"/>
              <a:gd name="connsiteY348" fmla="*/ 2703743 h 6858000"/>
              <a:gd name="connsiteX349" fmla="*/ 6390363 w 12192000"/>
              <a:gd name="connsiteY349" fmla="*/ 2835417 h 6858000"/>
              <a:gd name="connsiteX350" fmla="*/ 6576901 w 12192000"/>
              <a:gd name="connsiteY350" fmla="*/ 2890281 h 6858000"/>
              <a:gd name="connsiteX351" fmla="*/ 6670170 w 12192000"/>
              <a:gd name="connsiteY351" fmla="*/ 2744891 h 6858000"/>
              <a:gd name="connsiteX352" fmla="*/ 6771668 w 12192000"/>
              <a:gd name="connsiteY352" fmla="*/ 2610474 h 6858000"/>
              <a:gd name="connsiteX353" fmla="*/ 6886883 w 12192000"/>
              <a:gd name="connsiteY353" fmla="*/ 2473314 h 6858000"/>
              <a:gd name="connsiteX354" fmla="*/ 6799100 w 12192000"/>
              <a:gd name="connsiteY354" fmla="*/ 2439024 h 6858000"/>
              <a:gd name="connsiteX355" fmla="*/ 6714061 w 12192000"/>
              <a:gd name="connsiteY355" fmla="*/ 2421193 h 6858000"/>
              <a:gd name="connsiteX356" fmla="*/ 6620793 w 12192000"/>
              <a:gd name="connsiteY356" fmla="*/ 2412963 h 6858000"/>
              <a:gd name="connsiteX357" fmla="*/ 6131131 w 12192000"/>
              <a:gd name="connsiteY357" fmla="*/ 2404734 h 6858000"/>
              <a:gd name="connsiteX358" fmla="*/ 5917163 w 12192000"/>
              <a:gd name="connsiteY358" fmla="*/ 2764093 h 6858000"/>
              <a:gd name="connsiteX359" fmla="*/ 5712793 w 12192000"/>
              <a:gd name="connsiteY359" fmla="*/ 3126196 h 6858000"/>
              <a:gd name="connsiteX360" fmla="*/ 5500195 w 12192000"/>
              <a:gd name="connsiteY360" fmla="*/ 3532189 h 6858000"/>
              <a:gd name="connsiteX361" fmla="*/ 5272509 w 12192000"/>
              <a:gd name="connsiteY361" fmla="*/ 3523960 h 6858000"/>
              <a:gd name="connsiteX362" fmla="*/ 5460418 w 12192000"/>
              <a:gd name="connsiteY362" fmla="*/ 3185175 h 6858000"/>
              <a:gd name="connsiteX363" fmla="*/ 5615410 w 12192000"/>
              <a:gd name="connsiteY363" fmla="*/ 2887537 h 6858000"/>
              <a:gd name="connsiteX364" fmla="*/ 5760799 w 12192000"/>
              <a:gd name="connsiteY364" fmla="*/ 2591271 h 6858000"/>
              <a:gd name="connsiteX365" fmla="*/ 5716908 w 12192000"/>
              <a:gd name="connsiteY365" fmla="*/ 2540522 h 6858000"/>
              <a:gd name="connsiteX366" fmla="*/ 5670274 w 12192000"/>
              <a:gd name="connsiteY366" fmla="*/ 2506232 h 6858000"/>
              <a:gd name="connsiteX367" fmla="*/ 5615410 w 12192000"/>
              <a:gd name="connsiteY367" fmla="*/ 2481543 h 6858000"/>
              <a:gd name="connsiteX368" fmla="*/ 5317773 w 12192000"/>
              <a:gd name="connsiteY368" fmla="*/ 3049386 h 6858000"/>
              <a:gd name="connsiteX369" fmla="*/ 5028365 w 12192000"/>
              <a:gd name="connsiteY369" fmla="*/ 3507501 h 6858000"/>
              <a:gd name="connsiteX370" fmla="*/ 4859658 w 12192000"/>
              <a:gd name="connsiteY370" fmla="*/ 3484183 h 6858000"/>
              <a:gd name="connsiteX371" fmla="*/ 4723869 w 12192000"/>
              <a:gd name="connsiteY371" fmla="*/ 3449893 h 6858000"/>
              <a:gd name="connsiteX372" fmla="*/ 4737585 w 12192000"/>
              <a:gd name="connsiteY372" fmla="*/ 3496528 h 6858000"/>
              <a:gd name="connsiteX373" fmla="*/ 4763646 w 12192000"/>
              <a:gd name="connsiteY373" fmla="*/ 3545905 h 6858000"/>
              <a:gd name="connsiteX374" fmla="*/ 4814396 w 12192000"/>
              <a:gd name="connsiteY374" fmla="*/ 3600769 h 6858000"/>
              <a:gd name="connsiteX375" fmla="*/ 4852801 w 12192000"/>
              <a:gd name="connsiteY375" fmla="*/ 3603513 h 6858000"/>
              <a:gd name="connsiteX376" fmla="*/ 4898063 w 12192000"/>
              <a:gd name="connsiteY376" fmla="*/ 3607627 h 6858000"/>
              <a:gd name="connsiteX377" fmla="*/ 4957043 w 12192000"/>
              <a:gd name="connsiteY377" fmla="*/ 3608999 h 6858000"/>
              <a:gd name="connsiteX378" fmla="*/ 4848685 w 12192000"/>
              <a:gd name="connsiteY378" fmla="*/ 3755760 h 6858000"/>
              <a:gd name="connsiteX379" fmla="*/ 4765018 w 12192000"/>
              <a:gd name="connsiteY379" fmla="*/ 3866860 h 6858000"/>
              <a:gd name="connsiteX380" fmla="*/ 4690951 w 12192000"/>
              <a:gd name="connsiteY380" fmla="*/ 3957385 h 6858000"/>
              <a:gd name="connsiteX381" fmla="*/ 4733471 w 12192000"/>
              <a:gd name="connsiteY381" fmla="*/ 4034195 h 6858000"/>
              <a:gd name="connsiteX382" fmla="*/ 4792450 w 12192000"/>
              <a:gd name="connsiteY382" fmla="*/ 4091802 h 6858000"/>
              <a:gd name="connsiteX383" fmla="*/ 4863774 w 12192000"/>
              <a:gd name="connsiteY383" fmla="*/ 4141180 h 6858000"/>
              <a:gd name="connsiteX384" fmla="*/ 5042081 w 12192000"/>
              <a:gd name="connsiteY384" fmla="*/ 3901150 h 6858000"/>
              <a:gd name="connsiteX385" fmla="*/ 5220389 w 12192000"/>
              <a:gd name="connsiteY385" fmla="*/ 3614485 h 6858000"/>
              <a:gd name="connsiteX386" fmla="*/ 5464534 w 12192000"/>
              <a:gd name="connsiteY386" fmla="*/ 3606256 h 6858000"/>
              <a:gd name="connsiteX387" fmla="*/ 5294455 w 12192000"/>
              <a:gd name="connsiteY387" fmla="*/ 4001277 h 6858000"/>
              <a:gd name="connsiteX388" fmla="*/ 5214903 w 12192000"/>
              <a:gd name="connsiteY388" fmla="*/ 4311258 h 6858000"/>
              <a:gd name="connsiteX389" fmla="*/ 5275253 w 12192000"/>
              <a:gd name="connsiteY389" fmla="*/ 4404527 h 6858000"/>
              <a:gd name="connsiteX390" fmla="*/ 5349319 w 12192000"/>
              <a:gd name="connsiteY390" fmla="*/ 4482708 h 6858000"/>
              <a:gd name="connsiteX391" fmla="*/ 5456304 w 12192000"/>
              <a:gd name="connsiteY391" fmla="*/ 4547173 h 6858000"/>
              <a:gd name="connsiteX392" fmla="*/ 5607180 w 12192000"/>
              <a:gd name="connsiteY392" fmla="*/ 3957385 h 6858000"/>
              <a:gd name="connsiteX393" fmla="*/ 5865041 w 12192000"/>
              <a:gd name="connsiteY393" fmla="*/ 3333307 h 6858000"/>
              <a:gd name="connsiteX394" fmla="*/ 6306696 w 12192000"/>
              <a:gd name="connsiteY394" fmla="*/ 2588528 h 6858000"/>
              <a:gd name="connsiteX395" fmla="*/ 6268291 w 12192000"/>
              <a:gd name="connsiteY395" fmla="*/ 2522691 h 6858000"/>
              <a:gd name="connsiteX396" fmla="*/ 6213427 w 12192000"/>
              <a:gd name="connsiteY396" fmla="*/ 2460970 h 6858000"/>
              <a:gd name="connsiteX397" fmla="*/ 6131131 w 12192000"/>
              <a:gd name="connsiteY397" fmla="*/ 2404734 h 6858000"/>
              <a:gd name="connsiteX398" fmla="*/ 0 w 12192000"/>
              <a:gd name="connsiteY398" fmla="*/ 0 h 6858000"/>
              <a:gd name="connsiteX399" fmla="*/ 12192000 w 12192000"/>
              <a:gd name="connsiteY399" fmla="*/ 0 h 6858000"/>
              <a:gd name="connsiteX400" fmla="*/ 12192000 w 12192000"/>
              <a:gd name="connsiteY400" fmla="*/ 6858000 h 6858000"/>
              <a:gd name="connsiteX401" fmla="*/ 0 w 12192000"/>
              <a:gd name="connsiteY40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92000" h="6858000">
                <a:moveTo>
                  <a:pt x="9552282" y="3219465"/>
                </a:moveTo>
                <a:cubicBezTo>
                  <a:pt x="9557768" y="3221293"/>
                  <a:pt x="9556854" y="3233181"/>
                  <a:pt x="9549538" y="3255126"/>
                </a:cubicBezTo>
                <a:cubicBezTo>
                  <a:pt x="9542224" y="3277072"/>
                  <a:pt x="9531708" y="3304047"/>
                  <a:pt x="9517992" y="3336051"/>
                </a:cubicBezTo>
                <a:cubicBezTo>
                  <a:pt x="9504276" y="3368054"/>
                  <a:pt x="9487360" y="3402345"/>
                  <a:pt x="9467243" y="3438921"/>
                </a:cubicBezTo>
                <a:cubicBezTo>
                  <a:pt x="9447126" y="3475497"/>
                  <a:pt x="9427010" y="3509787"/>
                  <a:pt x="9406892" y="3541791"/>
                </a:cubicBezTo>
                <a:cubicBezTo>
                  <a:pt x="9386776" y="3573795"/>
                  <a:pt x="9367574" y="3601227"/>
                  <a:pt x="9349285" y="3624087"/>
                </a:cubicBezTo>
                <a:cubicBezTo>
                  <a:pt x="9330998" y="3646947"/>
                  <a:pt x="9316367" y="3659291"/>
                  <a:pt x="9305394" y="3661120"/>
                </a:cubicBezTo>
                <a:cubicBezTo>
                  <a:pt x="9290764" y="3664777"/>
                  <a:pt x="9277505" y="3663863"/>
                  <a:pt x="9265618" y="3658377"/>
                </a:cubicBezTo>
                <a:cubicBezTo>
                  <a:pt x="9253730" y="3652890"/>
                  <a:pt x="9242300" y="3646489"/>
                  <a:pt x="9231328" y="3639174"/>
                </a:cubicBezTo>
                <a:cubicBezTo>
                  <a:pt x="9264246" y="3586139"/>
                  <a:pt x="9298536" y="3534018"/>
                  <a:pt x="9334198" y="3482812"/>
                </a:cubicBezTo>
                <a:cubicBezTo>
                  <a:pt x="9369860" y="3431605"/>
                  <a:pt x="9403236" y="3386343"/>
                  <a:pt x="9434324" y="3347023"/>
                </a:cubicBezTo>
                <a:cubicBezTo>
                  <a:pt x="9465414" y="3307704"/>
                  <a:pt x="9491932" y="3276157"/>
                  <a:pt x="9513878" y="3252383"/>
                </a:cubicBezTo>
                <a:cubicBezTo>
                  <a:pt x="9535823" y="3228609"/>
                  <a:pt x="9548624" y="3217636"/>
                  <a:pt x="9552282" y="3219465"/>
                </a:cubicBezTo>
                <a:close/>
                <a:moveTo>
                  <a:pt x="3884908" y="3219465"/>
                </a:moveTo>
                <a:cubicBezTo>
                  <a:pt x="3890394" y="3221293"/>
                  <a:pt x="3889480" y="3233181"/>
                  <a:pt x="3882165" y="3255126"/>
                </a:cubicBezTo>
                <a:cubicBezTo>
                  <a:pt x="3874849" y="3277072"/>
                  <a:pt x="3864333" y="3304047"/>
                  <a:pt x="3850618" y="3336051"/>
                </a:cubicBezTo>
                <a:cubicBezTo>
                  <a:pt x="3836902" y="3368054"/>
                  <a:pt x="3819986" y="3402345"/>
                  <a:pt x="3799868" y="3438921"/>
                </a:cubicBezTo>
                <a:cubicBezTo>
                  <a:pt x="3779752" y="3475497"/>
                  <a:pt x="3759635" y="3509787"/>
                  <a:pt x="3739518" y="3541791"/>
                </a:cubicBezTo>
                <a:cubicBezTo>
                  <a:pt x="3719401" y="3573795"/>
                  <a:pt x="3700199" y="3601227"/>
                  <a:pt x="3681911" y="3624087"/>
                </a:cubicBezTo>
                <a:cubicBezTo>
                  <a:pt x="3663623" y="3646947"/>
                  <a:pt x="3648993" y="3659291"/>
                  <a:pt x="3638020" y="3661120"/>
                </a:cubicBezTo>
                <a:cubicBezTo>
                  <a:pt x="3623390" y="3664777"/>
                  <a:pt x="3610131" y="3663863"/>
                  <a:pt x="3598244" y="3658377"/>
                </a:cubicBezTo>
                <a:cubicBezTo>
                  <a:pt x="3586356" y="3652890"/>
                  <a:pt x="3574926" y="3646489"/>
                  <a:pt x="3563953" y="3639174"/>
                </a:cubicBezTo>
                <a:cubicBezTo>
                  <a:pt x="3596872" y="3586139"/>
                  <a:pt x="3631162" y="3534018"/>
                  <a:pt x="3666823" y="3482812"/>
                </a:cubicBezTo>
                <a:cubicBezTo>
                  <a:pt x="3702485" y="3431605"/>
                  <a:pt x="3735861" y="3386343"/>
                  <a:pt x="3766950" y="3347023"/>
                </a:cubicBezTo>
                <a:cubicBezTo>
                  <a:pt x="3798040" y="3307704"/>
                  <a:pt x="3824557" y="3276157"/>
                  <a:pt x="3846503" y="3252383"/>
                </a:cubicBezTo>
                <a:cubicBezTo>
                  <a:pt x="3868449" y="3228609"/>
                  <a:pt x="3881250" y="3217636"/>
                  <a:pt x="3884908" y="3219465"/>
                </a:cubicBezTo>
                <a:close/>
                <a:moveTo>
                  <a:pt x="7327700" y="3194776"/>
                </a:moveTo>
                <a:cubicBezTo>
                  <a:pt x="7316727" y="3277072"/>
                  <a:pt x="7288838" y="3362111"/>
                  <a:pt x="7244032" y="3449893"/>
                </a:cubicBezTo>
                <a:cubicBezTo>
                  <a:pt x="7199227" y="3537676"/>
                  <a:pt x="7152135" y="3619057"/>
                  <a:pt x="7102757" y="3694038"/>
                </a:cubicBezTo>
                <a:cubicBezTo>
                  <a:pt x="7044236" y="3781821"/>
                  <a:pt x="6981142" y="3865945"/>
                  <a:pt x="6913476" y="3946413"/>
                </a:cubicBezTo>
                <a:cubicBezTo>
                  <a:pt x="6880558" y="3915323"/>
                  <a:pt x="6853583" y="3881490"/>
                  <a:pt x="6832552" y="3844914"/>
                </a:cubicBezTo>
                <a:cubicBezTo>
                  <a:pt x="6811521" y="3808338"/>
                  <a:pt x="6793690" y="3774505"/>
                  <a:pt x="6779060" y="3743416"/>
                </a:cubicBezTo>
                <a:cubicBezTo>
                  <a:pt x="6835753" y="3672093"/>
                  <a:pt x="6896103" y="3603513"/>
                  <a:pt x="6960111" y="3537676"/>
                </a:cubicBezTo>
                <a:cubicBezTo>
                  <a:pt x="7024119" y="3471839"/>
                  <a:pt x="7083555" y="3413317"/>
                  <a:pt x="7138419" y="3362111"/>
                </a:cubicBezTo>
                <a:cubicBezTo>
                  <a:pt x="7202427" y="3301761"/>
                  <a:pt x="7265520" y="3245982"/>
                  <a:pt x="7327700" y="3194776"/>
                </a:cubicBezTo>
                <a:close/>
                <a:moveTo>
                  <a:pt x="6891531" y="3035670"/>
                </a:moveTo>
                <a:cubicBezTo>
                  <a:pt x="6843982" y="3118881"/>
                  <a:pt x="6797348" y="3201177"/>
                  <a:pt x="6751628" y="3282558"/>
                </a:cubicBezTo>
                <a:lnTo>
                  <a:pt x="6711108" y="3355329"/>
                </a:lnTo>
                <a:lnTo>
                  <a:pt x="6708575" y="3353881"/>
                </a:lnTo>
                <a:cubicBezTo>
                  <a:pt x="6633594" y="3441664"/>
                  <a:pt x="6559070" y="3522588"/>
                  <a:pt x="6485003" y="3596655"/>
                </a:cubicBezTo>
                <a:cubicBezTo>
                  <a:pt x="6410937" y="3670721"/>
                  <a:pt x="6343729" y="3734272"/>
                  <a:pt x="6283378" y="3787307"/>
                </a:cubicBezTo>
                <a:cubicBezTo>
                  <a:pt x="6212055" y="3849486"/>
                  <a:pt x="6144390" y="3906179"/>
                  <a:pt x="6080382" y="3957385"/>
                </a:cubicBezTo>
                <a:cubicBezTo>
                  <a:pt x="6093184" y="3900693"/>
                  <a:pt x="6116043" y="3833941"/>
                  <a:pt x="6148962" y="3757132"/>
                </a:cubicBezTo>
                <a:cubicBezTo>
                  <a:pt x="6178222" y="3691295"/>
                  <a:pt x="6220285" y="3608999"/>
                  <a:pt x="6275149" y="3510244"/>
                </a:cubicBezTo>
                <a:cubicBezTo>
                  <a:pt x="6330013" y="3411489"/>
                  <a:pt x="6404079" y="3296274"/>
                  <a:pt x="6497348" y="3164601"/>
                </a:cubicBezTo>
                <a:cubicBezTo>
                  <a:pt x="6482717" y="3148141"/>
                  <a:pt x="6465344" y="3132597"/>
                  <a:pt x="6445227" y="3117966"/>
                </a:cubicBezTo>
                <a:cubicBezTo>
                  <a:pt x="6426939" y="3105165"/>
                  <a:pt x="6404994" y="3093277"/>
                  <a:pt x="6379391" y="3082305"/>
                </a:cubicBezTo>
                <a:cubicBezTo>
                  <a:pt x="6353787" y="3071332"/>
                  <a:pt x="6325441" y="3063102"/>
                  <a:pt x="6294351" y="3057616"/>
                </a:cubicBezTo>
                <a:cubicBezTo>
                  <a:pt x="6232172" y="3141741"/>
                  <a:pt x="6171822" y="3229523"/>
                  <a:pt x="6113300" y="3320963"/>
                </a:cubicBezTo>
                <a:cubicBezTo>
                  <a:pt x="6063923" y="3399601"/>
                  <a:pt x="6013630" y="3488298"/>
                  <a:pt x="5962424" y="3587053"/>
                </a:cubicBezTo>
                <a:cubicBezTo>
                  <a:pt x="5911218" y="3685809"/>
                  <a:pt x="5870070" y="3785478"/>
                  <a:pt x="5838981" y="3886062"/>
                </a:cubicBezTo>
                <a:cubicBezTo>
                  <a:pt x="5849953" y="3918981"/>
                  <a:pt x="5865499" y="3950070"/>
                  <a:pt x="5885615" y="3979331"/>
                </a:cubicBezTo>
                <a:cubicBezTo>
                  <a:pt x="5902074" y="4004934"/>
                  <a:pt x="5922191" y="4030994"/>
                  <a:pt x="5945965" y="4057512"/>
                </a:cubicBezTo>
                <a:cubicBezTo>
                  <a:pt x="5969739" y="4084030"/>
                  <a:pt x="5998086" y="4105518"/>
                  <a:pt x="6031004" y="4121977"/>
                </a:cubicBezTo>
                <a:cubicBezTo>
                  <a:pt x="6107814" y="4059798"/>
                  <a:pt x="6189195" y="3991218"/>
                  <a:pt x="6275149" y="3916237"/>
                </a:cubicBezTo>
                <a:cubicBezTo>
                  <a:pt x="6346472" y="3852229"/>
                  <a:pt x="6426939" y="3775877"/>
                  <a:pt x="6516550" y="3687180"/>
                </a:cubicBezTo>
                <a:lnTo>
                  <a:pt x="6548234" y="3655133"/>
                </a:lnTo>
                <a:lnTo>
                  <a:pt x="6504739" y="3737929"/>
                </a:lnTo>
                <a:cubicBezTo>
                  <a:pt x="6466335" y="3811081"/>
                  <a:pt x="6429301" y="3884233"/>
                  <a:pt x="6393640" y="3957385"/>
                </a:cubicBezTo>
                <a:cubicBezTo>
                  <a:pt x="6357978" y="4030537"/>
                  <a:pt x="6325060" y="4101403"/>
                  <a:pt x="6294885" y="4169983"/>
                </a:cubicBezTo>
                <a:cubicBezTo>
                  <a:pt x="6264709" y="4238563"/>
                  <a:pt x="6239564" y="4301200"/>
                  <a:pt x="6219447" y="4357892"/>
                </a:cubicBezTo>
                <a:cubicBezTo>
                  <a:pt x="6221275" y="4379838"/>
                  <a:pt x="6229505" y="4401784"/>
                  <a:pt x="6244135" y="4423729"/>
                </a:cubicBezTo>
                <a:cubicBezTo>
                  <a:pt x="6255108" y="4443846"/>
                  <a:pt x="6272939" y="4466249"/>
                  <a:pt x="6297628" y="4490938"/>
                </a:cubicBezTo>
                <a:cubicBezTo>
                  <a:pt x="6322317" y="4515627"/>
                  <a:pt x="6356606" y="4540773"/>
                  <a:pt x="6400498" y="4566376"/>
                </a:cubicBezTo>
                <a:cubicBezTo>
                  <a:pt x="6416957" y="4507854"/>
                  <a:pt x="6437988" y="4444761"/>
                  <a:pt x="6463591" y="4377095"/>
                </a:cubicBezTo>
                <a:cubicBezTo>
                  <a:pt x="6483708" y="4318573"/>
                  <a:pt x="6510226" y="4250908"/>
                  <a:pt x="6543144" y="4174098"/>
                </a:cubicBezTo>
                <a:cubicBezTo>
                  <a:pt x="6576063" y="4097289"/>
                  <a:pt x="6613554" y="4014078"/>
                  <a:pt x="6655616" y="3924467"/>
                </a:cubicBezTo>
                <a:cubicBezTo>
                  <a:pt x="6666589" y="3904350"/>
                  <a:pt x="6678019" y="3884690"/>
                  <a:pt x="6689906" y="3865488"/>
                </a:cubicBezTo>
                <a:cubicBezTo>
                  <a:pt x="6701793" y="3846286"/>
                  <a:pt x="6715052" y="3826626"/>
                  <a:pt x="6729682" y="3806509"/>
                </a:cubicBezTo>
                <a:cubicBezTo>
                  <a:pt x="6753457" y="3857716"/>
                  <a:pt x="6781346" y="3902521"/>
                  <a:pt x="6813350" y="3940926"/>
                </a:cubicBezTo>
                <a:cubicBezTo>
                  <a:pt x="6845354" y="3979331"/>
                  <a:pt x="6875986" y="4012249"/>
                  <a:pt x="6905247" y="4039681"/>
                </a:cubicBezTo>
                <a:cubicBezTo>
                  <a:pt x="6938166" y="4072600"/>
                  <a:pt x="6972912" y="4100032"/>
                  <a:pt x="7009489" y="4121977"/>
                </a:cubicBezTo>
                <a:cubicBezTo>
                  <a:pt x="7126532" y="4026880"/>
                  <a:pt x="7221629" y="3928125"/>
                  <a:pt x="7294782" y="3825712"/>
                </a:cubicBezTo>
                <a:cubicBezTo>
                  <a:pt x="7367934" y="3723299"/>
                  <a:pt x="7425541" y="3629116"/>
                  <a:pt x="7467603" y="3543162"/>
                </a:cubicBezTo>
                <a:cubicBezTo>
                  <a:pt x="7515151" y="3442578"/>
                  <a:pt x="7550813" y="3345652"/>
                  <a:pt x="7574588" y="3252383"/>
                </a:cubicBezTo>
                <a:cubicBezTo>
                  <a:pt x="7545327" y="3213978"/>
                  <a:pt x="7516066" y="3181517"/>
                  <a:pt x="7486805" y="3154999"/>
                </a:cubicBezTo>
                <a:cubicBezTo>
                  <a:pt x="7457544" y="3128482"/>
                  <a:pt x="7430112" y="3106993"/>
                  <a:pt x="7404509" y="3090534"/>
                </a:cubicBezTo>
                <a:cubicBezTo>
                  <a:pt x="7375248" y="3070417"/>
                  <a:pt x="7346902" y="3053958"/>
                  <a:pt x="7319470" y="3041157"/>
                </a:cubicBezTo>
                <a:cubicBezTo>
                  <a:pt x="7237174" y="3110651"/>
                  <a:pt x="7154878" y="3191575"/>
                  <a:pt x="7072582" y="3283930"/>
                </a:cubicBezTo>
                <a:cubicBezTo>
                  <a:pt x="6990286" y="3376284"/>
                  <a:pt x="6918048" y="3462695"/>
                  <a:pt x="6855870" y="3543162"/>
                </a:cubicBezTo>
                <a:cubicBezTo>
                  <a:pt x="6896103" y="3479154"/>
                  <a:pt x="6938166" y="3415146"/>
                  <a:pt x="6982057" y="3351138"/>
                </a:cubicBezTo>
                <a:cubicBezTo>
                  <a:pt x="7025948" y="3287130"/>
                  <a:pt x="7071668" y="3225865"/>
                  <a:pt x="7119217" y="3167344"/>
                </a:cubicBezTo>
                <a:cubicBezTo>
                  <a:pt x="7097271" y="3147227"/>
                  <a:pt x="7073496" y="3128025"/>
                  <a:pt x="7047893" y="3109737"/>
                </a:cubicBezTo>
                <a:cubicBezTo>
                  <a:pt x="7025948" y="3095106"/>
                  <a:pt x="7001259" y="3080476"/>
                  <a:pt x="6973827" y="3065845"/>
                </a:cubicBezTo>
                <a:cubicBezTo>
                  <a:pt x="6946395" y="3051215"/>
                  <a:pt x="6918963" y="3041157"/>
                  <a:pt x="6891531" y="3035670"/>
                </a:cubicBezTo>
                <a:close/>
                <a:moveTo>
                  <a:pt x="8266179" y="2846389"/>
                </a:moveTo>
                <a:cubicBezTo>
                  <a:pt x="8264350" y="2862849"/>
                  <a:pt x="8262521" y="2881137"/>
                  <a:pt x="8260693" y="2901253"/>
                </a:cubicBezTo>
                <a:cubicBezTo>
                  <a:pt x="8257035" y="2917713"/>
                  <a:pt x="8253835" y="2937372"/>
                  <a:pt x="8251091" y="2960232"/>
                </a:cubicBezTo>
                <a:cubicBezTo>
                  <a:pt x="8248348" y="2983092"/>
                  <a:pt x="8244233" y="3008238"/>
                  <a:pt x="8238747" y="3035670"/>
                </a:cubicBezTo>
                <a:cubicBezTo>
                  <a:pt x="8216802" y="3019211"/>
                  <a:pt x="8191199" y="3005038"/>
                  <a:pt x="8161937" y="2993151"/>
                </a:cubicBezTo>
                <a:cubicBezTo>
                  <a:pt x="8132676" y="2981263"/>
                  <a:pt x="8099758" y="2975320"/>
                  <a:pt x="8063182" y="2975320"/>
                </a:cubicBezTo>
                <a:cubicBezTo>
                  <a:pt x="8013805" y="2975320"/>
                  <a:pt x="7964427" y="2983092"/>
                  <a:pt x="7915049" y="2998637"/>
                </a:cubicBezTo>
                <a:cubicBezTo>
                  <a:pt x="7865672" y="3014182"/>
                  <a:pt x="7820866" y="3038413"/>
                  <a:pt x="7780632" y="3071332"/>
                </a:cubicBezTo>
                <a:cubicBezTo>
                  <a:pt x="7740399" y="3104250"/>
                  <a:pt x="7707938" y="3146313"/>
                  <a:pt x="7683249" y="3197519"/>
                </a:cubicBezTo>
                <a:cubicBezTo>
                  <a:pt x="7658560" y="3248725"/>
                  <a:pt x="7646215" y="3310905"/>
                  <a:pt x="7646215" y="3384057"/>
                </a:cubicBezTo>
                <a:cubicBezTo>
                  <a:pt x="7646215" y="3457209"/>
                  <a:pt x="7660389" y="3524417"/>
                  <a:pt x="7688736" y="3585682"/>
                </a:cubicBezTo>
                <a:cubicBezTo>
                  <a:pt x="7717082" y="3646947"/>
                  <a:pt x="7749543" y="3700439"/>
                  <a:pt x="7786119" y="3746159"/>
                </a:cubicBezTo>
                <a:cubicBezTo>
                  <a:pt x="7826353" y="3799194"/>
                  <a:pt x="7872987" y="3847657"/>
                  <a:pt x="7926022" y="3891548"/>
                </a:cubicBezTo>
                <a:cubicBezTo>
                  <a:pt x="7893104" y="3898864"/>
                  <a:pt x="7858357" y="3901607"/>
                  <a:pt x="7821780" y="3899778"/>
                </a:cubicBezTo>
                <a:cubicBezTo>
                  <a:pt x="7790691" y="3897949"/>
                  <a:pt x="7754572" y="3892006"/>
                  <a:pt x="7713424" y="3881947"/>
                </a:cubicBezTo>
                <a:cubicBezTo>
                  <a:pt x="7672276" y="3871889"/>
                  <a:pt x="7629757" y="3853144"/>
                  <a:pt x="7585865" y="3825712"/>
                </a:cubicBezTo>
                <a:cubicBezTo>
                  <a:pt x="7573064" y="3842171"/>
                  <a:pt x="7560263" y="3860459"/>
                  <a:pt x="7547460" y="3880576"/>
                </a:cubicBezTo>
                <a:cubicBezTo>
                  <a:pt x="7536488" y="3898864"/>
                  <a:pt x="7525058" y="3920809"/>
                  <a:pt x="7513171" y="3946413"/>
                </a:cubicBezTo>
                <a:cubicBezTo>
                  <a:pt x="7501284" y="3972016"/>
                  <a:pt x="7490767" y="4001277"/>
                  <a:pt x="7481624" y="4034195"/>
                </a:cubicBezTo>
                <a:cubicBezTo>
                  <a:pt x="7503570" y="4050654"/>
                  <a:pt x="7530087" y="4065285"/>
                  <a:pt x="7561176" y="4078086"/>
                </a:cubicBezTo>
                <a:cubicBezTo>
                  <a:pt x="7586780" y="4089059"/>
                  <a:pt x="7619698" y="4099117"/>
                  <a:pt x="7659932" y="4108261"/>
                </a:cubicBezTo>
                <a:cubicBezTo>
                  <a:pt x="7700166" y="4117405"/>
                  <a:pt x="7748628" y="4121977"/>
                  <a:pt x="7805321" y="4121977"/>
                </a:cubicBezTo>
                <a:cubicBezTo>
                  <a:pt x="7841897" y="4114662"/>
                  <a:pt x="7876644" y="4100032"/>
                  <a:pt x="7909563" y="4078086"/>
                </a:cubicBezTo>
                <a:cubicBezTo>
                  <a:pt x="7938824" y="4057969"/>
                  <a:pt x="7968084" y="4030080"/>
                  <a:pt x="7997345" y="3994419"/>
                </a:cubicBezTo>
                <a:cubicBezTo>
                  <a:pt x="8026606" y="3958757"/>
                  <a:pt x="8051295" y="3909836"/>
                  <a:pt x="8071412" y="3847657"/>
                </a:cubicBezTo>
                <a:cubicBezTo>
                  <a:pt x="8031178" y="3814739"/>
                  <a:pt x="7994602" y="3777249"/>
                  <a:pt x="7961684" y="3735186"/>
                </a:cubicBezTo>
                <a:cubicBezTo>
                  <a:pt x="7934252" y="3698610"/>
                  <a:pt x="7909105" y="3656091"/>
                  <a:pt x="7886246" y="3607627"/>
                </a:cubicBezTo>
                <a:cubicBezTo>
                  <a:pt x="7863386" y="3559164"/>
                  <a:pt x="7851956" y="3505672"/>
                  <a:pt x="7851956" y="3447150"/>
                </a:cubicBezTo>
                <a:cubicBezTo>
                  <a:pt x="7851956" y="3390457"/>
                  <a:pt x="7860643" y="3342909"/>
                  <a:pt x="7878016" y="3304504"/>
                </a:cubicBezTo>
                <a:cubicBezTo>
                  <a:pt x="7895389" y="3266099"/>
                  <a:pt x="7917335" y="3235467"/>
                  <a:pt x="7943853" y="3212607"/>
                </a:cubicBezTo>
                <a:cubicBezTo>
                  <a:pt x="7970371" y="3189747"/>
                  <a:pt x="7999631" y="3173745"/>
                  <a:pt x="8031636" y="3164601"/>
                </a:cubicBezTo>
                <a:cubicBezTo>
                  <a:pt x="8063639" y="3155457"/>
                  <a:pt x="8093357" y="3150885"/>
                  <a:pt x="8120789" y="3150885"/>
                </a:cubicBezTo>
                <a:cubicBezTo>
                  <a:pt x="8151879" y="3150885"/>
                  <a:pt x="8181140" y="3160029"/>
                  <a:pt x="8208572" y="3178317"/>
                </a:cubicBezTo>
                <a:cubicBezTo>
                  <a:pt x="8195770" y="3227694"/>
                  <a:pt x="8181140" y="3278443"/>
                  <a:pt x="8164680" y="3330564"/>
                </a:cubicBezTo>
                <a:cubicBezTo>
                  <a:pt x="8148221" y="3382685"/>
                  <a:pt x="8128105" y="3432520"/>
                  <a:pt x="8104330" y="3480069"/>
                </a:cubicBezTo>
                <a:lnTo>
                  <a:pt x="8200342" y="3548649"/>
                </a:lnTo>
                <a:cubicBezTo>
                  <a:pt x="8240576" y="3502929"/>
                  <a:pt x="8278066" y="3449893"/>
                  <a:pt x="8312813" y="3389543"/>
                </a:cubicBezTo>
                <a:cubicBezTo>
                  <a:pt x="8343903" y="3338337"/>
                  <a:pt x="8375449" y="3277986"/>
                  <a:pt x="8407454" y="3208492"/>
                </a:cubicBezTo>
                <a:cubicBezTo>
                  <a:pt x="8439458" y="3138997"/>
                  <a:pt x="8465518" y="3061274"/>
                  <a:pt x="8485635" y="2975320"/>
                </a:cubicBezTo>
                <a:cubicBezTo>
                  <a:pt x="8467346" y="2958861"/>
                  <a:pt x="8447230" y="2942401"/>
                  <a:pt x="8425284" y="2925942"/>
                </a:cubicBezTo>
                <a:cubicBezTo>
                  <a:pt x="8405168" y="2911312"/>
                  <a:pt x="8381851" y="2897139"/>
                  <a:pt x="8355333" y="2883423"/>
                </a:cubicBezTo>
                <a:cubicBezTo>
                  <a:pt x="8328815" y="2869707"/>
                  <a:pt x="8299097" y="2857362"/>
                  <a:pt x="8266179" y="2846389"/>
                </a:cubicBezTo>
                <a:close/>
                <a:moveTo>
                  <a:pt x="2042925" y="2838160"/>
                </a:moveTo>
                <a:cubicBezTo>
                  <a:pt x="2010007" y="2887537"/>
                  <a:pt x="1975259" y="2940573"/>
                  <a:pt x="1938683" y="2997265"/>
                </a:cubicBezTo>
                <a:cubicBezTo>
                  <a:pt x="1902107" y="3053958"/>
                  <a:pt x="1865531" y="3113394"/>
                  <a:pt x="1828955" y="3175573"/>
                </a:cubicBezTo>
                <a:cubicBezTo>
                  <a:pt x="1775920" y="3118881"/>
                  <a:pt x="1725171" y="3071332"/>
                  <a:pt x="1676708" y="3032927"/>
                </a:cubicBezTo>
                <a:cubicBezTo>
                  <a:pt x="1628245" y="2994522"/>
                  <a:pt x="1586640" y="2963433"/>
                  <a:pt x="1551892" y="2939658"/>
                </a:cubicBezTo>
                <a:cubicBezTo>
                  <a:pt x="1636017" y="2919541"/>
                  <a:pt x="1718770" y="2900796"/>
                  <a:pt x="1800152" y="2883423"/>
                </a:cubicBezTo>
                <a:cubicBezTo>
                  <a:pt x="1881534" y="2866049"/>
                  <a:pt x="1962458" y="2850961"/>
                  <a:pt x="2042925" y="2838160"/>
                </a:cubicBezTo>
                <a:close/>
                <a:moveTo>
                  <a:pt x="2251408" y="2525435"/>
                </a:moveTo>
                <a:cubicBezTo>
                  <a:pt x="2249580" y="2529092"/>
                  <a:pt x="2245922" y="2534579"/>
                  <a:pt x="2240435" y="2541894"/>
                </a:cubicBezTo>
                <a:cubicBezTo>
                  <a:pt x="2236778" y="2547380"/>
                  <a:pt x="2231749" y="2554696"/>
                  <a:pt x="2225348" y="2563839"/>
                </a:cubicBezTo>
                <a:cubicBezTo>
                  <a:pt x="2218947" y="2572983"/>
                  <a:pt x="2212089" y="2582128"/>
                  <a:pt x="2204774" y="2591271"/>
                </a:cubicBezTo>
                <a:cubicBezTo>
                  <a:pt x="2104190" y="2596758"/>
                  <a:pt x="2010007" y="2603159"/>
                  <a:pt x="1922224" y="2610474"/>
                </a:cubicBezTo>
                <a:cubicBezTo>
                  <a:pt x="1834442" y="2617789"/>
                  <a:pt x="1756718" y="2624190"/>
                  <a:pt x="1689052" y="2629677"/>
                </a:cubicBezTo>
                <a:cubicBezTo>
                  <a:pt x="1610414" y="2636992"/>
                  <a:pt x="1538176" y="2643393"/>
                  <a:pt x="1472339" y="2648879"/>
                </a:cubicBezTo>
                <a:cubicBezTo>
                  <a:pt x="1433935" y="2698257"/>
                  <a:pt x="1407874" y="2754035"/>
                  <a:pt x="1394158" y="2816214"/>
                </a:cubicBezTo>
                <a:cubicBezTo>
                  <a:pt x="1380442" y="2878393"/>
                  <a:pt x="1373584" y="2936001"/>
                  <a:pt x="1373584" y="2989036"/>
                </a:cubicBezTo>
                <a:lnTo>
                  <a:pt x="1406503" y="2980806"/>
                </a:lnTo>
                <a:cubicBezTo>
                  <a:pt x="1433935" y="2997265"/>
                  <a:pt x="1463653" y="3016925"/>
                  <a:pt x="1495657" y="3039785"/>
                </a:cubicBezTo>
                <a:cubicBezTo>
                  <a:pt x="1527661" y="3062645"/>
                  <a:pt x="1560122" y="3086419"/>
                  <a:pt x="1593040" y="3111108"/>
                </a:cubicBezTo>
                <a:cubicBezTo>
                  <a:pt x="1625959" y="3135797"/>
                  <a:pt x="1658877" y="3160486"/>
                  <a:pt x="1691795" y="3185175"/>
                </a:cubicBezTo>
                <a:cubicBezTo>
                  <a:pt x="1724714" y="3209863"/>
                  <a:pt x="1754889" y="3233181"/>
                  <a:pt x="1782321" y="3255126"/>
                </a:cubicBezTo>
                <a:cubicBezTo>
                  <a:pt x="1729286" y="3344737"/>
                  <a:pt x="1677165" y="3435720"/>
                  <a:pt x="1625959" y="3528075"/>
                </a:cubicBezTo>
                <a:cubicBezTo>
                  <a:pt x="1574752" y="3620429"/>
                  <a:pt x="1528575" y="3709583"/>
                  <a:pt x="1487427" y="3795537"/>
                </a:cubicBezTo>
                <a:cubicBezTo>
                  <a:pt x="1446279" y="3881490"/>
                  <a:pt x="1412446" y="3961500"/>
                  <a:pt x="1385929" y="4035567"/>
                </a:cubicBezTo>
                <a:cubicBezTo>
                  <a:pt x="1359411" y="4109633"/>
                  <a:pt x="1344323" y="4173184"/>
                  <a:pt x="1340666" y="4226219"/>
                </a:cubicBezTo>
                <a:cubicBezTo>
                  <a:pt x="1353468" y="4257308"/>
                  <a:pt x="1369927" y="4286569"/>
                  <a:pt x="1390044" y="4314001"/>
                </a:cubicBezTo>
                <a:cubicBezTo>
                  <a:pt x="1406503" y="4337776"/>
                  <a:pt x="1427534" y="4362007"/>
                  <a:pt x="1453137" y="4386696"/>
                </a:cubicBezTo>
                <a:cubicBezTo>
                  <a:pt x="1478740" y="4411385"/>
                  <a:pt x="1509830" y="4431045"/>
                  <a:pt x="1546406" y="4445675"/>
                </a:cubicBezTo>
                <a:cubicBezTo>
                  <a:pt x="1577496" y="4308515"/>
                  <a:pt x="1626873" y="4154896"/>
                  <a:pt x="1694539" y="3984817"/>
                </a:cubicBezTo>
                <a:cubicBezTo>
                  <a:pt x="1753060" y="3838513"/>
                  <a:pt x="1832156" y="3665235"/>
                  <a:pt x="1931825" y="3464981"/>
                </a:cubicBezTo>
                <a:cubicBezTo>
                  <a:pt x="2031495" y="3264727"/>
                  <a:pt x="2161797" y="3042071"/>
                  <a:pt x="2322732" y="2797012"/>
                </a:cubicBezTo>
                <a:cubicBezTo>
                  <a:pt x="2383082" y="2789697"/>
                  <a:pt x="2440918" y="2783181"/>
                  <a:pt x="2496239" y="2777467"/>
                </a:cubicBezTo>
                <a:lnTo>
                  <a:pt x="2653879" y="2762794"/>
                </a:lnTo>
                <a:lnTo>
                  <a:pt x="2644143" y="2776438"/>
                </a:lnTo>
                <a:cubicBezTo>
                  <a:pt x="2596137" y="2845018"/>
                  <a:pt x="2548360" y="2915884"/>
                  <a:pt x="2500811" y="2989036"/>
                </a:cubicBezTo>
                <a:cubicBezTo>
                  <a:pt x="2418515" y="3115223"/>
                  <a:pt x="2333019" y="3260155"/>
                  <a:pt x="2244322" y="3423833"/>
                </a:cubicBezTo>
                <a:cubicBezTo>
                  <a:pt x="2155625" y="3587511"/>
                  <a:pt x="2076529" y="3760789"/>
                  <a:pt x="2007035" y="3943669"/>
                </a:cubicBezTo>
                <a:cubicBezTo>
                  <a:pt x="2030809" y="3974759"/>
                  <a:pt x="2053669" y="4004020"/>
                  <a:pt x="2075615" y="4031452"/>
                </a:cubicBezTo>
                <a:cubicBezTo>
                  <a:pt x="2095732" y="4055226"/>
                  <a:pt x="2116306" y="4077629"/>
                  <a:pt x="2137337" y="4098660"/>
                </a:cubicBezTo>
                <a:cubicBezTo>
                  <a:pt x="2158368" y="4119691"/>
                  <a:pt x="2178942" y="4132036"/>
                  <a:pt x="2199059" y="4135693"/>
                </a:cubicBezTo>
                <a:cubicBezTo>
                  <a:pt x="2200888" y="4133865"/>
                  <a:pt x="2202717" y="4129293"/>
                  <a:pt x="2204545" y="4121977"/>
                </a:cubicBezTo>
                <a:cubicBezTo>
                  <a:pt x="2206374" y="4118320"/>
                  <a:pt x="2208203" y="4112376"/>
                  <a:pt x="2210032" y="4104147"/>
                </a:cubicBezTo>
                <a:cubicBezTo>
                  <a:pt x="2211860" y="4095917"/>
                  <a:pt x="2214604" y="4087230"/>
                  <a:pt x="2218262" y="4078086"/>
                </a:cubicBezTo>
                <a:lnTo>
                  <a:pt x="2218262" y="4083573"/>
                </a:lnTo>
                <a:cubicBezTo>
                  <a:pt x="2234720" y="4052483"/>
                  <a:pt x="2258038" y="4016364"/>
                  <a:pt x="2288213" y="3975216"/>
                </a:cubicBezTo>
                <a:cubicBezTo>
                  <a:pt x="2318388" y="3934068"/>
                  <a:pt x="2352221" y="3890634"/>
                  <a:pt x="2389711" y="3844914"/>
                </a:cubicBezTo>
                <a:cubicBezTo>
                  <a:pt x="2427202" y="3799194"/>
                  <a:pt x="2466979" y="3752560"/>
                  <a:pt x="2509040" y="3705011"/>
                </a:cubicBezTo>
                <a:cubicBezTo>
                  <a:pt x="2551103" y="3657462"/>
                  <a:pt x="2593165" y="3610828"/>
                  <a:pt x="2635228" y="3565108"/>
                </a:cubicBezTo>
                <a:cubicBezTo>
                  <a:pt x="2732154" y="3459037"/>
                  <a:pt x="2837310" y="3348395"/>
                  <a:pt x="2950696" y="3233181"/>
                </a:cubicBezTo>
                <a:lnTo>
                  <a:pt x="2607795" y="3946413"/>
                </a:lnTo>
                <a:cubicBezTo>
                  <a:pt x="2618768" y="3968358"/>
                  <a:pt x="2632485" y="3989389"/>
                  <a:pt x="2648944" y="4009506"/>
                </a:cubicBezTo>
                <a:cubicBezTo>
                  <a:pt x="2663574" y="4027794"/>
                  <a:pt x="2681862" y="4046997"/>
                  <a:pt x="2703808" y="4067113"/>
                </a:cubicBezTo>
                <a:cubicBezTo>
                  <a:pt x="2725754" y="4087230"/>
                  <a:pt x="2753186" y="4105518"/>
                  <a:pt x="2786104" y="4121977"/>
                </a:cubicBezTo>
                <a:cubicBezTo>
                  <a:pt x="2862914" y="4059798"/>
                  <a:pt x="2944295" y="3991218"/>
                  <a:pt x="3030249" y="3916237"/>
                </a:cubicBezTo>
                <a:cubicBezTo>
                  <a:pt x="3083741" y="3868231"/>
                  <a:pt x="3142377" y="3813282"/>
                  <a:pt x="3206156" y="3751388"/>
                </a:cubicBezTo>
                <a:lnTo>
                  <a:pt x="3260283" y="3698324"/>
                </a:lnTo>
                <a:lnTo>
                  <a:pt x="3234770" y="3749588"/>
                </a:lnTo>
                <a:cubicBezTo>
                  <a:pt x="3212824" y="3798508"/>
                  <a:pt x="3193621" y="3846743"/>
                  <a:pt x="3177162" y="3894292"/>
                </a:cubicBezTo>
                <a:cubicBezTo>
                  <a:pt x="3197279" y="3936354"/>
                  <a:pt x="3222425" y="3972473"/>
                  <a:pt x="3252600" y="4002648"/>
                </a:cubicBezTo>
                <a:cubicBezTo>
                  <a:pt x="3282775" y="4032823"/>
                  <a:pt x="3313408" y="4057055"/>
                  <a:pt x="3344498" y="4075343"/>
                </a:cubicBezTo>
                <a:cubicBezTo>
                  <a:pt x="3379245" y="4097289"/>
                  <a:pt x="3415821" y="4114662"/>
                  <a:pt x="3454226" y="4127464"/>
                </a:cubicBezTo>
                <a:cubicBezTo>
                  <a:pt x="3499945" y="4127464"/>
                  <a:pt x="3548408" y="4116948"/>
                  <a:pt x="3599615" y="4095917"/>
                </a:cubicBezTo>
                <a:cubicBezTo>
                  <a:pt x="3650821" y="4074886"/>
                  <a:pt x="3702942" y="4047454"/>
                  <a:pt x="3755977" y="4013621"/>
                </a:cubicBezTo>
                <a:cubicBezTo>
                  <a:pt x="3809013" y="3979788"/>
                  <a:pt x="3862505" y="3940926"/>
                  <a:pt x="3916454" y="3897035"/>
                </a:cubicBezTo>
                <a:cubicBezTo>
                  <a:pt x="3970404" y="3853144"/>
                  <a:pt x="4022068" y="3808338"/>
                  <a:pt x="4071446" y="3762618"/>
                </a:cubicBezTo>
                <a:cubicBezTo>
                  <a:pt x="4184831" y="3656548"/>
                  <a:pt x="4300960" y="3534933"/>
                  <a:pt x="4419832" y="3397773"/>
                </a:cubicBezTo>
                <a:lnTo>
                  <a:pt x="4343022" y="3353881"/>
                </a:lnTo>
                <a:cubicBezTo>
                  <a:pt x="4218664" y="3496528"/>
                  <a:pt x="4099792" y="3619972"/>
                  <a:pt x="3986406" y="3724213"/>
                </a:cubicBezTo>
                <a:cubicBezTo>
                  <a:pt x="3938858" y="3768105"/>
                  <a:pt x="3889937" y="3810624"/>
                  <a:pt x="3839645" y="3851772"/>
                </a:cubicBezTo>
                <a:cubicBezTo>
                  <a:pt x="3789353" y="3892920"/>
                  <a:pt x="3740890" y="3928125"/>
                  <a:pt x="3694255" y="3957385"/>
                </a:cubicBezTo>
                <a:cubicBezTo>
                  <a:pt x="3647621" y="3986646"/>
                  <a:pt x="3604644" y="4007220"/>
                  <a:pt x="3565325" y="4019107"/>
                </a:cubicBezTo>
                <a:cubicBezTo>
                  <a:pt x="3526006" y="4030994"/>
                  <a:pt x="3492630" y="4029623"/>
                  <a:pt x="3465198" y="4014993"/>
                </a:cubicBezTo>
                <a:cubicBezTo>
                  <a:pt x="3434109" y="4000362"/>
                  <a:pt x="3424965" y="3966529"/>
                  <a:pt x="3437766" y="3913494"/>
                </a:cubicBezTo>
                <a:cubicBezTo>
                  <a:pt x="3450568" y="3860459"/>
                  <a:pt x="3475257" y="3800109"/>
                  <a:pt x="3511832" y="3732443"/>
                </a:cubicBezTo>
                <a:cubicBezTo>
                  <a:pt x="3535607" y="3754389"/>
                  <a:pt x="3562582" y="3774048"/>
                  <a:pt x="3592757" y="3791422"/>
                </a:cubicBezTo>
                <a:cubicBezTo>
                  <a:pt x="3622932" y="3808795"/>
                  <a:pt x="3655394" y="3818397"/>
                  <a:pt x="3690140" y="3820225"/>
                </a:cubicBezTo>
                <a:cubicBezTo>
                  <a:pt x="3724888" y="3807424"/>
                  <a:pt x="3764207" y="3778163"/>
                  <a:pt x="3808098" y="3732443"/>
                </a:cubicBezTo>
                <a:cubicBezTo>
                  <a:pt x="3851989" y="3686723"/>
                  <a:pt x="3893137" y="3634602"/>
                  <a:pt x="3931542" y="3576081"/>
                </a:cubicBezTo>
                <a:cubicBezTo>
                  <a:pt x="3969947" y="3517559"/>
                  <a:pt x="4003780" y="3458580"/>
                  <a:pt x="4033041" y="3399144"/>
                </a:cubicBezTo>
                <a:cubicBezTo>
                  <a:pt x="4062302" y="3339708"/>
                  <a:pt x="4081504" y="3288959"/>
                  <a:pt x="4090648" y="3246897"/>
                </a:cubicBezTo>
                <a:cubicBezTo>
                  <a:pt x="4081504" y="3219465"/>
                  <a:pt x="4059101" y="3192490"/>
                  <a:pt x="4023440" y="3165972"/>
                </a:cubicBezTo>
                <a:cubicBezTo>
                  <a:pt x="3987778" y="3139455"/>
                  <a:pt x="3950745" y="3116137"/>
                  <a:pt x="3912340" y="3096021"/>
                </a:cubicBezTo>
                <a:cubicBezTo>
                  <a:pt x="3866620" y="3072246"/>
                  <a:pt x="3816328" y="3049386"/>
                  <a:pt x="3761464" y="3027441"/>
                </a:cubicBezTo>
                <a:cubicBezTo>
                  <a:pt x="3651736" y="3120709"/>
                  <a:pt x="3560753" y="3218093"/>
                  <a:pt x="3488516" y="3319591"/>
                </a:cubicBezTo>
                <a:lnTo>
                  <a:pt x="3464407" y="3354300"/>
                </a:lnTo>
                <a:lnTo>
                  <a:pt x="3463674" y="3353881"/>
                </a:lnTo>
                <a:cubicBezTo>
                  <a:pt x="3388693" y="3441664"/>
                  <a:pt x="3314170" y="3522588"/>
                  <a:pt x="3240104" y="3596655"/>
                </a:cubicBezTo>
                <a:cubicBezTo>
                  <a:pt x="3166037" y="3670721"/>
                  <a:pt x="3098829" y="3734272"/>
                  <a:pt x="3038479" y="3787307"/>
                </a:cubicBezTo>
                <a:cubicBezTo>
                  <a:pt x="2967155" y="3849486"/>
                  <a:pt x="2899490" y="3906179"/>
                  <a:pt x="2835482" y="3957385"/>
                </a:cubicBezTo>
                <a:cubicBezTo>
                  <a:pt x="2835482" y="3942755"/>
                  <a:pt x="2841425" y="3921724"/>
                  <a:pt x="2853312" y="3894292"/>
                </a:cubicBezTo>
                <a:cubicBezTo>
                  <a:pt x="2865199" y="3866860"/>
                  <a:pt x="2880744" y="3836227"/>
                  <a:pt x="2899947" y="3802395"/>
                </a:cubicBezTo>
                <a:cubicBezTo>
                  <a:pt x="2919149" y="3768562"/>
                  <a:pt x="2941095" y="3731529"/>
                  <a:pt x="2965784" y="3691295"/>
                </a:cubicBezTo>
                <a:cubicBezTo>
                  <a:pt x="2990472" y="3651061"/>
                  <a:pt x="3015618" y="3611742"/>
                  <a:pt x="3041222" y="3573337"/>
                </a:cubicBezTo>
                <a:cubicBezTo>
                  <a:pt x="3101572" y="3481897"/>
                  <a:pt x="3170152" y="3383142"/>
                  <a:pt x="3246962" y="3277072"/>
                </a:cubicBezTo>
                <a:cubicBezTo>
                  <a:pt x="3235989" y="3244153"/>
                  <a:pt x="3220444" y="3212149"/>
                  <a:pt x="3200327" y="3181060"/>
                </a:cubicBezTo>
                <a:cubicBezTo>
                  <a:pt x="3183868" y="3155457"/>
                  <a:pt x="3162379" y="3128939"/>
                  <a:pt x="3135862" y="3101507"/>
                </a:cubicBezTo>
                <a:cubicBezTo>
                  <a:pt x="3109344" y="3074075"/>
                  <a:pt x="3077798" y="3052129"/>
                  <a:pt x="3041222" y="3035670"/>
                </a:cubicBezTo>
                <a:cubicBezTo>
                  <a:pt x="3024762" y="3035670"/>
                  <a:pt x="2989558" y="3060359"/>
                  <a:pt x="2935608" y="3109737"/>
                </a:cubicBezTo>
                <a:cubicBezTo>
                  <a:pt x="2881659" y="3159114"/>
                  <a:pt x="2819936" y="3220379"/>
                  <a:pt x="2750442" y="3293531"/>
                </a:cubicBezTo>
                <a:cubicBezTo>
                  <a:pt x="2680948" y="3366683"/>
                  <a:pt x="2609167" y="3446693"/>
                  <a:pt x="2535101" y="3533561"/>
                </a:cubicBezTo>
                <a:cubicBezTo>
                  <a:pt x="2461035" y="3620429"/>
                  <a:pt x="2394740" y="3700439"/>
                  <a:pt x="2336219" y="3773591"/>
                </a:cubicBezTo>
                <a:cubicBezTo>
                  <a:pt x="2367309" y="3702268"/>
                  <a:pt x="2404342" y="3623172"/>
                  <a:pt x="2447319" y="3536304"/>
                </a:cubicBezTo>
                <a:cubicBezTo>
                  <a:pt x="2490296" y="3449436"/>
                  <a:pt x="2540587" y="3359368"/>
                  <a:pt x="2598194" y="3266099"/>
                </a:cubicBezTo>
                <a:cubicBezTo>
                  <a:pt x="2655802" y="3172830"/>
                  <a:pt x="2720267" y="3078190"/>
                  <a:pt x="2791590" y="2982178"/>
                </a:cubicBezTo>
                <a:cubicBezTo>
                  <a:pt x="2827252" y="2934172"/>
                  <a:pt x="2864971" y="2886737"/>
                  <a:pt x="2904747" y="2839874"/>
                </a:cubicBezTo>
                <a:lnTo>
                  <a:pt x="2992813" y="2742425"/>
                </a:lnTo>
                <a:lnTo>
                  <a:pt x="3042822" y="2740776"/>
                </a:lnTo>
                <a:cubicBezTo>
                  <a:pt x="3082141" y="2739862"/>
                  <a:pt x="3119174" y="2739405"/>
                  <a:pt x="3153921" y="2739405"/>
                </a:cubicBezTo>
                <a:cubicBezTo>
                  <a:pt x="3153921" y="2717459"/>
                  <a:pt x="3150264" y="2697799"/>
                  <a:pt x="3142949" y="2680426"/>
                </a:cubicBezTo>
                <a:cubicBezTo>
                  <a:pt x="3135633" y="2663052"/>
                  <a:pt x="3127404" y="2647965"/>
                  <a:pt x="3118260" y="2635163"/>
                </a:cubicBezTo>
                <a:cubicBezTo>
                  <a:pt x="3109116" y="2620533"/>
                  <a:pt x="3098143" y="2606816"/>
                  <a:pt x="3085341" y="2594015"/>
                </a:cubicBezTo>
                <a:cubicBezTo>
                  <a:pt x="3004417" y="2585785"/>
                  <a:pt x="2917577" y="2580642"/>
                  <a:pt x="2824823" y="2578584"/>
                </a:cubicBezTo>
                <a:lnTo>
                  <a:pt x="2816901" y="2578498"/>
                </a:lnTo>
                <a:lnTo>
                  <a:pt x="2810707" y="2577641"/>
                </a:lnTo>
                <a:cubicBezTo>
                  <a:pt x="2803449" y="2577127"/>
                  <a:pt x="2796162" y="2577098"/>
                  <a:pt x="2788847" y="2577555"/>
                </a:cubicBezTo>
                <a:lnTo>
                  <a:pt x="2788377" y="2578188"/>
                </a:lnTo>
                <a:lnTo>
                  <a:pt x="2730097" y="2577555"/>
                </a:lnTo>
                <a:cubicBezTo>
                  <a:pt x="2601166" y="2577555"/>
                  <a:pt x="2471779" y="2580299"/>
                  <a:pt x="2341934" y="2585785"/>
                </a:cubicBezTo>
                <a:cubicBezTo>
                  <a:pt x="2329132" y="2576641"/>
                  <a:pt x="2315873" y="2566583"/>
                  <a:pt x="2302158" y="2555610"/>
                </a:cubicBezTo>
                <a:cubicBezTo>
                  <a:pt x="2288442" y="2544637"/>
                  <a:pt x="2271525" y="2534579"/>
                  <a:pt x="2251408" y="2525435"/>
                </a:cubicBezTo>
                <a:close/>
                <a:moveTo>
                  <a:pt x="9019796" y="2440396"/>
                </a:moveTo>
                <a:cubicBezTo>
                  <a:pt x="8999680" y="2471485"/>
                  <a:pt x="8977734" y="2506232"/>
                  <a:pt x="8953960" y="2544637"/>
                </a:cubicBezTo>
                <a:cubicBezTo>
                  <a:pt x="8933843" y="2577555"/>
                  <a:pt x="8909154" y="2617332"/>
                  <a:pt x="8879894" y="2663967"/>
                </a:cubicBezTo>
                <a:cubicBezTo>
                  <a:pt x="8850633" y="2710601"/>
                  <a:pt x="8819543" y="2763179"/>
                  <a:pt x="8786624" y="2821701"/>
                </a:cubicBezTo>
                <a:lnTo>
                  <a:pt x="8547966" y="2832673"/>
                </a:lnTo>
                <a:cubicBezTo>
                  <a:pt x="8544308" y="2843646"/>
                  <a:pt x="8541566" y="2853705"/>
                  <a:pt x="8539736" y="2862849"/>
                </a:cubicBezTo>
                <a:cubicBezTo>
                  <a:pt x="8537908" y="2871993"/>
                  <a:pt x="8536079" y="2879765"/>
                  <a:pt x="8534250" y="2886166"/>
                </a:cubicBezTo>
                <a:cubicBezTo>
                  <a:pt x="8532422" y="2892567"/>
                  <a:pt x="8531507" y="2897596"/>
                  <a:pt x="8531507" y="2901253"/>
                </a:cubicBezTo>
                <a:lnTo>
                  <a:pt x="8739990" y="2901253"/>
                </a:lnTo>
                <a:cubicBezTo>
                  <a:pt x="8659523" y="3036585"/>
                  <a:pt x="8573570" y="3188375"/>
                  <a:pt x="8482130" y="3356625"/>
                </a:cubicBezTo>
                <a:cubicBezTo>
                  <a:pt x="8390690" y="3524874"/>
                  <a:pt x="8305651" y="3694953"/>
                  <a:pt x="8227012" y="3866860"/>
                </a:cubicBezTo>
                <a:cubicBezTo>
                  <a:pt x="8245300" y="3903436"/>
                  <a:pt x="8266332" y="3938183"/>
                  <a:pt x="8290106" y="3971101"/>
                </a:cubicBezTo>
                <a:cubicBezTo>
                  <a:pt x="8310223" y="3998533"/>
                  <a:pt x="8333997" y="4026423"/>
                  <a:pt x="8361429" y="4054769"/>
                </a:cubicBezTo>
                <a:cubicBezTo>
                  <a:pt x="8388860" y="4083115"/>
                  <a:pt x="8418122" y="4105518"/>
                  <a:pt x="8449211" y="4121977"/>
                </a:cubicBezTo>
                <a:cubicBezTo>
                  <a:pt x="8526020" y="4059798"/>
                  <a:pt x="8607402" y="3991218"/>
                  <a:pt x="8693356" y="3916237"/>
                </a:cubicBezTo>
                <a:cubicBezTo>
                  <a:pt x="8746848" y="3868231"/>
                  <a:pt x="8805484" y="3813282"/>
                  <a:pt x="8869264" y="3751388"/>
                </a:cubicBezTo>
                <a:lnTo>
                  <a:pt x="8931724" y="3690155"/>
                </a:lnTo>
                <a:lnTo>
                  <a:pt x="8902144" y="3749588"/>
                </a:lnTo>
                <a:cubicBezTo>
                  <a:pt x="8880198" y="3798508"/>
                  <a:pt x="8860995" y="3846743"/>
                  <a:pt x="8844536" y="3894292"/>
                </a:cubicBezTo>
                <a:cubicBezTo>
                  <a:pt x="8864654" y="3936354"/>
                  <a:pt x="8889799" y="3972473"/>
                  <a:pt x="8919974" y="4002648"/>
                </a:cubicBezTo>
                <a:cubicBezTo>
                  <a:pt x="8950150" y="4032823"/>
                  <a:pt x="8980782" y="4057055"/>
                  <a:pt x="9011872" y="4075343"/>
                </a:cubicBezTo>
                <a:cubicBezTo>
                  <a:pt x="9046620" y="4097289"/>
                  <a:pt x="9083195" y="4114662"/>
                  <a:pt x="9121600" y="4127464"/>
                </a:cubicBezTo>
                <a:cubicBezTo>
                  <a:pt x="9167320" y="4127464"/>
                  <a:pt x="9215784" y="4116948"/>
                  <a:pt x="9266989" y="4095917"/>
                </a:cubicBezTo>
                <a:cubicBezTo>
                  <a:pt x="9318196" y="4074886"/>
                  <a:pt x="9370317" y="4047454"/>
                  <a:pt x="9423352" y="4013621"/>
                </a:cubicBezTo>
                <a:cubicBezTo>
                  <a:pt x="9476387" y="3979788"/>
                  <a:pt x="9529880" y="3940926"/>
                  <a:pt x="9583829" y="3897035"/>
                </a:cubicBezTo>
                <a:lnTo>
                  <a:pt x="9677816" y="3815524"/>
                </a:lnTo>
                <a:lnTo>
                  <a:pt x="9679689" y="3817482"/>
                </a:lnTo>
                <a:cubicBezTo>
                  <a:pt x="9702549" y="3797365"/>
                  <a:pt x="9725752" y="3776106"/>
                  <a:pt x="9749297" y="3753703"/>
                </a:cubicBezTo>
                <a:lnTo>
                  <a:pt x="9803839" y="3699944"/>
                </a:lnTo>
                <a:lnTo>
                  <a:pt x="9824374" y="3680151"/>
                </a:lnTo>
                <a:cubicBezTo>
                  <a:pt x="9910442" y="3594769"/>
                  <a:pt x="9998052" y="3500643"/>
                  <a:pt x="10087206" y="3397773"/>
                </a:cubicBezTo>
                <a:lnTo>
                  <a:pt x="10085912" y="3397033"/>
                </a:lnTo>
                <a:lnTo>
                  <a:pt x="10104885" y="3375827"/>
                </a:lnTo>
                <a:cubicBezTo>
                  <a:pt x="10150605" y="3322792"/>
                  <a:pt x="10193581" y="3271585"/>
                  <a:pt x="10233815" y="3222208"/>
                </a:cubicBezTo>
                <a:cubicBezTo>
                  <a:pt x="10261247" y="3244153"/>
                  <a:pt x="10283193" y="3263356"/>
                  <a:pt x="10299652" y="3279815"/>
                </a:cubicBezTo>
                <a:cubicBezTo>
                  <a:pt x="10306967" y="3288959"/>
                  <a:pt x="10314282" y="3297189"/>
                  <a:pt x="10321598" y="3304504"/>
                </a:cubicBezTo>
                <a:cubicBezTo>
                  <a:pt x="10306967" y="3344737"/>
                  <a:pt x="10280907" y="3397315"/>
                  <a:pt x="10243417" y="3462238"/>
                </a:cubicBezTo>
                <a:cubicBezTo>
                  <a:pt x="10205926" y="3527160"/>
                  <a:pt x="10167978" y="3591625"/>
                  <a:pt x="10129574" y="3655633"/>
                </a:cubicBezTo>
                <a:cubicBezTo>
                  <a:pt x="10083854" y="3728785"/>
                  <a:pt x="10034476" y="3805595"/>
                  <a:pt x="9981441" y="3886062"/>
                </a:cubicBezTo>
                <a:cubicBezTo>
                  <a:pt x="9999729" y="3918981"/>
                  <a:pt x="10019845" y="3950070"/>
                  <a:pt x="10041791" y="3979331"/>
                </a:cubicBezTo>
                <a:cubicBezTo>
                  <a:pt x="10061908" y="4004934"/>
                  <a:pt x="10084768" y="4030994"/>
                  <a:pt x="10110371" y="4057512"/>
                </a:cubicBezTo>
                <a:cubicBezTo>
                  <a:pt x="10135974" y="4084030"/>
                  <a:pt x="10164321" y="4105518"/>
                  <a:pt x="10195410" y="4121977"/>
                </a:cubicBezTo>
                <a:cubicBezTo>
                  <a:pt x="10272220" y="4059798"/>
                  <a:pt x="10353602" y="3991218"/>
                  <a:pt x="10439555" y="3916237"/>
                </a:cubicBezTo>
                <a:cubicBezTo>
                  <a:pt x="10512708" y="3852229"/>
                  <a:pt x="10593632" y="3775877"/>
                  <a:pt x="10682328" y="3687180"/>
                </a:cubicBezTo>
                <a:cubicBezTo>
                  <a:pt x="10771025" y="3598483"/>
                  <a:pt x="10860179" y="3502014"/>
                  <a:pt x="10949790" y="3397773"/>
                </a:cubicBezTo>
                <a:lnTo>
                  <a:pt x="10875724" y="3353881"/>
                </a:lnTo>
                <a:cubicBezTo>
                  <a:pt x="10800744" y="3441664"/>
                  <a:pt x="10726220" y="3522588"/>
                  <a:pt x="10652153" y="3596655"/>
                </a:cubicBezTo>
                <a:cubicBezTo>
                  <a:pt x="10578087" y="3670721"/>
                  <a:pt x="10510878" y="3734272"/>
                  <a:pt x="10450528" y="3787307"/>
                </a:cubicBezTo>
                <a:cubicBezTo>
                  <a:pt x="10379205" y="3849486"/>
                  <a:pt x="10311539" y="3906179"/>
                  <a:pt x="10247531" y="3957385"/>
                </a:cubicBezTo>
                <a:cubicBezTo>
                  <a:pt x="10247531" y="3940926"/>
                  <a:pt x="10252560" y="3919438"/>
                  <a:pt x="10262619" y="3892920"/>
                </a:cubicBezTo>
                <a:cubicBezTo>
                  <a:pt x="10272678" y="3866402"/>
                  <a:pt x="10285479" y="3837142"/>
                  <a:pt x="10301024" y="3805138"/>
                </a:cubicBezTo>
                <a:cubicBezTo>
                  <a:pt x="10316569" y="3773134"/>
                  <a:pt x="10334399" y="3739301"/>
                  <a:pt x="10354516" y="3703639"/>
                </a:cubicBezTo>
                <a:cubicBezTo>
                  <a:pt x="10374632" y="3667978"/>
                  <a:pt x="10395664" y="3632773"/>
                  <a:pt x="10417609" y="3598026"/>
                </a:cubicBezTo>
                <a:cubicBezTo>
                  <a:pt x="10465158" y="3517559"/>
                  <a:pt x="10520937" y="3430691"/>
                  <a:pt x="10584945" y="3337422"/>
                </a:cubicBezTo>
                <a:cubicBezTo>
                  <a:pt x="10541054" y="3278900"/>
                  <a:pt x="10496248" y="3231352"/>
                  <a:pt x="10450528" y="3194776"/>
                </a:cubicBezTo>
                <a:cubicBezTo>
                  <a:pt x="10404808" y="3158200"/>
                  <a:pt x="10362745" y="3129853"/>
                  <a:pt x="10324341" y="3109737"/>
                </a:cubicBezTo>
                <a:cubicBezTo>
                  <a:pt x="10353602" y="3073161"/>
                  <a:pt x="10380576" y="3039785"/>
                  <a:pt x="10405265" y="3009610"/>
                </a:cubicBezTo>
                <a:cubicBezTo>
                  <a:pt x="10429954" y="2979435"/>
                  <a:pt x="10450528" y="2953374"/>
                  <a:pt x="10466987" y="2931429"/>
                </a:cubicBezTo>
                <a:cubicBezTo>
                  <a:pt x="10487104" y="2905825"/>
                  <a:pt x="10504478" y="2882051"/>
                  <a:pt x="10519108" y="2860105"/>
                </a:cubicBezTo>
                <a:cubicBezTo>
                  <a:pt x="10495333" y="2834502"/>
                  <a:pt x="10469273" y="2815300"/>
                  <a:pt x="10440927" y="2802498"/>
                </a:cubicBezTo>
                <a:cubicBezTo>
                  <a:pt x="10412581" y="2789697"/>
                  <a:pt x="10385606" y="2780553"/>
                  <a:pt x="10360002" y="2775066"/>
                </a:cubicBezTo>
                <a:cubicBezTo>
                  <a:pt x="10328913" y="2767751"/>
                  <a:pt x="10298738" y="2765008"/>
                  <a:pt x="10269477" y="2766837"/>
                </a:cubicBezTo>
                <a:cubicBezTo>
                  <a:pt x="10218270" y="2916798"/>
                  <a:pt x="10156092" y="3052129"/>
                  <a:pt x="10082939" y="3172830"/>
                </a:cubicBezTo>
                <a:cubicBezTo>
                  <a:pt x="10009787" y="3293531"/>
                  <a:pt x="9938464" y="3397773"/>
                  <a:pt x="9868970" y="3485555"/>
                </a:cubicBezTo>
                <a:cubicBezTo>
                  <a:pt x="9788502" y="3586139"/>
                  <a:pt x="9705292" y="3675750"/>
                  <a:pt x="9619338" y="3754389"/>
                </a:cubicBezTo>
                <a:lnTo>
                  <a:pt x="9619687" y="3754753"/>
                </a:lnTo>
                <a:lnTo>
                  <a:pt x="9581429" y="3789022"/>
                </a:lnTo>
                <a:cubicBezTo>
                  <a:pt x="9556969" y="3810281"/>
                  <a:pt x="9532165" y="3831198"/>
                  <a:pt x="9507019" y="3851772"/>
                </a:cubicBezTo>
                <a:cubicBezTo>
                  <a:pt x="9456728" y="3892920"/>
                  <a:pt x="9408264" y="3928125"/>
                  <a:pt x="9361630" y="3957385"/>
                </a:cubicBezTo>
                <a:cubicBezTo>
                  <a:pt x="9314996" y="3986646"/>
                  <a:pt x="9272019" y="4007220"/>
                  <a:pt x="9232699" y="4019107"/>
                </a:cubicBezTo>
                <a:cubicBezTo>
                  <a:pt x="9193380" y="4030994"/>
                  <a:pt x="9160004" y="4029623"/>
                  <a:pt x="9132572" y="4014993"/>
                </a:cubicBezTo>
                <a:cubicBezTo>
                  <a:pt x="9101483" y="4000362"/>
                  <a:pt x="9092339" y="3966529"/>
                  <a:pt x="9105140" y="3913494"/>
                </a:cubicBezTo>
                <a:cubicBezTo>
                  <a:pt x="9117942" y="3860459"/>
                  <a:pt x="9142631" y="3800109"/>
                  <a:pt x="9179207" y="3732443"/>
                </a:cubicBezTo>
                <a:cubicBezTo>
                  <a:pt x="9202982" y="3754389"/>
                  <a:pt x="9229956" y="3774048"/>
                  <a:pt x="9260132" y="3791422"/>
                </a:cubicBezTo>
                <a:cubicBezTo>
                  <a:pt x="9290306" y="3808795"/>
                  <a:pt x="9322768" y="3818397"/>
                  <a:pt x="9357515" y="3820225"/>
                </a:cubicBezTo>
                <a:cubicBezTo>
                  <a:pt x="9392262" y="3807424"/>
                  <a:pt x="9431582" y="3778163"/>
                  <a:pt x="9475472" y="3732443"/>
                </a:cubicBezTo>
                <a:cubicBezTo>
                  <a:pt x="9519364" y="3686723"/>
                  <a:pt x="9560512" y="3634602"/>
                  <a:pt x="9598916" y="3576081"/>
                </a:cubicBezTo>
                <a:cubicBezTo>
                  <a:pt x="9637321" y="3517559"/>
                  <a:pt x="9671154" y="3458580"/>
                  <a:pt x="9700415" y="3399144"/>
                </a:cubicBezTo>
                <a:cubicBezTo>
                  <a:pt x="9729676" y="3339708"/>
                  <a:pt x="9748878" y="3288959"/>
                  <a:pt x="9758022" y="3246897"/>
                </a:cubicBezTo>
                <a:cubicBezTo>
                  <a:pt x="9748878" y="3219465"/>
                  <a:pt x="9726475" y="3192490"/>
                  <a:pt x="9690814" y="3165972"/>
                </a:cubicBezTo>
                <a:cubicBezTo>
                  <a:pt x="9655152" y="3139455"/>
                  <a:pt x="9618119" y="3116137"/>
                  <a:pt x="9579714" y="3096021"/>
                </a:cubicBezTo>
                <a:cubicBezTo>
                  <a:pt x="9533995" y="3072246"/>
                  <a:pt x="9483702" y="3049386"/>
                  <a:pt x="9428838" y="3027441"/>
                </a:cubicBezTo>
                <a:cubicBezTo>
                  <a:pt x="9319110" y="3120709"/>
                  <a:pt x="9228128" y="3218093"/>
                  <a:pt x="9155890" y="3319591"/>
                </a:cubicBezTo>
                <a:lnTo>
                  <a:pt x="9131329" y="3354951"/>
                </a:lnTo>
                <a:lnTo>
                  <a:pt x="9129524" y="3353881"/>
                </a:lnTo>
                <a:cubicBezTo>
                  <a:pt x="9054544" y="3441664"/>
                  <a:pt x="8980020" y="3522588"/>
                  <a:pt x="8905954" y="3596655"/>
                </a:cubicBezTo>
                <a:cubicBezTo>
                  <a:pt x="8831888" y="3670721"/>
                  <a:pt x="8764679" y="3734272"/>
                  <a:pt x="8704328" y="3787307"/>
                </a:cubicBezTo>
                <a:cubicBezTo>
                  <a:pt x="8633006" y="3849486"/>
                  <a:pt x="8565340" y="3906179"/>
                  <a:pt x="8501332" y="3957385"/>
                </a:cubicBezTo>
                <a:cubicBezTo>
                  <a:pt x="8532422" y="3864116"/>
                  <a:pt x="8572655" y="3761704"/>
                  <a:pt x="8622032" y="3650147"/>
                </a:cubicBezTo>
                <a:cubicBezTo>
                  <a:pt x="8664096" y="3555049"/>
                  <a:pt x="8718502" y="3443493"/>
                  <a:pt x="8785252" y="3315477"/>
                </a:cubicBezTo>
                <a:cubicBezTo>
                  <a:pt x="8852004" y="3187461"/>
                  <a:pt x="8934758" y="3049386"/>
                  <a:pt x="9033512" y="2901253"/>
                </a:cubicBezTo>
                <a:lnTo>
                  <a:pt x="9420304" y="2901253"/>
                </a:lnTo>
                <a:lnTo>
                  <a:pt x="9436763" y="2794269"/>
                </a:lnTo>
                <a:lnTo>
                  <a:pt x="9093863" y="2807985"/>
                </a:lnTo>
                <a:cubicBezTo>
                  <a:pt x="9113980" y="2780553"/>
                  <a:pt x="9133640" y="2753121"/>
                  <a:pt x="9152842" y="2725689"/>
                </a:cubicBezTo>
                <a:cubicBezTo>
                  <a:pt x="9172044" y="2698257"/>
                  <a:pt x="9192618" y="2669910"/>
                  <a:pt x="9214564" y="2640649"/>
                </a:cubicBezTo>
                <a:cubicBezTo>
                  <a:pt x="9205420" y="2616875"/>
                  <a:pt x="9191704" y="2593100"/>
                  <a:pt x="9173416" y="2569326"/>
                </a:cubicBezTo>
                <a:cubicBezTo>
                  <a:pt x="9158786" y="2549209"/>
                  <a:pt x="9139126" y="2527721"/>
                  <a:pt x="9114436" y="2504861"/>
                </a:cubicBezTo>
                <a:cubicBezTo>
                  <a:pt x="9089748" y="2482001"/>
                  <a:pt x="9058201" y="2460512"/>
                  <a:pt x="9019796" y="2440396"/>
                </a:cubicBezTo>
                <a:close/>
                <a:moveTo>
                  <a:pt x="6620793" y="2412963"/>
                </a:moveTo>
                <a:cubicBezTo>
                  <a:pt x="6578730" y="2465999"/>
                  <a:pt x="6543068" y="2517662"/>
                  <a:pt x="6513807" y="2567954"/>
                </a:cubicBezTo>
                <a:cubicBezTo>
                  <a:pt x="6484546" y="2618247"/>
                  <a:pt x="6460772" y="2663509"/>
                  <a:pt x="6442484" y="2703743"/>
                </a:cubicBezTo>
                <a:cubicBezTo>
                  <a:pt x="6422367" y="2751292"/>
                  <a:pt x="6404994" y="2795183"/>
                  <a:pt x="6390363" y="2835417"/>
                </a:cubicBezTo>
                <a:lnTo>
                  <a:pt x="6576901" y="2890281"/>
                </a:lnTo>
                <a:cubicBezTo>
                  <a:pt x="6602505" y="2842732"/>
                  <a:pt x="6633594" y="2794269"/>
                  <a:pt x="6670170" y="2744891"/>
                </a:cubicBezTo>
                <a:cubicBezTo>
                  <a:pt x="6706746" y="2695513"/>
                  <a:pt x="6740579" y="2650708"/>
                  <a:pt x="6771668" y="2610474"/>
                </a:cubicBezTo>
                <a:cubicBezTo>
                  <a:pt x="6808245" y="2562925"/>
                  <a:pt x="6846649" y="2517205"/>
                  <a:pt x="6886883" y="2473314"/>
                </a:cubicBezTo>
                <a:cubicBezTo>
                  <a:pt x="6859451" y="2458683"/>
                  <a:pt x="6830190" y="2447254"/>
                  <a:pt x="6799100" y="2439024"/>
                </a:cubicBezTo>
                <a:cubicBezTo>
                  <a:pt x="6768011" y="2430794"/>
                  <a:pt x="6739664" y="2424851"/>
                  <a:pt x="6714061" y="2421193"/>
                </a:cubicBezTo>
                <a:cubicBezTo>
                  <a:pt x="6682971" y="2415707"/>
                  <a:pt x="6651882" y="2412963"/>
                  <a:pt x="6620793" y="2412963"/>
                </a:cubicBezTo>
                <a:close/>
                <a:moveTo>
                  <a:pt x="6131131" y="2404734"/>
                </a:moveTo>
                <a:cubicBezTo>
                  <a:pt x="6061636" y="2518119"/>
                  <a:pt x="5990313" y="2637906"/>
                  <a:pt x="5917163" y="2764093"/>
                </a:cubicBezTo>
                <a:cubicBezTo>
                  <a:pt x="5854982" y="2871993"/>
                  <a:pt x="5786859" y="2992693"/>
                  <a:pt x="5712793" y="3126196"/>
                </a:cubicBezTo>
                <a:cubicBezTo>
                  <a:pt x="5638727" y="3259698"/>
                  <a:pt x="5567862" y="3395029"/>
                  <a:pt x="5500195" y="3532189"/>
                </a:cubicBezTo>
                <a:cubicBezTo>
                  <a:pt x="5432529" y="3532189"/>
                  <a:pt x="5356635" y="3529446"/>
                  <a:pt x="5272509" y="3523960"/>
                </a:cubicBezTo>
                <a:cubicBezTo>
                  <a:pt x="5338346" y="3408745"/>
                  <a:pt x="5400983" y="3295817"/>
                  <a:pt x="5460418" y="3185175"/>
                </a:cubicBezTo>
                <a:cubicBezTo>
                  <a:pt x="5519855" y="3074532"/>
                  <a:pt x="5571518" y="2975320"/>
                  <a:pt x="5615410" y="2887537"/>
                </a:cubicBezTo>
                <a:cubicBezTo>
                  <a:pt x="5666616" y="2785125"/>
                  <a:pt x="5715079" y="2686369"/>
                  <a:pt x="5760799" y="2591271"/>
                </a:cubicBezTo>
                <a:cubicBezTo>
                  <a:pt x="5747998" y="2571155"/>
                  <a:pt x="5733367" y="2554238"/>
                  <a:pt x="5716908" y="2540522"/>
                </a:cubicBezTo>
                <a:cubicBezTo>
                  <a:pt x="5700449" y="2526806"/>
                  <a:pt x="5684905" y="2515376"/>
                  <a:pt x="5670274" y="2506232"/>
                </a:cubicBezTo>
                <a:cubicBezTo>
                  <a:pt x="5651986" y="2497088"/>
                  <a:pt x="5633697" y="2488859"/>
                  <a:pt x="5615410" y="2481543"/>
                </a:cubicBezTo>
                <a:cubicBezTo>
                  <a:pt x="5520312" y="2686369"/>
                  <a:pt x="5421100" y="2875650"/>
                  <a:pt x="5317773" y="3049386"/>
                </a:cubicBezTo>
                <a:cubicBezTo>
                  <a:pt x="5214447" y="3223122"/>
                  <a:pt x="5117976" y="3375827"/>
                  <a:pt x="5028365" y="3507501"/>
                </a:cubicBezTo>
                <a:cubicBezTo>
                  <a:pt x="4969844" y="3500185"/>
                  <a:pt x="4913607" y="3492413"/>
                  <a:pt x="4859658" y="3484183"/>
                </a:cubicBezTo>
                <a:cubicBezTo>
                  <a:pt x="4805709" y="3475954"/>
                  <a:pt x="4760446" y="3464524"/>
                  <a:pt x="4723869" y="3449893"/>
                </a:cubicBezTo>
                <a:cubicBezTo>
                  <a:pt x="4725698" y="3464524"/>
                  <a:pt x="4730270" y="3480069"/>
                  <a:pt x="4737585" y="3496528"/>
                </a:cubicBezTo>
                <a:cubicBezTo>
                  <a:pt x="4743072" y="3511158"/>
                  <a:pt x="4751759" y="3527617"/>
                  <a:pt x="4763646" y="3545905"/>
                </a:cubicBezTo>
                <a:cubicBezTo>
                  <a:pt x="4775533" y="3564193"/>
                  <a:pt x="4792450" y="3582481"/>
                  <a:pt x="4814396" y="3600769"/>
                </a:cubicBezTo>
                <a:cubicBezTo>
                  <a:pt x="4825369" y="3600769"/>
                  <a:pt x="4838170" y="3601684"/>
                  <a:pt x="4852801" y="3603513"/>
                </a:cubicBezTo>
                <a:cubicBezTo>
                  <a:pt x="4865602" y="3605341"/>
                  <a:pt x="4880689" y="3606713"/>
                  <a:pt x="4898063" y="3607627"/>
                </a:cubicBezTo>
                <a:cubicBezTo>
                  <a:pt x="4915437" y="3608542"/>
                  <a:pt x="4935096" y="3608999"/>
                  <a:pt x="4957043" y="3608999"/>
                </a:cubicBezTo>
                <a:cubicBezTo>
                  <a:pt x="4916808" y="3663863"/>
                  <a:pt x="4880689" y="3712783"/>
                  <a:pt x="4848685" y="3755760"/>
                </a:cubicBezTo>
                <a:cubicBezTo>
                  <a:pt x="4816681" y="3798737"/>
                  <a:pt x="4788792" y="3835770"/>
                  <a:pt x="4765018" y="3866860"/>
                </a:cubicBezTo>
                <a:cubicBezTo>
                  <a:pt x="4737585" y="3901607"/>
                  <a:pt x="4712897" y="3931782"/>
                  <a:pt x="4690951" y="3957385"/>
                </a:cubicBezTo>
                <a:cubicBezTo>
                  <a:pt x="4700096" y="3986646"/>
                  <a:pt x="4714268" y="4012249"/>
                  <a:pt x="4733471" y="4034195"/>
                </a:cubicBezTo>
                <a:cubicBezTo>
                  <a:pt x="4752673" y="4056140"/>
                  <a:pt x="4772333" y="4075343"/>
                  <a:pt x="4792450" y="4091802"/>
                </a:cubicBezTo>
                <a:cubicBezTo>
                  <a:pt x="4814396" y="4111919"/>
                  <a:pt x="4838170" y="4128378"/>
                  <a:pt x="4863774" y="4141180"/>
                </a:cubicBezTo>
                <a:cubicBezTo>
                  <a:pt x="4922294" y="4071685"/>
                  <a:pt x="4981731" y="3991675"/>
                  <a:pt x="5042081" y="3901150"/>
                </a:cubicBezTo>
                <a:cubicBezTo>
                  <a:pt x="5102431" y="3810624"/>
                  <a:pt x="5161867" y="3715069"/>
                  <a:pt x="5220389" y="3614485"/>
                </a:cubicBezTo>
                <a:cubicBezTo>
                  <a:pt x="5306344" y="3614485"/>
                  <a:pt x="5387724" y="3611742"/>
                  <a:pt x="5464534" y="3606256"/>
                </a:cubicBezTo>
                <a:cubicBezTo>
                  <a:pt x="5396869" y="3745245"/>
                  <a:pt x="5340175" y="3876918"/>
                  <a:pt x="5294455" y="4001277"/>
                </a:cubicBezTo>
                <a:cubicBezTo>
                  <a:pt x="5248736" y="4125635"/>
                  <a:pt x="5222218" y="4228962"/>
                  <a:pt x="5214903" y="4311258"/>
                </a:cubicBezTo>
                <a:cubicBezTo>
                  <a:pt x="5231362" y="4344176"/>
                  <a:pt x="5251479" y="4375266"/>
                  <a:pt x="5275253" y="4404527"/>
                </a:cubicBezTo>
                <a:cubicBezTo>
                  <a:pt x="5295371" y="4430130"/>
                  <a:pt x="5320059" y="4456190"/>
                  <a:pt x="5349319" y="4482708"/>
                </a:cubicBezTo>
                <a:cubicBezTo>
                  <a:pt x="5378580" y="4509226"/>
                  <a:pt x="5414241" y="4530714"/>
                  <a:pt x="5456304" y="4547173"/>
                </a:cubicBezTo>
                <a:cubicBezTo>
                  <a:pt x="5485565" y="4364293"/>
                  <a:pt x="5535857" y="4167697"/>
                  <a:pt x="5607180" y="3957385"/>
                </a:cubicBezTo>
                <a:cubicBezTo>
                  <a:pt x="5667531" y="3776334"/>
                  <a:pt x="5753484" y="3568308"/>
                  <a:pt x="5865041" y="3333307"/>
                </a:cubicBezTo>
                <a:cubicBezTo>
                  <a:pt x="5976597" y="3098307"/>
                  <a:pt x="6123816" y="2850047"/>
                  <a:pt x="6306696" y="2588528"/>
                </a:cubicBezTo>
                <a:cubicBezTo>
                  <a:pt x="6297551" y="2566583"/>
                  <a:pt x="6284750" y="2544637"/>
                  <a:pt x="6268291" y="2522691"/>
                </a:cubicBezTo>
                <a:cubicBezTo>
                  <a:pt x="6253660" y="2502575"/>
                  <a:pt x="6235373" y="2482001"/>
                  <a:pt x="6213427" y="2460970"/>
                </a:cubicBezTo>
                <a:cubicBezTo>
                  <a:pt x="6191481" y="2439938"/>
                  <a:pt x="6164049" y="2421193"/>
                  <a:pt x="6131131" y="24047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10200" y="835912"/>
            <a:ext cx="4857750" cy="5393438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3451651"/>
            <a:ext cx="4455886" cy="2804828"/>
          </a:xfrm>
          <a:custGeom>
            <a:avLst/>
            <a:gdLst>
              <a:gd name="connsiteX0" fmla="*/ 0 w 3380758"/>
              <a:gd name="connsiteY0" fmla="*/ 0 h 4544266"/>
              <a:gd name="connsiteX1" fmla="*/ 3380758 w 3380758"/>
              <a:gd name="connsiteY1" fmla="*/ 0 h 4544266"/>
              <a:gd name="connsiteX2" fmla="*/ 3380758 w 3380758"/>
              <a:gd name="connsiteY2" fmla="*/ 4544266 h 4544266"/>
              <a:gd name="connsiteX3" fmla="*/ 0 w 3380758"/>
              <a:gd name="connsiteY3" fmla="*/ 4544266 h 454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58" h="4544266">
                <a:moveTo>
                  <a:pt x="0" y="0"/>
                </a:moveTo>
                <a:lnTo>
                  <a:pt x="3380758" y="0"/>
                </a:lnTo>
                <a:lnTo>
                  <a:pt x="3380758" y="4544266"/>
                </a:lnTo>
                <a:lnTo>
                  <a:pt x="0" y="45442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5825" y="3661410"/>
            <a:ext cx="10192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Julietta" pitchFamily="2" charset="0"/>
              </a:rPr>
              <a:t>MAKING PRIMARY EDUCATION ATTRACTIVE: </a:t>
            </a:r>
            <a:r>
              <a:rPr lang="en-US" sz="3200" b="1" dirty="0">
                <a:solidFill>
                  <a:srgbClr val="00B0F0"/>
                </a:solidFill>
                <a:latin typeface="Julietta" pitchFamily="2" charset="0"/>
              </a:rPr>
              <a:t>QUALITY OF SCHOOL FEEDING PROGRAMME IN TWO SOUTHWESTERN STATES OF NIGERIA</a:t>
            </a:r>
            <a:endParaRPr lang="en-US" sz="3200" b="1" dirty="0">
              <a:solidFill>
                <a:srgbClr val="00B0F0"/>
              </a:solidFill>
              <a:latin typeface="Julietta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953" y="5650150"/>
            <a:ext cx="4752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Salami, I. A. and Eze, S. E</a:t>
            </a:r>
            <a:endParaRPr lang="en-US" sz="2800" spc="3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1009260" y="568131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rgbClr val="FFFF00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rgbClr val="FFFF00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95" y="12700"/>
            <a:ext cx="1708785" cy="122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Over 37,000 Primary School Children To Benefit Fro... - AllNews Nigeria"/>
          <p:cNvPicPr>
            <a:picLocks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0" y="153670"/>
            <a:ext cx="5770880" cy="324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/>
          <p:nvPr/>
        </p:nvSpPr>
        <p:spPr>
          <a:xfrm>
            <a:off x="81915" y="116840"/>
            <a:ext cx="6654800" cy="67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id-ID" sz="4400" b="1" dirty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Materials and Methods</a:t>
            </a:r>
            <a:endParaRPr lang="en-US" altLang="id-ID" sz="4400" b="1" dirty="0">
              <a:solidFill>
                <a:srgbClr val="00B050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5035" y="1118870"/>
            <a:ext cx="729805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QUAN + qual type of Triangulation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Multi-stage sampling to select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914400" lvl="1" indent="-457200">
              <a:buFont typeface="Wingdings" panose="05000000000000000000" charset="0"/>
              <a:buChar char="§"/>
            </a:pP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180 teachers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914400" lvl="1" indent="-457200">
              <a:buFont typeface="Wingdings" panose="05000000000000000000" charset="0"/>
              <a:buChar char="§"/>
            </a:pP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150 parents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914400" lvl="1" indent="-457200">
              <a:buFont typeface="Wingdings" panose="05000000000000000000" charset="0"/>
              <a:buChar char="§"/>
            </a:pP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 state coordinators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lvl="0" indent="-457200">
              <a:buFont typeface="Wingdings" panose="05000000000000000000" charset="0"/>
              <a:buChar char="o"/>
            </a:pP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lvl="0" indent="-457200">
              <a:buFont typeface="Wingdings" panose="05000000000000000000" charset="0"/>
              <a:buChar char="o"/>
            </a:pP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Three research instruments were used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lvl="0" indent="-457200">
              <a:buFont typeface="Wingdings" panose="05000000000000000000" charset="0"/>
              <a:buChar char="§"/>
            </a:pPr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Perception of Parents about Quality of SFP (0.75);</a:t>
            </a: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lvl="0" indent="-457200">
              <a:buFont typeface="Wingdings" panose="05000000000000000000" charset="0"/>
              <a:buChar char="§"/>
            </a:pPr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Perception of teachers about SFP (0.71)</a:t>
            </a:r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and </a:t>
            </a:r>
            <a:endParaRPr lang="en-US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lvl="0" indent="-457200">
              <a:buFont typeface="Wingdings" panose="05000000000000000000" charset="0"/>
              <a:buChar char="§"/>
            </a:pPr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State Coordinator of SFP Interview guide</a:t>
            </a:r>
            <a:endParaRPr lang="en-US" sz="24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820" y="0"/>
            <a:ext cx="1543050" cy="110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8"/>
          <p:cNvSpPr txBox="1"/>
          <p:nvPr/>
        </p:nvSpPr>
        <p:spPr>
          <a:xfrm>
            <a:off x="191175" y="217905"/>
            <a:ext cx="260921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66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Results</a:t>
            </a:r>
            <a:endParaRPr lang="en-US" sz="66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420" y="2244090"/>
            <a:ext cx="105740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Perception of parents towards quality School Feeding Programme (SFP) as a solution to major problem of basic education is positive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teachers have positive perception about the efficacy of SFP to solve huger problem facing basic education 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But Teachers’s perception about the quality implementation of the programme in the states is negative.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lvl="0" indent="0">
              <a:buFont typeface="Wingdings" panose="05000000000000000000" charset="0"/>
              <a:buNone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70" y="0"/>
            <a:ext cx="1524000" cy="109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72" y="424348"/>
            <a:ext cx="5857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Quantity and Quality of SFP</a:t>
            </a:r>
            <a:endParaRPr lang="en-US" sz="40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020" y="2661920"/>
            <a:ext cx="113620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800">
                <a:sym typeface="+mn-ea"/>
              </a:rPr>
              <a:t>Out of a scale of 4.0</a:t>
            </a:r>
            <a:endParaRPr lang="en-US" sz="2800">
              <a:sym typeface="+mn-ea"/>
            </a:endParaRPr>
          </a:p>
          <a:p>
            <a:pPr marL="0" indent="0" algn="l">
              <a:buNone/>
            </a:pPr>
            <a:endParaRPr lang="en-US" sz="280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Osun State teachers rated the quality and quantity of SFP to be 2.61.</a:t>
            </a:r>
            <a:endParaRPr lang="en-US" sz="280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US" sz="280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Oyo State teachers rated quality and quantity of SFP to be 2.31</a:t>
            </a:r>
            <a:endParaRPr lang="en-US" sz="280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US" sz="280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Hence, Osun provides better quality and quantity of SFP compared to Oyo </a:t>
            </a:r>
            <a:endParaRPr lang="en-US" sz="2800" dirty="0">
              <a:latin typeface="Julietta" pitchFamily="2" charset="0"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345" y="0"/>
            <a:ext cx="1533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-172" y="424348"/>
            <a:ext cx="5857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4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Quantity and Quality of SFP</a:t>
            </a:r>
            <a:endParaRPr lang="en-US" sz="40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247015" y="1690370"/>
            <a:ext cx="57226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latin typeface="Julietta" pitchFamily="2" charset="0"/>
              </a:rPr>
              <a:t>Osun State inspects and monitors</a:t>
            </a:r>
            <a:endParaRPr lang="en-US" sz="2400" dirty="0">
              <a:latin typeface="Julietta" pitchFamily="2" charset="0"/>
            </a:endParaRPr>
          </a:p>
          <a:p>
            <a:pPr marL="342900" indent="-342900" algn="l">
              <a:buFont typeface="Wingdings" panose="05000000000000000000" charset="0"/>
              <a:buChar char="o"/>
            </a:pPr>
            <a:r>
              <a:rPr lang="en-US" sz="2400" dirty="0">
                <a:latin typeface="Julietta" pitchFamily="2" charset="0"/>
              </a:rPr>
              <a:t>Using</a:t>
            </a:r>
            <a:endParaRPr lang="en-US" sz="2400" dirty="0">
              <a:latin typeface="Julietta" pitchFamily="2" charset="0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 sz="2400" dirty="0">
                <a:latin typeface="Julietta" pitchFamily="2" charset="0"/>
              </a:rPr>
              <a:t>Parents</a:t>
            </a:r>
            <a:endParaRPr lang="en-US" sz="2400" dirty="0">
              <a:latin typeface="Julietta" pitchFamily="2" charset="0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 sz="2400" dirty="0">
                <a:latin typeface="Julietta" pitchFamily="2" charset="0"/>
              </a:rPr>
              <a:t>Community</a:t>
            </a:r>
            <a:endParaRPr lang="en-US" sz="2400" dirty="0">
              <a:latin typeface="Julietta" pitchFamily="2" charset="0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 sz="2400" dirty="0">
                <a:latin typeface="Julietta" pitchFamily="2" charset="0"/>
              </a:rPr>
              <a:t>School Business man</a:t>
            </a:r>
            <a:endParaRPr lang="en-US" sz="2400" dirty="0">
              <a:latin typeface="Julietta" pitchFamily="2" charset="0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 sz="2400" dirty="0">
                <a:latin typeface="Julietta" pitchFamily="2" charset="0"/>
              </a:rPr>
              <a:t>Government officials</a:t>
            </a:r>
            <a:endParaRPr lang="en-US" sz="2400" dirty="0">
              <a:latin typeface="Julietta" pitchFamily="2" charset="0"/>
            </a:endParaRPr>
          </a:p>
          <a:p>
            <a:pPr marL="342900" indent="-342900" algn="l">
              <a:buFont typeface="Wingdings" panose="05000000000000000000" charset="0"/>
              <a:buChar char="o"/>
            </a:pPr>
            <a:r>
              <a:rPr lang="en-US" sz="2400" dirty="0">
                <a:latin typeface="Julietta" pitchFamily="2" charset="0"/>
              </a:rPr>
              <a:t>Every Month</a:t>
            </a:r>
            <a:endParaRPr lang="en-US" sz="2400" dirty="0">
              <a:latin typeface="Julietta" pitchFamily="2" charset="0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5313680" y="4107180"/>
            <a:ext cx="6332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latin typeface="Julietta" pitchFamily="2" charset="0"/>
              </a:rPr>
              <a:t>Oyo State inspects and monitors</a:t>
            </a:r>
            <a:endParaRPr lang="en-US" sz="2400" dirty="0">
              <a:latin typeface="Julietta" pitchFamily="2" charset="0"/>
            </a:endParaRPr>
          </a:p>
          <a:p>
            <a:pPr marL="342900" indent="-342900" algn="l">
              <a:buFont typeface="Wingdings" panose="05000000000000000000" charset="0"/>
              <a:buChar char="o"/>
            </a:pPr>
            <a:r>
              <a:rPr lang="en-US" sz="2400" dirty="0">
                <a:latin typeface="Julietta" pitchFamily="2" charset="0"/>
              </a:rPr>
              <a:t>Using</a:t>
            </a:r>
            <a:endParaRPr lang="en-US" sz="2400" dirty="0">
              <a:latin typeface="Julietta" pitchFamily="2" charset="0"/>
            </a:endParaRPr>
          </a:p>
          <a:p>
            <a:pPr marL="800100" lvl="1" indent="-342900" algn="l">
              <a:buFont typeface="Wingdings" panose="05000000000000000000" charset="0"/>
              <a:buChar char="§"/>
            </a:pPr>
            <a:r>
              <a:rPr lang="en-US" sz="2400" dirty="0">
                <a:latin typeface="Julietta" pitchFamily="2" charset="0"/>
              </a:rPr>
              <a:t>Government officials</a:t>
            </a:r>
            <a:endParaRPr lang="en-US" sz="2400" dirty="0">
              <a:latin typeface="Julietta" pitchFamily="2" charset="0"/>
            </a:endParaRPr>
          </a:p>
          <a:p>
            <a:pPr marL="342900" indent="-342900" algn="l">
              <a:buFont typeface="Wingdings" panose="05000000000000000000" charset="0"/>
              <a:buChar char="o"/>
            </a:pPr>
            <a:r>
              <a:rPr lang="en-US" sz="2400" dirty="0">
                <a:latin typeface="Julietta" pitchFamily="2" charset="0"/>
              </a:rPr>
              <a:t>Every Month</a:t>
            </a:r>
            <a:endParaRPr lang="en-US" sz="2400" dirty="0">
              <a:latin typeface="Julietta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120" y="0"/>
            <a:ext cx="1428750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 txBox="1"/>
          <p:nvPr/>
        </p:nvSpPr>
        <p:spPr>
          <a:xfrm>
            <a:off x="81915" y="116840"/>
            <a:ext cx="4476115" cy="67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id-ID" sz="4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Access of SFP</a:t>
            </a:r>
            <a:endParaRPr lang="en-US" altLang="id-ID" sz="48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5" y="1447800"/>
            <a:ext cx="6518275" cy="3415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Osun State feeds</a:t>
            </a:r>
            <a:endParaRPr lang="en-US" altLang="id-ID" sz="2400" b="1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primary schools, rural and urban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Primary I to IV (OSG feeds Pry IV)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Communities supports 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PTA supports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 agencies supports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5569585" y="4119245"/>
            <a:ext cx="4772660" cy="2306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Oyo State feeds</a:t>
            </a:r>
            <a:endParaRPr lang="en-US" altLang="id-ID" sz="2400" b="1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Primary schools, mostly urban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Primary I to III only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altLang="id-ID" sz="2400" dirty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other support</a:t>
            </a:r>
            <a:endParaRPr lang="en-US" altLang="id-ID" sz="2400" dirty="0">
              <a:solidFill>
                <a:schemeClr val="bg2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95" y="30480"/>
            <a:ext cx="1692275" cy="121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259666" y="449958"/>
            <a:ext cx="39738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 b="1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  <a:endParaRPr lang="en-US" sz="6600" b="1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580" y="1773555"/>
            <a:ext cx="110699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Wingdings" panose="05000000000000000000" charset="0"/>
              <a:buChar char="Ø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Osun State  implements SFP better and attracts children to school more.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This is made possible through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143000" lvl="1" indent="-685800">
              <a:buFont typeface="Wingdings" panose="05000000000000000000" charset="0"/>
              <a:buChar char="ü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Better commitment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143000" lvl="1" indent="-685800">
              <a:buFont typeface="Wingdings" panose="05000000000000000000" charset="0"/>
              <a:buChar char="ü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collaboration and 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1143000" lvl="1" indent="-685800">
              <a:buFont typeface="Wingdings" panose="05000000000000000000" charset="0"/>
              <a:buChar char="ü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Inspection and supervsion.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lvl="0" indent="-685800">
              <a:buFont typeface="Wingdings" panose="05000000000000000000" charset="0"/>
              <a:buChar char="Ø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lvl="0" indent="-685800">
              <a:buFont typeface="Wingdings" panose="05000000000000000000" charset="0"/>
              <a:buChar char="Ø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Oyo State, or any other state that is not implementing SFP right, should take a leave from Osun State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295" y="30480"/>
            <a:ext cx="1552575" cy="111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2863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76151" y="125473"/>
            <a:ext cx="5502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5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Recommendations</a:t>
            </a:r>
            <a:endParaRPr lang="en-US" sz="5400" b="1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685" y="1807845"/>
            <a:ext cx="11176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Wingdings" panose="05000000000000000000" charset="0"/>
              <a:buChar char="Ø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Oyo State should adopt partnership approach in the implementation of SFP across the State. 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two State should try to support by feeding the upper primary classes. This could be achieved by investing in community food production.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food should be served as a breakfast on the basis of ‘first come, first serve’ to discourage lateness. 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685800" indent="-685800">
              <a:buFont typeface="Wingdings" panose="05000000000000000000" charset="0"/>
              <a:buChar char="Ø"/>
            </a:pP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5" y="30480"/>
            <a:ext cx="1419225" cy="10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Best Thankyou Ba GIFs | Gfycat"/>
          <p:cNvPicPr>
            <a:picLocks noChangeAspect="1" noChangeArrowheads="1" noCrop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2108835"/>
            <a:ext cx="8011795" cy="31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480"/>
            <a:ext cx="1652270" cy="11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91250" y="2723515"/>
            <a:ext cx="473138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Lots of happenings in Nigeria lately made school unattractive to children: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1. insurgency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2. COVID-19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3. Increase poverty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4. Poor school  resources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many more   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50" y="411559"/>
            <a:ext cx="32626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  <a:endParaRPr lang="en-US" sz="4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590961" y="1184047"/>
            <a:ext cx="1020748" cy="498703"/>
            <a:chOff x="4492546" y="1990497"/>
            <a:chExt cx="1020748" cy="49870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G7 countries pledge $389 million to fight Boko Haram insurgency | The  Guardian Nigeria News - Nigeria and World News — World — The Guardian  Nigeria News – Nigeria and World News"/>
          <p:cNvPicPr>
            <a:picLocks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" y="542290"/>
            <a:ext cx="2306320" cy="129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OVID-19: Nigeria records 422 new cases, five deaths Monday"/>
          <p:cNvPicPr>
            <a:picLocks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1839595"/>
            <a:ext cx="2454275" cy="163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Commentary: How To Reduce Poverty In Nigeria – Heartbeat Of The Ea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" y="3475355"/>
            <a:ext cx="221996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 descr="Falling Standard of Education in Nigeria – Information Parlou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55" y="4835525"/>
            <a:ext cx="2639695" cy="154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65" y="8890"/>
            <a:ext cx="1462405" cy="10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 rot="16200000">
            <a:off x="11009260" y="568131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856274" y="411534"/>
            <a:ext cx="32626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  <a:endParaRPr lang="en-US" sz="4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729" y="424234"/>
            <a:ext cx="559244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Effects of unattractive</a:t>
            </a:r>
            <a:endParaRPr lang="en-US" sz="4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US" sz="4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schools to children </a:t>
            </a:r>
            <a:endParaRPr lang="en-US" sz="4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7360" y="2064385"/>
            <a:ext cx="367157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enrolment rate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47077" y="4958222"/>
            <a:ext cx="2809474" cy="1372614"/>
            <a:chOff x="4492546" y="1990497"/>
            <a:chExt cx="1020748" cy="49870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5"/>
          <p:cNvSpPr/>
          <p:nvPr/>
        </p:nvSpPr>
        <p:spPr>
          <a:xfrm>
            <a:off x="735330" y="2571115"/>
            <a:ext cx="2388870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Poor attendance rate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25"/>
          <p:cNvSpPr/>
          <p:nvPr/>
        </p:nvSpPr>
        <p:spPr>
          <a:xfrm>
            <a:off x="1053465" y="3175635"/>
            <a:ext cx="238252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completion rate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25"/>
          <p:cNvSpPr/>
          <p:nvPr/>
        </p:nvSpPr>
        <p:spPr>
          <a:xfrm>
            <a:off x="1276985" y="3832225"/>
            <a:ext cx="26993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learning outcomes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25"/>
          <p:cNvSpPr/>
          <p:nvPr/>
        </p:nvSpPr>
        <p:spPr>
          <a:xfrm>
            <a:off x="1755140" y="4451350"/>
            <a:ext cx="367157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Unachieved Basic Educational goals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2263140" y="5093335"/>
            <a:ext cx="366585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increase in future societal problems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460" y="0"/>
            <a:ext cx="150241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Uneducated People Quotes: top 9 famous quotes about Uneducated Peo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15" y="1991995"/>
            <a:ext cx="5506720" cy="29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 rot="16200000">
            <a:off x="11009260" y="568131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61605" y="1654175"/>
            <a:ext cx="2865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Increase School:</a:t>
            </a:r>
            <a:endParaRPr lang="en-US" sz="2400" b="1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Enrolment</a:t>
            </a: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Attendance</a:t>
            </a:r>
            <a:endParaRPr lang="en-US" sz="2400" dirty="0"/>
          </a:p>
        </p:txBody>
      </p:sp>
      <p:sp>
        <p:nvSpPr>
          <p:cNvPr id="2" name="TextBox 5"/>
          <p:cNvSpPr txBox="1"/>
          <p:nvPr/>
        </p:nvSpPr>
        <p:spPr>
          <a:xfrm>
            <a:off x="891540" y="120650"/>
            <a:ext cx="7903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/>
              <a:t>Then, Introduction of School Feeding Programme (SFP)</a:t>
            </a:r>
            <a:endParaRPr lang="en-US" sz="2800" b="1" dirty="0"/>
          </a:p>
        </p:txBody>
      </p:sp>
      <p:pic>
        <p:nvPicPr>
          <p:cNvPr id="8" name="Content Placeholder 7" descr="Over 37,000 Primary School Children To Benefit Fro... - AllNews Nigeria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" y="1554480"/>
            <a:ext cx="6083935" cy="34188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/>
          <p:cNvSpPr txBox="1"/>
          <p:nvPr/>
        </p:nvSpPr>
        <p:spPr>
          <a:xfrm>
            <a:off x="7330440" y="3719830"/>
            <a:ext cx="3910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/>
              <a:t>Consequently to Enhance:</a:t>
            </a:r>
            <a:endParaRPr lang="en-US" sz="2400" b="1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Learning outcomes</a:t>
            </a:r>
            <a:endParaRPr lang="en-US" sz="24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dirty="0"/>
              <a:t>Completion rate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990" y="0"/>
            <a:ext cx="145288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2905" y="531495"/>
            <a:ext cx="716661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sym typeface="+mn-ea"/>
              </a:rPr>
              <a:t>MAJOR CHALLENGE FACING SFP IN NIGERIA</a:t>
            </a:r>
            <a:endParaRPr lang="en-US" sz="2400" b="1" dirty="0">
              <a:solidFill>
                <a:srgbClr val="FFFF00"/>
              </a:solidFill>
              <a:sym typeface="+mn-ea"/>
            </a:endParaRP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FFFF00"/>
                </a:solidFill>
                <a:sym typeface="+mn-ea"/>
              </a:rPr>
              <a:t>STATE-BASED</a:t>
            </a:r>
            <a:r>
              <a:rPr lang="en-US" sz="2400" dirty="0">
                <a:solidFill>
                  <a:srgbClr val="FFFF00"/>
                </a:solidFill>
                <a:sym typeface="+mn-ea"/>
              </a:rPr>
              <a:t> IMPLEMENTATION, IN TERMS OF: </a:t>
            </a:r>
            <a:endParaRPr lang="en-US" sz="2400" dirty="0">
              <a:solidFill>
                <a:srgbClr val="FFFF00"/>
              </a:solidFill>
              <a:sym typeface="+mn-ea"/>
            </a:endParaRP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Financing </a:t>
            </a:r>
            <a:r>
              <a:rPr lang="en-US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(UNICEF; WFP; PCD; FG; SG etc)</a:t>
            </a:r>
            <a:endParaRPr lang="en-US" sz="24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Staffing and collaboration</a:t>
            </a:r>
            <a:endParaRPr lang="en-US" sz="24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 and quantity of food</a:t>
            </a:r>
            <a:endParaRPr lang="en-US" sz="24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Accessment rate</a:t>
            </a:r>
            <a:endParaRPr lang="en-US" sz="24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o"/>
            </a:pPr>
            <a:r>
              <a:rPr lang="en-U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Monitoring and Supervision</a:t>
            </a:r>
            <a:endParaRPr lang="en-US" sz="24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0" y="0"/>
            <a:ext cx="145923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The Top 3 Challenges Facing Manufacturers Today"/>
          <p:cNvPicPr>
            <a:picLocks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2883535"/>
            <a:ext cx="5522595" cy="373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32"/>
          <p:cNvSpPr txBox="1"/>
          <p:nvPr/>
        </p:nvSpPr>
        <p:spPr>
          <a:xfrm rot="16200000">
            <a:off x="11009260" y="568131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rgbClr val="FFFF00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rgbClr val="FFFF00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6475" y="201295"/>
            <a:ext cx="828230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  <a:sym typeface="+mn-ea"/>
              </a:rPr>
              <a:t>State-based implementation made SFP success varies according to State</a:t>
            </a:r>
            <a:endParaRPr lang="en-US" sz="4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ea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252730" y="2875915"/>
            <a:ext cx="602615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sym typeface="+mn-ea"/>
              </a:rPr>
              <a:t>One of the 12 states where SFP was piloted in 2005 is Osun State and recorded highest success</a:t>
            </a:r>
            <a:endParaRPr lang="en-U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ea"/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349250" y="4186555"/>
            <a:ext cx="592899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SFP started in Oyo State in January, 2017</a:t>
            </a:r>
            <a:endParaRPr lang="en-U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ea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349250" y="5182870"/>
            <a:ext cx="592963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+mn-ea"/>
              </a:rPr>
              <a:t>SFP in Oyo State seems facing many challenges based on observations and stakeholders reactions</a:t>
            </a:r>
            <a:endParaRPr lang="en-U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+mn-ea"/>
            </a:endParaRPr>
          </a:p>
        </p:txBody>
      </p:sp>
      <p:pic>
        <p:nvPicPr>
          <p:cNvPr id="5" name="Picture 1" descr="Oyo Gov't Begins Repairs Of Road Beside University of Ibadan After THE  WHISTLER Report – The Whistler Newspaper"/>
          <p:cNvPicPr>
            <a:picLocks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30" y="2080895"/>
            <a:ext cx="5505450" cy="3985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32"/>
          <p:cNvSpPr txBox="1"/>
          <p:nvPr/>
        </p:nvSpPr>
        <p:spPr>
          <a:xfrm rot="16200000">
            <a:off x="11009260" y="568131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rgbClr val="FFFF00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rgbClr val="FFFF00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40" y="0"/>
            <a:ext cx="1243330" cy="89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6209" y="2802530"/>
            <a:ext cx="10486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</a:t>
            </a:r>
            <a:endParaRPr lang="en-US" sz="166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0865" y="1536700"/>
            <a:ext cx="90627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major reason  </a:t>
            </a:r>
            <a:endParaRPr lang="en-US" sz="4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en-US" sz="4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why Osun and Oyo </a:t>
            </a:r>
            <a:endParaRPr lang="en-US" sz="4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en-US" sz="4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were compared </a:t>
            </a:r>
            <a:endParaRPr lang="en-US" sz="4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en-US" sz="4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the implementation</a:t>
            </a:r>
            <a:endParaRPr lang="en-US" sz="4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ctr"/>
            <a:r>
              <a:rPr lang="en-US" sz="48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 SFP </a:t>
            </a:r>
            <a:endParaRPr lang="en-US" sz="48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30" y="0"/>
            <a:ext cx="1437640" cy="10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Box 18"/>
          <p:cNvSpPr txBox="1"/>
          <p:nvPr/>
        </p:nvSpPr>
        <p:spPr>
          <a:xfrm>
            <a:off x="2839760" y="280135"/>
            <a:ext cx="6342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36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Osun and Oyo States in a Context</a:t>
            </a:r>
            <a:endParaRPr lang="en-US" sz="3600" dirty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11800" y="1226285"/>
            <a:ext cx="6534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Creation:</a:t>
            </a:r>
            <a:r>
              <a:rPr lang="en-US" sz="3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Both came to existence in 1991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111800" y="2172435"/>
            <a:ext cx="85483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Population 2022: </a:t>
            </a:r>
            <a:r>
              <a:rPr lang="en-US" sz="28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Osun (4,705,589) Oyo (7,840,864)</a:t>
            </a:r>
            <a:r>
              <a:rPr lang="en-US" sz="3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endParaRPr lang="en-US" sz="28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111800" y="3316705"/>
            <a:ext cx="7462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IGR 2020(N):</a:t>
            </a:r>
            <a:r>
              <a:rPr lang="en-US" sz="3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Osun (19.67 billion) Oyo (38.04 billion)</a:t>
            </a:r>
            <a:endParaRPr lang="en-US" sz="24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11760" y="4559300"/>
            <a:ext cx="115341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600" b="1"/>
              <a:t>No of primary schools 2019</a:t>
            </a:r>
            <a:r>
              <a:rPr lang="en-US" sz="2800" b="1"/>
              <a:t>:</a:t>
            </a:r>
            <a:r>
              <a:rPr lang="en-US" sz="2800"/>
              <a:t> Osun (3,339) Oyo (6,368) </a:t>
            </a:r>
            <a:endParaRPr 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15" y="0"/>
            <a:ext cx="154495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22450" y="5444490"/>
            <a:ext cx="98234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36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The SFP programme in Osun has successful records than Oyo State </a:t>
            </a:r>
            <a:endParaRPr lang="en-US" sz="36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0540" y="1382395"/>
            <a:ext cx="52787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id-ID" sz="32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CIPP model of Evaluation</a:t>
            </a:r>
            <a:endParaRPr lang="en-US" altLang="id-ID" sz="32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283" y="209460"/>
            <a:ext cx="50514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Theoretical Background</a:t>
            </a:r>
            <a:endParaRPr lang="en-US" sz="40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64843" y="2057453"/>
            <a:ext cx="1020748" cy="498703"/>
            <a:chOff x="4492546" y="1990497"/>
            <a:chExt cx="1020748" cy="49870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492546" y="2219097"/>
              <a:ext cx="10207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90480" y="1990497"/>
              <a:ext cx="0" cy="498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4"/>
          <p:cNvSpPr/>
          <p:nvPr/>
        </p:nvSpPr>
        <p:spPr>
          <a:xfrm>
            <a:off x="619125" y="2442210"/>
            <a:ext cx="4027170" cy="3322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Stufflebeam evaluates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Context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process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product 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6015990" y="2327275"/>
            <a:ext cx="3347085" cy="829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32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study</a:t>
            </a:r>
            <a:endParaRPr lang="en-US" altLang="id-ID" sz="32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6015990" y="3294380"/>
            <a:ext cx="5691505" cy="2768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evaluates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0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objective of SFP</a:t>
            </a:r>
            <a:endParaRPr lang="en-US" altLang="id-ID" sz="20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0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finance, quality and quantity of food</a:t>
            </a:r>
            <a:endParaRPr lang="en-US" altLang="id-ID" sz="20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0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collaborations, monitoring and supervision</a:t>
            </a:r>
            <a:endParaRPr lang="en-US" altLang="id-ID" sz="20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id-ID" sz="20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assessibility by the chiildren</a:t>
            </a:r>
            <a:r>
              <a:rPr lang="en-US" altLang="id-ID" sz="2800" i="0" dirty="0">
                <a:solidFill>
                  <a:schemeClr val="bg2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altLang="id-ID" sz="2800" i="0" dirty="0">
              <a:solidFill>
                <a:schemeClr val="bg2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 rot="16200000">
            <a:off x="11123560" y="5813390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Bradley Hand ITC" panose="03070402050302030203" charset="0"/>
                <a:ea typeface="Lato Black" panose="020F0502020204030203" pitchFamily="34" charset="0"/>
                <a:cs typeface="Bradley Hand ITC" panose="03070402050302030203" charset="0"/>
              </a:rPr>
              <a:t>Togo, 2022</a:t>
            </a:r>
            <a:endParaRPr lang="en-US" sz="2400" b="1" dirty="0">
              <a:solidFill>
                <a:schemeClr val="tx1"/>
              </a:solidFill>
              <a:latin typeface="Bradley Hand ITC" panose="03070402050302030203" charset="0"/>
              <a:ea typeface="Lato Black" panose="020F0502020204030203" pitchFamily="34" charset="0"/>
              <a:cs typeface="Bradley Hand ITC" panose="03070402050302030203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53797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7F7F7"/>
      </a:lt1>
      <a:dk2>
        <a:srgbClr val="000000"/>
      </a:dk2>
      <a:lt2>
        <a:srgbClr val="F7F7F7"/>
      </a:lt2>
      <a:accent1>
        <a:srgbClr val="000000"/>
      </a:accent1>
      <a:accent2>
        <a:srgbClr val="0C0C0C"/>
      </a:accent2>
      <a:accent3>
        <a:srgbClr val="262626"/>
      </a:accent3>
      <a:accent4>
        <a:srgbClr val="3F3F3F"/>
      </a:accent4>
      <a:accent5>
        <a:srgbClr val="595959"/>
      </a:accent5>
      <a:accent6>
        <a:srgbClr val="7F7F7F"/>
      </a:accent6>
      <a:hlink>
        <a:srgbClr val="F33B48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3948</Words>
  <Application>WPS Presentation</Application>
  <PresentationFormat>Custom</PresentationFormat>
  <Paragraphs>212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Julietta</vt:lpstr>
      <vt:lpstr>Segoe Print</vt:lpstr>
      <vt:lpstr>Lato</vt:lpstr>
      <vt:lpstr>Bradley Hand ITC</vt:lpstr>
      <vt:lpstr>Lato Black</vt:lpstr>
      <vt:lpstr>Calibri</vt:lpstr>
      <vt:lpstr>Wingdings</vt:lpstr>
      <vt:lpstr>Arial Unicode MS</vt:lpstr>
      <vt:lpstr>Microsoft YaHei</vt:lpstr>
      <vt:lpstr>Algerian</vt:lpstr>
      <vt:lpstr>Times New Roman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hendradirtyline</dc:creator>
  <cp:lastModifiedBy>user</cp:lastModifiedBy>
  <cp:revision>91</cp:revision>
  <dcterms:created xsi:type="dcterms:W3CDTF">2017-12-08T12:02:00Z</dcterms:created>
  <dcterms:modified xsi:type="dcterms:W3CDTF">2022-06-07T07:11:54Z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A2459FC463BF4966BA514EBEA33F5212</vt:lpwstr>
  </property>
  <property fmtid="{D5CDD505-2E9C-101B-9397-08002B2CF9AE}" pid="3" name="KSOProductBuildVer">
    <vt:lpwstr>1033-11.2.0.11130</vt:lpwstr>
  </property>
</Properties>
</file>