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6D13-5A14-4543-B8B1-6492073EE969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3506-4728-41AE-B226-3AFAA375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61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6D13-5A14-4543-B8B1-6492073EE969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3506-4728-41AE-B226-3AFAA375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11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6D13-5A14-4543-B8B1-6492073EE969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3506-4728-41AE-B226-3AFAA375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33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6D13-5A14-4543-B8B1-6492073EE969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3506-4728-41AE-B226-3AFAA375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5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6D13-5A14-4543-B8B1-6492073EE969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3506-4728-41AE-B226-3AFAA375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39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6D13-5A14-4543-B8B1-6492073EE969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3506-4728-41AE-B226-3AFAA375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36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6D13-5A14-4543-B8B1-6492073EE969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3506-4728-41AE-B226-3AFAA375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8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6D13-5A14-4543-B8B1-6492073EE969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3506-4728-41AE-B226-3AFAA375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5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6D13-5A14-4543-B8B1-6492073EE969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3506-4728-41AE-B226-3AFAA375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5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6D13-5A14-4543-B8B1-6492073EE969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3506-4728-41AE-B226-3AFAA375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1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6D13-5A14-4543-B8B1-6492073EE969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53506-4728-41AE-B226-3AFAA375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2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96D13-5A14-4543-B8B1-6492073EE969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53506-4728-41AE-B226-3AFAA375E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938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0505-FB45-62F0-9D84-DFC236AD4DB2}"/>
              </a:ext>
            </a:extLst>
          </p:cNvPr>
          <p:cNvSpPr/>
          <p:nvPr/>
        </p:nvSpPr>
        <p:spPr>
          <a:xfrm>
            <a:off x="188994" y="860240"/>
            <a:ext cx="88655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Why python is important?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6CFC99-5CA0-E987-08C9-049F9C33D862}"/>
              </a:ext>
            </a:extLst>
          </p:cNvPr>
          <p:cNvSpPr/>
          <p:nvPr/>
        </p:nvSpPr>
        <p:spPr>
          <a:xfrm>
            <a:off x="2535634" y="5479912"/>
            <a:ext cx="524836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By Sunny Kumar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E6BAB-1875-749F-51C7-9CB7F8B9B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782" y="5118652"/>
            <a:ext cx="1002695" cy="14411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95681-CD06-571A-C02D-6B0B29A7E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161" y="2069571"/>
            <a:ext cx="2836143" cy="27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7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6F943C-062F-3483-6777-2B55E8663EA8}"/>
              </a:ext>
            </a:extLst>
          </p:cNvPr>
          <p:cNvSpPr/>
          <p:nvPr/>
        </p:nvSpPr>
        <p:spPr>
          <a:xfrm>
            <a:off x="188994" y="860240"/>
            <a:ext cx="88655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Why python is important?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0053C-7C89-C77C-A25E-64570A769A49}"/>
              </a:ext>
            </a:extLst>
          </p:cNvPr>
          <p:cNvSpPr txBox="1"/>
          <p:nvPr/>
        </p:nvSpPr>
        <p:spPr>
          <a:xfrm>
            <a:off x="877202" y="2409446"/>
            <a:ext cx="8177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Programming Language Shaping Our Digital Future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165D9-5690-1629-A3F6-E98738D18F76}"/>
              </a:ext>
            </a:extLst>
          </p:cNvPr>
          <p:cNvSpPr txBox="1"/>
          <p:nvPr/>
        </p:nvSpPr>
        <p:spPr>
          <a:xfrm>
            <a:off x="1068492" y="3429000"/>
            <a:ext cx="77947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Discover why Python has become one of the most influential and widely-used programming languages in the world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427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E513E2-9E61-FB67-6598-50B8C84058C8}"/>
              </a:ext>
            </a:extLst>
          </p:cNvPr>
          <p:cNvSpPr/>
          <p:nvPr/>
        </p:nvSpPr>
        <p:spPr>
          <a:xfrm>
            <a:off x="583370" y="1068961"/>
            <a:ext cx="4902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What is Python?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56A08-88C6-26FF-0286-92E9022F78E2}"/>
              </a:ext>
            </a:extLst>
          </p:cNvPr>
          <p:cNvSpPr txBox="1"/>
          <p:nvPr/>
        </p:nvSpPr>
        <p:spPr>
          <a:xfrm>
            <a:off x="583370" y="2131152"/>
            <a:ext cx="6313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A High-Level, Interpreted Programming Language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DC8BB-4792-550E-CB72-FCD4A2DB81B9}"/>
              </a:ext>
            </a:extLst>
          </p:cNvPr>
          <p:cNvSpPr txBox="1"/>
          <p:nvPr/>
        </p:nvSpPr>
        <p:spPr>
          <a:xfrm>
            <a:off x="583370" y="2941982"/>
            <a:ext cx="78748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 dirty="0"/>
              <a:t>Created in the year 1991  by  Guido Van Rossum in Netherlands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 dirty="0"/>
              <a:t>Python is very easily understandable.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 dirty="0"/>
              <a:t>Free to use and modify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400" dirty="0"/>
              <a:t>Simplicity and readability comes first.</a:t>
            </a:r>
          </a:p>
        </p:txBody>
      </p:sp>
    </p:spTree>
    <p:extLst>
      <p:ext uri="{BB962C8B-B14F-4D97-AF65-F5344CB8AC3E}">
        <p14:creationId xmlns:p14="http://schemas.microsoft.com/office/powerpoint/2010/main" val="57332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62D237-FEB1-C105-4C81-A65EFCC65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2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A0575C-7C23-DB7D-C38C-66968F976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0C4AD7-E431-3625-736C-64C75AB4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4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939E32-E013-6806-4E6D-4E1F2E8CF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0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C3AD3C-1417-255C-A954-C67ABF21CEEB}"/>
              </a:ext>
            </a:extLst>
          </p:cNvPr>
          <p:cNvSpPr/>
          <p:nvPr/>
        </p:nvSpPr>
        <p:spPr>
          <a:xfrm>
            <a:off x="4442986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811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</TotalTime>
  <Words>77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Sunny kumar</dc:creator>
  <cp:lastModifiedBy>Sunny kumar</cp:lastModifiedBy>
  <cp:revision>1</cp:revision>
  <dcterms:created xsi:type="dcterms:W3CDTF">2025-08-26T12:55:33Z</dcterms:created>
  <dcterms:modified xsi:type="dcterms:W3CDTF">2025-08-26T13:19:28Z</dcterms:modified>
</cp:coreProperties>
</file>