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C01B8-3ABE-4420-B7A1-6EF71AF5D3FF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1EF7-5097-4ED8-85E7-3CFDCF5F1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69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C01B8-3ABE-4420-B7A1-6EF71AF5D3FF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1EF7-5097-4ED8-85E7-3CFDCF5F1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731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C01B8-3ABE-4420-B7A1-6EF71AF5D3FF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1EF7-5097-4ED8-85E7-3CFDCF5F1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4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C01B8-3ABE-4420-B7A1-6EF71AF5D3FF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1EF7-5097-4ED8-85E7-3CFDCF5F1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61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C01B8-3ABE-4420-B7A1-6EF71AF5D3FF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1EF7-5097-4ED8-85E7-3CFDCF5F1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70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C01B8-3ABE-4420-B7A1-6EF71AF5D3FF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1EF7-5097-4ED8-85E7-3CFDCF5F1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236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C01B8-3ABE-4420-B7A1-6EF71AF5D3FF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1EF7-5097-4ED8-85E7-3CFDCF5F1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7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C01B8-3ABE-4420-B7A1-6EF71AF5D3FF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1EF7-5097-4ED8-85E7-3CFDCF5F1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329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C01B8-3ABE-4420-B7A1-6EF71AF5D3FF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1EF7-5097-4ED8-85E7-3CFDCF5F1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56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C01B8-3ABE-4420-B7A1-6EF71AF5D3FF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1EF7-5097-4ED8-85E7-3CFDCF5F1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82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C01B8-3ABE-4420-B7A1-6EF71AF5D3FF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1EF7-5097-4ED8-85E7-3CFDCF5F1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33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C01B8-3ABE-4420-B7A1-6EF71AF5D3FF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01EF7-5097-4ED8-85E7-3CFDCF5F1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964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87624" y="548680"/>
            <a:ext cx="2952328" cy="86409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악성 코드 경유지 사이트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1655676" y="2060848"/>
            <a:ext cx="2016224" cy="57606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Gate(</a:t>
            </a:r>
            <a:r>
              <a:rPr lang="ko-KR" altLang="en-US" b="1" dirty="0" smtClean="0"/>
              <a:t>경유지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1374356" y="3284984"/>
            <a:ext cx="2578865" cy="86409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CK VIP Explit Kit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1576957" y="4797152"/>
            <a:ext cx="2173663" cy="86409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파밍 악성코드</a:t>
            </a:r>
            <a:endParaRPr lang="ko-KR" altLang="en-US" b="1" dirty="0"/>
          </a:p>
        </p:txBody>
      </p:sp>
      <p:sp>
        <p:nvSpPr>
          <p:cNvPr id="18" name="아래쪽 화살표 17"/>
          <p:cNvSpPr/>
          <p:nvPr/>
        </p:nvSpPr>
        <p:spPr>
          <a:xfrm>
            <a:off x="2555788" y="1412776"/>
            <a:ext cx="216000" cy="6480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아래쪽 화살표 18"/>
          <p:cNvSpPr/>
          <p:nvPr/>
        </p:nvSpPr>
        <p:spPr>
          <a:xfrm>
            <a:off x="2555788" y="2636912"/>
            <a:ext cx="216000" cy="6480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아래쪽 화살표 19"/>
          <p:cNvSpPr/>
          <p:nvPr/>
        </p:nvSpPr>
        <p:spPr>
          <a:xfrm>
            <a:off x="2555788" y="4149080"/>
            <a:ext cx="216000" cy="6480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611560" y="188640"/>
            <a:ext cx="4104456" cy="5832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010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9416</TotalTime>
  <Words>14</Words>
  <Application>Microsoft Office PowerPoint</Application>
  <PresentationFormat>화면 슬라이드 쇼(4:3)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YOUNGWOOK KIM</dc:creator>
  <cp:lastModifiedBy>YOUNGWOOK KIM</cp:lastModifiedBy>
  <cp:revision>6</cp:revision>
  <dcterms:created xsi:type="dcterms:W3CDTF">2016-10-28T01:57:16Z</dcterms:created>
  <dcterms:modified xsi:type="dcterms:W3CDTF">2016-11-04T04:48:15Z</dcterms:modified>
</cp:coreProperties>
</file>