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7" autoAdjust="0"/>
  </p:normalViewPr>
  <p:slideViewPr>
    <p:cSldViewPr snapToGrid="0">
      <p:cViewPr varScale="1">
        <p:scale>
          <a:sx n="104" d="100"/>
          <a:sy n="104" d="100"/>
        </p:scale>
        <p:origin x="25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01584-2818-FEA1-BFA2-912B3227B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C41442-0E1B-1BF2-8EEC-9BAA2E185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DE7DB6-5CAA-191E-D8F8-6F2952F6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C154-BD42-4D4B-8912-3C7CB63709A1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4BA86-E868-0F36-9EE9-E18136E0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44F565-3464-C058-E10E-14DBC9D3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7A40-A265-4E95-BBA9-B5CA62F8A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07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68404-D37C-8A7E-EFF5-321CCEC9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7E86F5-598E-A59A-8810-6D1DCF45B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0B0DAB-3D59-B8FD-E2D7-1083113D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C154-BD42-4D4B-8912-3C7CB63709A1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86CDE7-30FB-7EE2-2EA6-90338139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943BA7-D278-0E8F-C49F-AF4C0C80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7A40-A265-4E95-BBA9-B5CA62F8A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138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2AF24C-3407-6311-A39B-8B09FE199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6D127B-91D9-211A-41E1-DBEB59E0F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D19A4D-0174-0246-CB00-786A0ABA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C154-BD42-4D4B-8912-3C7CB63709A1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9984D7-B124-05E0-49B4-0E08CDBE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76579-7F2F-2B28-1F23-FFBEE934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7A40-A265-4E95-BBA9-B5CA62F8A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050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13A77-E730-94AB-3D04-031C8D30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AFFA56-83D2-6F59-2E30-36D18D68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DCFE47-3564-A7FF-7F46-54F350F0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C154-BD42-4D4B-8912-3C7CB63709A1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7418D8-02EB-DD80-0A9E-67559631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D46CE2-2815-78E0-8BA1-151D998B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7A40-A265-4E95-BBA9-B5CA62F8A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437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70BDC-537C-8883-8F02-58E46F01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B66E49-5092-9DD0-E584-D89C85CC5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08202A-7670-9BCA-B006-66DA1D84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C154-BD42-4D4B-8912-3C7CB63709A1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9678F-DAE3-BBA4-9048-2F05993C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39B7E7-5971-40E9-7F52-F16A211D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7A40-A265-4E95-BBA9-B5CA62F8A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54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67436-6CDE-9466-5C92-699CA9C9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D7B860-5709-58B8-7CF6-2ACA717E5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FD0D09-D8A1-B1EB-F060-7B5AA7C97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BC8B9B-9405-5ECB-0808-4B0A1534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C154-BD42-4D4B-8912-3C7CB63709A1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EF1299-2457-8167-3AAA-E0BE7F85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143AEC-AD94-B425-D9E0-42D7DA92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7A40-A265-4E95-BBA9-B5CA62F8A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06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03267-4872-2BFE-C649-7954245B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3CD526-313D-B924-6730-ECBD56CA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FF1F43-1BA2-4B96-96AC-54F5C3262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182E4F-FE5F-ECDD-BD90-7D3E677B6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A097E7-4BD9-C0E8-2975-04AE5A2AE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986747-7E6C-A582-A229-96737696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C154-BD42-4D4B-8912-3C7CB63709A1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AB2F4E-0234-B12F-2F10-0BD10B6C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571240-21D1-92DE-DE3C-3ADD46D1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7A40-A265-4E95-BBA9-B5CA62F8A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876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15449-5BEF-075E-DB0F-FC6A0F18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4DFEA9-C357-D10D-4935-6CF669F9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C154-BD42-4D4B-8912-3C7CB63709A1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595787-957F-43D0-D295-E580826B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5196E4-BDFE-D045-9E02-225D31DF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7A40-A265-4E95-BBA9-B5CA62F8A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316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C3A34A-B492-1FDF-68C7-CF7863C4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C154-BD42-4D4B-8912-3C7CB63709A1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C02358-32D1-BC0A-C168-7FE905E3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382E4D-D7AC-E9F9-1432-93DDDC53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7A40-A265-4E95-BBA9-B5CA62F8A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351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AEF61-A27E-2E25-A330-4D010027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604678-BE4C-2EEE-B56E-30265F278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9B0CB3-AB38-0D96-763A-468854730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C48464-8AA0-9FF1-802B-A8F78033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C154-BD42-4D4B-8912-3C7CB63709A1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C1CFDB-6D7F-B8C6-AF5A-5FCF895C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B5B91D-DCD5-75C8-E68A-8F663963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7A40-A265-4E95-BBA9-B5CA62F8A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162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029B4-0B2C-82C1-42BA-81E0F8E8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6BA919-6CE8-4FE4-1161-46E3CAD6F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C3453F-950A-7377-E00E-251DA424F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A43C14-2202-AC5D-4855-5179636E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C154-BD42-4D4B-8912-3C7CB63709A1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44B4DA-A30B-F724-07D8-3FC64A77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96C597-7ED7-94EA-B57C-72BC48A8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7A40-A265-4E95-BBA9-B5CA62F8A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390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4243B3-E065-0738-5C63-67FB7E55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696157-F1E4-FE4E-A976-1A0B6C796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996D64-BCC0-D1C3-DE67-28D9530B0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0C154-BD42-4D4B-8912-3C7CB63709A1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31F76E-E3BC-16A9-BB76-AB7D5F4A4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D27902-693D-1B8D-46F5-5D111173E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7A40-A265-4E95-BBA9-B5CA62F8A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879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B2B29A-C15E-FE49-DE24-E5B520A24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93038"/>
            <a:ext cx="3687176" cy="527192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D8C92F-4DF1-CDFC-885D-458E24C43470}"/>
              </a:ext>
            </a:extLst>
          </p:cNvPr>
          <p:cNvSpPr txBox="1"/>
          <p:nvPr/>
        </p:nvSpPr>
        <p:spPr>
          <a:xfrm>
            <a:off x="5086478" y="1745152"/>
            <a:ext cx="6648322" cy="4174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43584">
              <a:spcAft>
                <a:spcPts val="600"/>
              </a:spcAft>
            </a:pPr>
            <a:r>
              <a:rPr lang="es-CO" sz="3264" b="1" kern="1200" dirty="0">
                <a:solidFill>
                  <a:srgbClr val="F5FF2D"/>
                </a:solidFill>
                <a:latin typeface="Arial Black" panose="020B0604020202020204" pitchFamily="34" charset="0"/>
                <a:ea typeface="+mn-ea"/>
                <a:cs typeface="+mn-cs"/>
              </a:rPr>
              <a:t>Jesús Ariel González Bonilla</a:t>
            </a:r>
          </a:p>
          <a:p>
            <a:pPr defTabSz="1243584">
              <a:spcAft>
                <a:spcPts val="600"/>
              </a:spcAft>
            </a:pPr>
            <a:endParaRPr lang="es-CO" sz="3264" b="1" kern="1200" dirty="0">
              <a:solidFill>
                <a:srgbClr val="F5FF2D"/>
              </a:solidFill>
              <a:latin typeface="Arial Black" panose="020B0604020202020204" pitchFamily="34" charset="0"/>
              <a:ea typeface="+mn-ea"/>
              <a:cs typeface="+mn-cs"/>
            </a:endParaRPr>
          </a:p>
          <a:p>
            <a:pPr marL="285750" indent="-285750" defTabSz="12435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sz="1600" b="1" kern="1200" dirty="0">
                <a:solidFill>
                  <a:srgbClr val="F5FF2D"/>
                </a:solidFill>
                <a:latin typeface="Arial Black" panose="020B0604020202020204" pitchFamily="34" charset="0"/>
                <a:ea typeface="+mn-ea"/>
                <a:cs typeface="+mn-cs"/>
              </a:rPr>
              <a:t>Especialista en Seguridad y Gestión de Base de Datos</a:t>
            </a:r>
          </a:p>
          <a:p>
            <a:pPr marL="285750" indent="-285750" defTabSz="12435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sz="1600" b="1" kern="1200" dirty="0">
                <a:solidFill>
                  <a:srgbClr val="F5FF2D"/>
                </a:solidFill>
                <a:latin typeface="Arial Black" panose="020B0604020202020204" pitchFamily="34" charset="0"/>
                <a:ea typeface="+mn-ea"/>
                <a:cs typeface="+mn-cs"/>
              </a:rPr>
              <a:t>Ingeniero de Sistemas</a:t>
            </a:r>
          </a:p>
          <a:p>
            <a:pPr marL="285750" indent="-285750" defTabSz="12435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sz="1600" b="1" kern="1200" dirty="0">
                <a:solidFill>
                  <a:srgbClr val="F5FF2D"/>
                </a:solidFill>
                <a:latin typeface="Arial Black" panose="020B0604020202020204" pitchFamily="34" charset="0"/>
                <a:ea typeface="+mn-ea"/>
                <a:cs typeface="+mn-cs"/>
              </a:rPr>
              <a:t>Magíster en Gerencia de Sistemas de Información y Proyectos Tecnológicos</a:t>
            </a:r>
          </a:p>
          <a:p>
            <a:pPr marL="285750" indent="-285750" defTabSz="12435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sz="1600" b="1" kern="1200" dirty="0">
                <a:solidFill>
                  <a:srgbClr val="F5FF2D"/>
                </a:solidFill>
                <a:latin typeface="Arial Black" panose="020B0604020202020204" pitchFamily="34" charset="0"/>
                <a:ea typeface="+mn-ea"/>
                <a:cs typeface="+mn-cs"/>
              </a:rPr>
              <a:t>Formación Complementaria</a:t>
            </a:r>
          </a:p>
          <a:p>
            <a:pPr marL="285750" indent="-285750" defTabSz="124358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CO" sz="1600" b="1" dirty="0">
              <a:solidFill>
                <a:srgbClr val="F5FF2D"/>
              </a:solidFill>
              <a:latin typeface="Arial Black" panose="020B0604020202020204" pitchFamily="34" charset="0"/>
            </a:endParaRPr>
          </a:p>
          <a:p>
            <a:pPr marL="285750" indent="-285750" defTabSz="124358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CO" sz="1600" b="1" dirty="0">
              <a:solidFill>
                <a:srgbClr val="F5FF2D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defTabSz="1243584">
              <a:spcAft>
                <a:spcPts val="600"/>
              </a:spcAft>
            </a:pPr>
            <a:r>
              <a:rPr lang="es-CO" sz="1600" b="1" dirty="0">
                <a:solidFill>
                  <a:srgbClr val="F5FF2D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https://www.linkedin.com/in/jesusarielgonzalezbonilla</a:t>
            </a:r>
          </a:p>
          <a:p>
            <a:pPr defTabSz="1243584">
              <a:spcAft>
                <a:spcPts val="600"/>
              </a:spcAft>
            </a:pPr>
            <a:r>
              <a:rPr lang="es-CO" sz="1100" b="1" dirty="0">
                <a:solidFill>
                  <a:srgbClr val="F5FF2D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+573015554646</a:t>
            </a:r>
          </a:p>
          <a:p>
            <a:pPr defTabSz="1243584">
              <a:spcAft>
                <a:spcPts val="600"/>
              </a:spcAft>
            </a:pPr>
            <a:r>
              <a:rPr lang="es-CO" sz="1100" b="1" dirty="0">
                <a:solidFill>
                  <a:srgbClr val="F5FF2D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jesusarielgb@gmail.com</a:t>
            </a:r>
          </a:p>
        </p:txBody>
      </p:sp>
    </p:spTree>
    <p:extLst>
      <p:ext uri="{BB962C8B-B14F-4D97-AF65-F5344CB8AC3E}">
        <p14:creationId xmlns:p14="http://schemas.microsoft.com/office/powerpoint/2010/main" val="208450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403624-5F13-6832-2AE2-AFE927319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0" r="1418" b="-1"/>
          <a:stretch/>
        </p:blipFill>
        <p:spPr>
          <a:xfrm>
            <a:off x="3523488" y="-9226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3F58FA2-A8A8-FF58-2EE0-8C76A25294A1}"/>
              </a:ext>
            </a:extLst>
          </p:cNvPr>
          <p:cNvSpPr txBox="1"/>
          <p:nvPr/>
        </p:nvSpPr>
        <p:spPr>
          <a:xfrm>
            <a:off x="435309" y="1314313"/>
            <a:ext cx="6233345" cy="4356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CO" sz="2800" b="1" dirty="0">
                <a:solidFill>
                  <a:schemeClr val="bg1"/>
                </a:solidFill>
                <a:highlight>
                  <a:srgbClr val="000080"/>
                </a:highlight>
              </a:rPr>
              <a:t>Horario</a:t>
            </a:r>
            <a:br>
              <a:rPr lang="en-US" sz="2800" b="1" dirty="0">
                <a:solidFill>
                  <a:schemeClr val="bg1"/>
                </a:solidFill>
                <a:highlight>
                  <a:srgbClr val="000080"/>
                </a:highlight>
              </a:rPr>
            </a:br>
            <a:endParaRPr lang="en-US" sz="2800" b="1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bg1"/>
                </a:solidFill>
                <a:highlight>
                  <a:srgbClr val="000080"/>
                </a:highlight>
              </a:rPr>
              <a:t>Lunes 15:30  - 17:30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bg1"/>
                </a:solidFill>
                <a:highlight>
                  <a:srgbClr val="000080"/>
                </a:highlight>
              </a:rPr>
              <a:t>Martes 15:30  - 17:30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 dirty="0" err="1">
                <a:solidFill>
                  <a:schemeClr val="bg1"/>
                </a:solidFill>
                <a:highlight>
                  <a:srgbClr val="000080"/>
                </a:highlight>
              </a:rPr>
              <a:t>Miércoles</a:t>
            </a:r>
            <a:r>
              <a:rPr lang="en-US" sz="2800" b="1" dirty="0">
                <a:solidFill>
                  <a:schemeClr val="bg1"/>
                </a:solidFill>
                <a:highlight>
                  <a:srgbClr val="000080"/>
                </a:highlight>
              </a:rPr>
              <a:t> 15:30  - 17:30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bg1"/>
                </a:solidFill>
                <a:highlight>
                  <a:srgbClr val="000080"/>
                </a:highlight>
              </a:rPr>
              <a:t>Jueves 15:30  - 17:30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1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1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bg1"/>
                </a:solidFill>
                <a:highlight>
                  <a:srgbClr val="000080"/>
                </a:highlight>
              </a:rPr>
              <a:t>Día </a:t>
            </a:r>
            <a:r>
              <a:rPr lang="es-CO" sz="2800" b="1" dirty="0">
                <a:solidFill>
                  <a:schemeClr val="bg1"/>
                </a:solidFill>
                <a:highlight>
                  <a:srgbClr val="000080"/>
                </a:highlight>
              </a:rPr>
              <a:t>festivo</a:t>
            </a:r>
            <a:r>
              <a:rPr lang="en-US" sz="2800" b="1" dirty="0">
                <a:solidFill>
                  <a:schemeClr val="bg1"/>
                </a:solidFill>
                <a:highlight>
                  <a:srgbClr val="000080"/>
                </a:highlight>
              </a:rPr>
              <a:t>, se </a:t>
            </a:r>
            <a:r>
              <a:rPr lang="en-US" sz="2800" b="1" dirty="0" err="1">
                <a:solidFill>
                  <a:schemeClr val="bg1"/>
                </a:solidFill>
                <a:highlight>
                  <a:srgbClr val="000080"/>
                </a:highlight>
              </a:rPr>
              <a:t>recupera</a:t>
            </a:r>
            <a:r>
              <a:rPr lang="en-US" sz="2800" b="1" dirty="0">
                <a:solidFill>
                  <a:schemeClr val="bg1"/>
                </a:solidFill>
                <a:highlight>
                  <a:srgbClr val="000080"/>
                </a:highlight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highlight>
                  <a:srgbClr val="000080"/>
                </a:highlight>
              </a:rPr>
              <a:t>el</a:t>
            </a:r>
            <a:r>
              <a:rPr lang="en-US" sz="2800" b="1" dirty="0">
                <a:solidFill>
                  <a:schemeClr val="bg1"/>
                </a:solidFill>
                <a:highlight>
                  <a:srgbClr val="000080"/>
                </a:highlight>
              </a:rPr>
              <a:t> </a:t>
            </a:r>
            <a:r>
              <a:rPr lang="en-US" sz="2800" b="1">
                <a:solidFill>
                  <a:schemeClr val="bg1"/>
                </a:solidFill>
                <a:highlight>
                  <a:srgbClr val="000080"/>
                </a:highlight>
              </a:rPr>
              <a:t>viernes</a:t>
            </a:r>
            <a:r>
              <a:rPr lang="en-US" sz="2800" b="1" dirty="0">
                <a:solidFill>
                  <a:schemeClr val="bg1"/>
                </a:solidFill>
                <a:highlight>
                  <a:srgbClr val="000080"/>
                </a:highlight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highlight>
                  <a:srgbClr val="000080"/>
                </a:highlight>
              </a:rPr>
              <a:t>mismo</a:t>
            </a:r>
            <a:r>
              <a:rPr lang="en-US" sz="2800" b="1" dirty="0">
                <a:solidFill>
                  <a:schemeClr val="bg1"/>
                </a:solidFill>
                <a:highlight>
                  <a:srgbClr val="000080"/>
                </a:highlight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highlight>
                  <a:srgbClr val="000080"/>
                </a:highlight>
              </a:rPr>
              <a:t>horario</a:t>
            </a:r>
            <a:endParaRPr lang="en-US" sz="2800" b="1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1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080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73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Jes�s Ariel Gonz�lez Bonilla</dc:creator>
  <cp:lastModifiedBy>Jes�s Ariel Gonz�lez Bonilla</cp:lastModifiedBy>
  <cp:revision>2</cp:revision>
  <dcterms:created xsi:type="dcterms:W3CDTF">2023-07-24T01:31:29Z</dcterms:created>
  <dcterms:modified xsi:type="dcterms:W3CDTF">2023-07-24T01:42:57Z</dcterms:modified>
</cp:coreProperties>
</file>