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D85D-A341-0046-8F47-3421DB11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8509F-13CE-DE4D-9FD6-9DF7AA389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7CD5-C50A-5A45-A114-85E36D2B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933C-CFA3-584E-BDAD-0DDBD52A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39B3-C2AD-E64C-9856-7BF0BA7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C8E0-4743-0B45-A2D0-81D66E22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42082-9C55-F54C-8FDA-99B1B2E3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9421-D004-064E-9393-79462995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DF10-ADBB-7146-AED8-04036699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2EAB1-22CB-D34B-8CA4-C43A3F7D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23EC4-229C-4E40-B118-AF85B822B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91A13-4CA3-004F-B2A4-AD8D320FE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16DD-CBDB-1247-B0EC-C0EAD796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F080-77AA-9348-8C81-BDD57624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1B1A-6725-AC46-9E91-5175241A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B46-7376-D741-87ED-2C59AD4A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85D8-0026-EF4D-9559-B9908CA7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EAE0-B5CF-744B-A372-E62BBD23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652C-7C28-3D48-875C-B8840510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45F5-B667-C44C-8693-38D6F769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149-3D4D-D448-BEB2-65827BA8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B79F-0D34-7145-BE23-8306BBC2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B0AF-1B9F-DD41-B3B6-62D3B100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58AD-52F1-D94E-9412-EE51AEB2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4AA3-09CA-9041-A0D7-89D693DB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9AFB-6480-314A-9DE3-6AF3FBEC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F234-02FA-3644-A12B-14E0A0102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F50B3-CA16-9045-ADAC-2BF56FBE0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35B90-E98B-5540-A02B-D45EB0E4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E5261-1063-4249-8BDE-891B58BE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40C1-A749-7F48-A4C7-4A89102E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151F-0132-7743-9455-2FA7BEED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0B9B-F5B6-F840-B2E6-0FF970A1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F5DEA-F290-5F40-93AD-6880E3058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A3850-79BA-0D4D-B55C-261677042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76FAF-9142-7543-BA2D-3145EB76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BA0DE-361E-9A43-8765-C9CFF7B3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00B92-11AE-6E4A-B8EC-2F51189D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356B0-0870-EA41-9BF5-15F285DF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4D2D-4325-0445-9E74-30CD78A2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776DA-291D-A747-853A-B6573D60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FB95-1D29-B14E-AA1B-F4C72B4C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51219-A26B-1747-8665-3B498734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C7E7-6F00-EB40-8276-F3230AB9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32172-B229-B248-B30D-0270BABC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84341-F3CA-B34B-82E0-0ED840B9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52B2-F1B0-0D4B-87B1-41ACE436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7BBA-BD88-7F44-8E05-EA49DF52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69FF5-BB79-4C47-A647-B14CC040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2D870-CC81-684F-8CE3-7BC545A3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4BFC-9679-A840-95BB-2FFD53D7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95DC6-D53C-4649-893F-78EABA5F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FE69-C5A4-3241-9B14-96E55590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9E0FE-5C51-624D-85B9-DD4125F23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1A74E-C94C-0648-B6B4-017A985E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636A-8C36-F348-ACEA-9B383365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A5A7-C3BD-7C4B-96E1-6FBEDDCC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9CD00-B6B7-4B42-B07A-36B7A3F2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FA173-48AE-6F44-9DA2-976CEE09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B822-8FA7-7641-BD16-D305D002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AC9C-59E8-8A4A-A891-C07455C09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C434-BD4A-974A-84D7-2F61616979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99F0-F464-FD44-883D-7F20DBFE9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85A8-E32A-764C-AB95-5C6453E6D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6BAF-BB74-A140-9640-CF8D68F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Baerisch</dc:creator>
  <cp:lastModifiedBy>Stefan Baerisch</cp:lastModifiedBy>
  <cp:revision>3</cp:revision>
  <dcterms:created xsi:type="dcterms:W3CDTF">2018-06-15T11:08:18Z</dcterms:created>
  <dcterms:modified xsi:type="dcterms:W3CDTF">2018-06-15T11:51:15Z</dcterms:modified>
</cp:coreProperties>
</file>