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46FC-FF03-D044-B92A-8118AF01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1A557-0AB0-154F-B98E-2103DF604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34A22-8A6A-5046-AA0D-CC40AAE8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2F43-8BF8-C141-8325-F9D4F0E02FE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EF7C9-F462-1E48-91B7-F931D1BD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E48F3-BA2F-3140-B4B2-1BE26172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87A9-0BCC-5046-8AB4-2DFBE24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1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B0D4-263D-4B4E-AE7A-8365D7FD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CBD85-5D1F-C544-ABE2-EE92A5DE7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437D6-F240-8F4B-9974-1ADED390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2F43-8BF8-C141-8325-F9D4F0E02FE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812D-1059-2541-B0DC-B3E24C98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6D58C-0E94-8F44-9550-3DCBA292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87A9-0BCC-5046-8AB4-2DFBE24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40141-AA15-1147-B04A-E0504A3D0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EEB1C-98CF-3A44-8CAB-A2928DFE8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07EE2-CA43-954A-B779-5F0E6387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2F43-8BF8-C141-8325-F9D4F0E02FE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6BF47-C2B2-ED43-A734-8C3A509F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BD103-06F8-FD47-B403-24F0CC6E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87A9-0BCC-5046-8AB4-2DFBE24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7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519E-5C19-F348-9B73-B8C68A48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96DA-E06C-0241-B937-1128F74F8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37D15-E99E-8A4E-B744-D4CA6DC2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2F43-8BF8-C141-8325-F9D4F0E02FE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5E086-F34B-C84F-95F7-414DA519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2FCF2-D951-4A4E-B371-BE3A141A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87A9-0BCC-5046-8AB4-2DFBE24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8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95BB-6E33-E84A-8933-135843AE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7F328-B21E-2642-9E45-230D38E82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EF60A-C177-0846-AB6C-8AFCE213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2F43-8BF8-C141-8325-F9D4F0E02FE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73453-F662-F947-90D7-17394F93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4AE75-6AC6-524E-A42D-0D36800A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87A9-0BCC-5046-8AB4-2DFBE24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3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24CA-69D9-D04F-9D4E-628C3614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19C7-B2D2-D046-900C-C2790EA9C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50A7F-7501-C94B-AA2B-EC32D11DB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96478-2D3C-F040-8BE3-D56FA8BB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2F43-8BF8-C141-8325-F9D4F0E02FE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58F39-50CF-304A-BF78-C3D63F5E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28357-EADE-0140-8BD6-44446817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87A9-0BCC-5046-8AB4-2DFBE24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7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18B9-6CD4-8D48-8330-920EBCDA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548AD-5362-D941-8F2C-E50CA74C9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5D340-BFD8-554B-A9B6-14C18E827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2A7F2-67EF-9743-B2C2-894D8C15C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00771-E2E9-A643-AFCD-65C13BAE4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24016-3BD5-4541-8737-06C5C15F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2F43-8BF8-C141-8325-F9D4F0E02FE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DE11D-9CCC-854D-A1CA-EE441DD4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2D605-3F22-EA4A-BA2D-DC625105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87A9-0BCC-5046-8AB4-2DFBE24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7DD3-4C4D-154F-918E-CB39094A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B5078-CD4E-784A-A9F4-FACDDF8D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2F43-8BF8-C141-8325-F9D4F0E02FE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09C4F-7FF9-DC4B-B85A-6CCB5201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8DA88-CE7D-B94A-9C9F-DAA9E755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87A9-0BCC-5046-8AB4-2DFBE24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7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CF3C9-8243-2D41-B104-2BC0DC1B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2F43-8BF8-C141-8325-F9D4F0E02FE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64683-31F5-6045-8C10-995B1611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0F70D-6F82-7B45-A940-8D666543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87A9-0BCC-5046-8AB4-2DFBE24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4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8534-79E5-7D49-B6CE-ABCA8008B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94AE-7029-2040-9736-135C8C80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2D750-392E-0240-BA3A-52BFA4991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F17C6-8C9A-DC41-9A1C-166650B8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2F43-8BF8-C141-8325-F9D4F0E02FE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429B7-8FD0-F54E-8DDD-625155E5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24081-BFED-DB4B-819F-11CC9DDF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87A9-0BCC-5046-8AB4-2DFBE24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7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045C3-DC12-564D-A9AD-702AAFEB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20098-70A1-524A-80F3-99CDDDC7D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C982E-A699-304E-8C30-392D0912B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64EDE-4EF6-1A47-984A-D5089DBE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2F43-8BF8-C141-8325-F9D4F0E02FE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4DE5E-9ADC-E54F-97EC-17F84ED5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A1821-5BE0-964C-B14E-B7BE6B84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87A9-0BCC-5046-8AB4-2DFBE24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0033C-A3F4-1845-B4E7-4852B1EE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0FFCD-8E1D-524F-9617-705DD80DC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9448B-A517-F34A-8B42-B5D29C76D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82F43-8BF8-C141-8325-F9D4F0E02FE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4B7DE-E934-5946-BBDE-9BD79989E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9CF99-2E01-AD4A-B3AA-7F1F5D0C1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187A9-0BCC-5046-8AB4-2DFBE24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0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 Baerisch</dc:creator>
  <cp:lastModifiedBy>Stefan Baerisch</cp:lastModifiedBy>
  <cp:revision>1</cp:revision>
  <dcterms:created xsi:type="dcterms:W3CDTF">2018-06-17T09:02:29Z</dcterms:created>
  <dcterms:modified xsi:type="dcterms:W3CDTF">2018-06-17T09:02:59Z</dcterms:modified>
</cp:coreProperties>
</file>