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EFEC77B-E8DF-404C-9A99-0075C12E1E7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ParkingViolationTrend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AA96923-1413-4106-8862-DB613B57230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5/11/2023 4:33:16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1" id="2" name="slide2">
            <a:extLst>
              <a:ext uri="{FF2B5EF4-FFF2-40B4-BE49-F238E27FC236}">
                <a16:creationId xmlns:a16="http://schemas.microsoft.com/office/drawing/2014/main" id="{4D68BFFE-96E7-4B39-A595-BAFD80FC25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734"/>
            <a:ext cx="12192000" cy="656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2" id="3" name="slide3">
            <a:extLst>
              <a:ext uri="{FF2B5EF4-FFF2-40B4-BE49-F238E27FC236}">
                <a16:creationId xmlns:a16="http://schemas.microsoft.com/office/drawing/2014/main" id="{F3F71EE4-3814-40AC-8083-89A685CF76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734"/>
            <a:ext cx="12192000" cy="656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3" id="4" name="slide4">
            <a:extLst>
              <a:ext uri="{FF2B5EF4-FFF2-40B4-BE49-F238E27FC236}">
                <a16:creationId xmlns:a16="http://schemas.microsoft.com/office/drawing/2014/main" id="{E3581FEE-FD24-464C-B1C8-A5161E98C1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734"/>
            <a:ext cx="12192000" cy="656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4" id="5" name="slide5">
            <a:extLst>
              <a:ext uri="{FF2B5EF4-FFF2-40B4-BE49-F238E27FC236}">
                <a16:creationId xmlns:a16="http://schemas.microsoft.com/office/drawing/2014/main" id="{37C21C00-A303-46C4-BF60-CBC70030BE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734"/>
            <a:ext cx="12192000" cy="656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5" id="6" name="slide6">
            <a:extLst>
              <a:ext uri="{FF2B5EF4-FFF2-40B4-BE49-F238E27FC236}">
                <a16:creationId xmlns:a16="http://schemas.microsoft.com/office/drawing/2014/main" id="{77AFB68E-5071-4D49-BC83-3EAFE87F74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734"/>
            <a:ext cx="12192000" cy="656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6" id="7" name="slide7">
            <a:extLst>
              <a:ext uri="{FF2B5EF4-FFF2-40B4-BE49-F238E27FC236}">
                <a16:creationId xmlns:a16="http://schemas.microsoft.com/office/drawing/2014/main" id="{77FF4DDD-ACBE-441A-92F3-E2DC221FC8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734"/>
            <a:ext cx="12192000" cy="656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7" id="8" name="slide8">
            <a:extLst>
              <a:ext uri="{FF2B5EF4-FFF2-40B4-BE49-F238E27FC236}">
                <a16:creationId xmlns:a16="http://schemas.microsoft.com/office/drawing/2014/main" id="{BC2F0512-E098-44CD-96FC-B2D4907164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734"/>
            <a:ext cx="12192000" cy="656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8" id="9" name="slide9">
            <a:extLst>
              <a:ext uri="{FF2B5EF4-FFF2-40B4-BE49-F238E27FC236}">
                <a16:creationId xmlns:a16="http://schemas.microsoft.com/office/drawing/2014/main" id="{DB64A369-5A51-443C-9344-B5AA2E0C189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734"/>
            <a:ext cx="12192000" cy="656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2023-05-11T08:33:18Z</dcterms:created>
  <dcterms:modified xsi:type="dcterms:W3CDTF">2023-05-11T08:33:18Z</dcterms:modified>
</cp:coreProperties>
</file>