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8.xml" ContentType="application/vnd.openxmlformats-officedocument.presentationml.slide+xml"/>
  <Override PartName="/ppt/slides/slide1.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tableStyles.xml" ContentType="application/vnd.openxmlformats-officedocument.presentationml.tableStyle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diagrams/quickStyle1.xml" ContentType="application/vnd.openxmlformats-officedocument.drawingml.diagramQuickStyle+xml"/>
  <Override PartName="/ppt/viewProps.xml" ContentType="application/vnd.openxmlformats-officedocument.presentationml.viewProps+xml"/>
  <Override PartName="/ppt/slides/slide6.xml" ContentType="application/vnd.openxmlformats-officedocument.presentationml.slide+xml"/>
  <Override PartName="/docProps/custom.xml" ContentType="application/vnd.openxmlformats-officedocument.custom-properties+xml"/>
  <Override PartName="/ppt/slides/slide3.xml" ContentType="application/vnd.openxmlformats-officedocument.presentationml.slide+xml"/>
  <Override PartName="/ppt/diagrams/layout1.xml" ContentType="application/vnd.openxmlformats-officedocument.drawingml.diagramLayout+xml"/>
  <Override PartName="/ppt/diagrams/colors1.xml" ContentType="application/vnd.openxmlformats-officedocument.drawingml.diagramColors+xml"/>
  <Override PartName="/ppt/diagrams/data1.xml" ContentType="application/vnd.openxmlformats-officedocument.drawingml.diagramData+xml"/>
  <Override PartName="/ppt/presProps.xml" ContentType="application/vnd.openxmlformats-officedocument.presentationml.presProps+xml"/>
  <Override PartName="/ppt/slides/slide7.xml" ContentType="application/vnd.openxmlformats-officedocument.presentationml.slide+xml"/>
  <Override PartName="/ppt/diagrams/drawing1.xml" ContentType="application/vnd.openxmlformats-officedocument.drawingml.diagramDrawing+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SpecialPlsOnTitleSld="0">
  <p:sldMasterIdLst>
    <p:sldMasterId id="2147483648" r:id="rId1"/>
  </p:sldMasterIdLst>
  <p:sldIdLst>
    <p:sldId id="256" r:id="rId3"/>
    <p:sldId id="257" r:id="rId4"/>
    <p:sldId id="258" r:id="rId5"/>
    <p:sldId id="259" r:id="rId6"/>
    <p:sldId id="260" r:id="rId7"/>
    <p:sldId id="261" r:id="rId8"/>
    <p:sldId id="262" r:id="rId9"/>
    <p:sldId id="263" r:id="rId10"/>
  </p:sldIdLst>
  <p:sldSz cx="12192000" cy="6413500"/>
  <p:notesSz cx="12192000" cy="64135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63" d="100"/>
          <a:sy n="163" d="100"/>
        </p:scale>
        <p:origin x="174" y="156"/>
      </p:cViewPr>
      <p:guideLst>
        <p:guide pos="2924" orient="horz"/>
        <p:guide pos="216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presProps" Target="presProps.xml" /><Relationship Id="rId12" Type="http://schemas.openxmlformats.org/officeDocument/2006/relationships/tableStyles" Target="tableStyles.xml" /><Relationship Id="rId13" Type="http://schemas.openxmlformats.org/officeDocument/2006/relationships/viewProps" Target="viewProps.xml" /></Relationships>
</file>

<file path=ppt/diagrams/_rels/data1.xml.rels><?xml version="1.0" encoding="UTF-8" standalone="yes"?><Relationships xmlns="http://schemas.openxmlformats.org/package/2006/relationships"><Relationship Id="rId1" Type="http://schemas.microsoft.com/office/2007/relationships/diagramDrawing" Target="../diagrams/drawing1.xml" /></Relationships>
</file>

<file path=ppt/diagrams/_rels/drawing1.xml.rels><?xml version="1.0" encoding="UTF-8" standalone="yes"?><Relationships xmlns="http://schemas.openxmlformats.org/package/2006/relationships"></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xmlns:r="http://schemas.openxmlformats.org/officeDocument/2006/relationships">
  <dgm:ptLst>
    <dgm:pt modelId="{0E58EF5D-A4F6-406B-9846-A092BE01EB22}" type="doc">
      <dgm:prSet loTypeId="urn:microsoft.com/office/officeart/2016/7/layout/LinearBlockProcessNumbered" loCatId="process" qsTypeId="urn:microsoft.com/office/officeart/2005/8/quickstyle/simple1#1" qsCatId="simple" csTypeId="urn:microsoft.com/office/officeart/2005/8/colors/accent0_3" csCatId="mainScheme"/>
      <dgm:spPr bwMode="auto"/>
      <dgm:t>
        <a:bodyPr/>
        <a:lstStyle/>
        <a:p>
          <a:pPr>
            <a:defRPr/>
          </a:pPr>
          <a:endParaRPr lang="en-US"/>
        </a:p>
      </dgm:t>
    </dgm:pt>
    <dgm:pt modelId="{53958BD8-D0F9-43A4-A8E7-C43BE5627982}">
      <dgm:prSet phldrT="" custT="1"/>
      <dgm:spPr bwMode="auto"/>
      <dgm:t>
        <a:bodyPr vertOverflow="overflow" horzOverflow="overflow" vert="horz" rtlCol="0" fromWordArt="0" anchor="t" forceAA="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Розробити</a:t>
          </a:r>
          <a:r>
            <a:rPr lang="en-US" sz="1600" b="0" i="0" u="none" strike="noStrike" cap="none" spc="0">
              <a:solidFill>
                <a:schemeClr val="tx1"/>
              </a:solidFill>
              <a:latin typeface="Times New Roman"/>
              <a:cs typeface="Times New Roman"/>
            </a:rPr>
            <a:t> блокчейн-</a:t>
          </a:r>
          <a:r>
            <a:rPr lang="en-US" sz="1600" b="0" i="0" u="none" strike="noStrike" cap="none" spc="0">
              <a:solidFill>
                <a:schemeClr val="tx1"/>
              </a:solidFill>
              <a:latin typeface="Times New Roman"/>
              <a:cs typeface="Times New Roman"/>
            </a:rPr>
            <a:t>систему</a:t>
          </a:r>
          <a:r>
            <a:rPr lang="en-US" sz="1600" b="0" i="0" u="none" strike="noStrike" cap="none" spc="0">
              <a:solidFill>
                <a:schemeClr val="tx1"/>
              </a:solidFill>
              <a:latin typeface="Times New Roman"/>
              <a:cs typeface="Times New Roman"/>
            </a:rPr>
            <a:t> з </a:t>
          </a:r>
          <a:r>
            <a:rPr lang="en-US" sz="1600" b="1" i="0" u="none" strike="noStrike" cap="none" spc="0">
              <a:solidFill>
                <a:schemeClr val="tx1"/>
              </a:solidFill>
              <a:latin typeface="Times New Roman"/>
              <a:cs typeface="Times New Roman"/>
            </a:rPr>
            <a:t>гібридною</a:t>
          </a:r>
          <a:r>
            <a:rPr lang="en-US" sz="1600" b="1" i="0" u="none" strike="noStrike" cap="none" spc="0">
              <a:solidFill>
                <a:schemeClr val="tx1"/>
              </a:solidFill>
              <a:latin typeface="Times New Roman"/>
              <a:cs typeface="Times New Roman"/>
            </a:rPr>
            <a:t> </a:t>
          </a:r>
          <a:r>
            <a:rPr lang="en-US" sz="1600" b="1" i="0" u="none" strike="noStrike" cap="none" spc="0">
              <a:solidFill>
                <a:schemeClr val="tx1"/>
              </a:solidFill>
              <a:latin typeface="Times New Roman"/>
              <a:cs typeface="Times New Roman"/>
            </a:rPr>
            <a:t>мережевою</a:t>
          </a:r>
          <a:r>
            <a:rPr lang="en-US" sz="1600" b="1" i="0" u="none" strike="noStrike" cap="none" spc="0">
              <a:solidFill>
                <a:schemeClr val="tx1"/>
              </a:solidFill>
              <a:latin typeface="Times New Roman"/>
              <a:cs typeface="Times New Roman"/>
            </a:rPr>
            <a:t> </a:t>
          </a:r>
          <a:r>
            <a:rPr lang="en-US" sz="1600" b="1" i="0" u="none" strike="noStrike" cap="none" spc="0">
              <a:solidFill>
                <a:schemeClr val="tx1"/>
              </a:solidFill>
              <a:latin typeface="Times New Roman"/>
              <a:cs typeface="Times New Roman"/>
            </a:rPr>
            <a:t>архітектурою</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що</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дозволить</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зменшити</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затримку</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транзакцій</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та</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підвищити</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масштабованість</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мережі</a:t>
          </a:r>
          <a:r>
            <a:rPr lang="en-US" sz="1600" b="0" i="0" u="none" strike="noStrike" cap="none" spc="0">
              <a:solidFill>
                <a:schemeClr val="tx1"/>
              </a:solidFill>
              <a:latin typeface="Times New Roman"/>
              <a:cs typeface="Times New Roman"/>
            </a:rPr>
            <a:t>.</a:t>
          </a:r>
          <a:r>
            <a:rPr lang="en-US" sz="1600">
              <a:solidFill>
                <a:schemeClr val="tx1"/>
              </a:solidFill>
              <a:latin typeface="Times New Roman"/>
              <a:cs typeface="Times New Roman"/>
            </a:rPr>
            <a:t> </a:t>
          </a:r>
          <a:endParaRPr sz="1600">
            <a:solidFill>
              <a:schemeClr val="tx1"/>
            </a:solidFill>
            <a:latin typeface="Times New Roman"/>
            <a:cs typeface="Times New Roman"/>
          </a:endParaRPr>
        </a:p>
      </dgm:t>
    </dgm:pt>
    <dgm:pt modelId="{9AD2D0D1-9BC6-4E2B-9C66-03C01B0396F4}" type="parTrans" cxnId="{63E21DF4-5FBC-443D-9BC9-43B65A7BD892}">
      <dgm:prSet/>
      <dgm:spPr bwMode="auto"/>
      <dgm:t>
        <a:bodyPr/>
        <a:lstStyle/>
        <a:p>
          <a:pPr>
            <a:defRPr/>
          </a:pPr>
          <a:endParaRPr lang="en-US"/>
        </a:p>
      </dgm:t>
    </dgm:pt>
    <dgm:pt modelId="{94A4947D-84AB-48E6-8DBD-B0FB7DCFE83A}" type="sibTrans" cxnId="{63E21DF4-5FBC-443D-9BC9-43B65A7BD892}">
      <dgm:prSet phldr="0" phldrT="01"/>
      <dgm:spPr bwMode="auto"/>
      <dgm:t>
        <a:bodyPr vertOverflow="overflow" horzOverflow="overflow" vert="horz" rtlCol="0" fromWordArt="0" anchor="ctr" forceAA="0" compatLnSpc="0"/>
        <a:lstStyle/>
        <a:p>
          <a:pPr marL="0" indent="0" algn="l" defTabSz="2933698">
            <a:lnSpc>
              <a:spcPct val="90000"/>
            </a:lnSpc>
            <a:spcBef>
              <a:spcPts val="0"/>
            </a:spcBef>
            <a:spcAft>
              <a:spcPts val="0"/>
            </a:spcAft>
            <a:defRPr/>
          </a:pPr>
          <a:r>
            <a:rPr lang="en-US">
              <a:latin typeface="Times New Roman"/>
              <a:cs typeface="Times New Roman"/>
            </a:rPr>
            <a:t>01</a:t>
          </a:r>
          <a:endParaRPr>
            <a:latin typeface="Times New Roman"/>
            <a:cs typeface="Times New Roman"/>
          </a:endParaRPr>
        </a:p>
      </dgm:t>
    </dgm:pt>
    <dgm:pt modelId="{E8B83B89-852B-4DBD-9E85-E9260E7861E8}">
      <dgm:prSet phldrT="" custT="1"/>
      <dgm:spPr bwMode="auto"/>
      <dgm:t>
        <a:bodyPr vertOverflow="overflow" horzOverflow="overflow" vert="horz" rtlCol="0" fromWordArt="0" anchor="t" forceAA="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Реалізувати</a:t>
          </a:r>
          <a:r>
            <a:rPr lang="en-US" sz="1600" b="0" i="0" u="none" strike="noStrike" cap="none" spc="0">
              <a:solidFill>
                <a:schemeClr val="tx1"/>
              </a:solidFill>
              <a:latin typeface="Times New Roman"/>
              <a:cs typeface="Times New Roman"/>
            </a:rPr>
            <a:t> </a:t>
          </a:r>
          <a:r>
            <a:rPr lang="en-US" sz="1600" b="1" i="0" u="none" strike="noStrike" cap="none" spc="0">
              <a:solidFill>
                <a:schemeClr val="tx1"/>
              </a:solidFill>
              <a:latin typeface="Times New Roman"/>
              <a:cs typeface="Times New Roman"/>
            </a:rPr>
            <a:t>гібридний</a:t>
          </a:r>
          <a:r>
            <a:rPr lang="en-US" sz="1600" b="1" i="0" u="none" strike="noStrike" cap="none" spc="0">
              <a:solidFill>
                <a:schemeClr val="tx1"/>
              </a:solidFill>
              <a:latin typeface="Times New Roman"/>
              <a:cs typeface="Times New Roman"/>
            </a:rPr>
            <a:t> </a:t>
          </a:r>
          <a:r>
            <a:rPr lang="en-US" sz="1600" b="1" i="0" u="none" strike="noStrike" cap="none" spc="0">
              <a:solidFill>
                <a:schemeClr val="tx1"/>
              </a:solidFill>
              <a:latin typeface="Times New Roman"/>
              <a:cs typeface="Times New Roman"/>
            </a:rPr>
            <a:t>механізм</a:t>
          </a:r>
          <a:r>
            <a:rPr lang="en-US" sz="1600" b="1" i="0" u="none" strike="noStrike" cap="none" spc="0">
              <a:solidFill>
                <a:schemeClr val="tx1"/>
              </a:solidFill>
              <a:latin typeface="Times New Roman"/>
              <a:cs typeface="Times New Roman"/>
            </a:rPr>
            <a:t> </a:t>
          </a:r>
          <a:r>
            <a:rPr lang="en-US" sz="1600" b="1" i="0" u="none" strike="noStrike" cap="none" spc="0">
              <a:solidFill>
                <a:schemeClr val="tx1"/>
              </a:solidFill>
              <a:latin typeface="Times New Roman"/>
              <a:cs typeface="Times New Roman"/>
            </a:rPr>
            <a:t>консенсусу</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що</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поєднує</a:t>
          </a:r>
          <a:r>
            <a:rPr lang="en-US" sz="1600" b="0" i="0" u="none" strike="noStrike" cap="none" spc="0">
              <a:solidFill>
                <a:schemeClr val="tx1"/>
              </a:solidFill>
              <a:latin typeface="Times New Roman"/>
              <a:cs typeface="Times New Roman"/>
            </a:rPr>
            <a:t> в </a:t>
          </a:r>
          <a:r>
            <a:rPr lang="en-US" sz="1600" b="0" i="0" u="none" strike="noStrike" cap="none" spc="0">
              <a:solidFill>
                <a:schemeClr val="tx1"/>
              </a:solidFill>
              <a:latin typeface="Times New Roman"/>
              <a:cs typeface="Times New Roman"/>
            </a:rPr>
            <a:t>собі</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доказ</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часу</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що</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минув</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PoET</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та</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доказ</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роботи</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PoW</a:t>
          </a:r>
          <a:r>
            <a:rPr lang="en-US" sz="1600" b="0" i="0" u="none" strike="noStrike" cap="none" spc="0">
              <a:solidFill>
                <a:schemeClr val="tx1"/>
              </a:solidFill>
              <a:latin typeface="Times New Roman"/>
              <a:cs typeface="Times New Roman"/>
            </a:rPr>
            <a:t>), з </a:t>
          </a:r>
          <a:r>
            <a:rPr lang="en-US" sz="1600" b="0" i="0" u="none" strike="noStrike" cap="none" spc="0">
              <a:solidFill>
                <a:schemeClr val="tx1"/>
              </a:solidFill>
              <a:latin typeface="Times New Roman"/>
              <a:cs typeface="Times New Roman"/>
            </a:rPr>
            <a:t>метою</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зменшення</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ризиків</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централізації</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та</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зниження</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енергоспоживання</a:t>
          </a:r>
          <a:r>
            <a:rPr lang="en-US" sz="1600" b="0" i="0" u="none" strike="noStrike" cap="none" spc="0">
              <a:solidFill>
                <a:schemeClr val="tx1"/>
              </a:solidFill>
              <a:latin typeface="Times New Roman"/>
              <a:cs typeface="Times New Roman"/>
            </a:rPr>
            <a:t> у </a:t>
          </a:r>
          <a:r>
            <a:rPr lang="en-US" sz="1600" b="0" i="0" u="none" strike="noStrike" cap="none" spc="0">
              <a:solidFill>
                <a:schemeClr val="tx1"/>
              </a:solidFill>
              <a:latin typeface="Times New Roman"/>
              <a:cs typeface="Times New Roman"/>
            </a:rPr>
            <a:t>порівнянні</a:t>
          </a:r>
          <a:r>
            <a:rPr lang="en-US" sz="1600" b="0" i="0" u="none" strike="noStrike" cap="none" spc="0">
              <a:solidFill>
                <a:schemeClr val="tx1"/>
              </a:solidFill>
              <a:latin typeface="Times New Roman"/>
              <a:cs typeface="Times New Roman"/>
            </a:rPr>
            <a:t> з </a:t>
          </a:r>
          <a:r>
            <a:rPr lang="en-US" sz="1600" b="0" i="0" u="none" strike="noStrike" cap="none" spc="0">
              <a:solidFill>
                <a:schemeClr val="tx1"/>
              </a:solidFill>
              <a:latin typeface="Times New Roman"/>
              <a:cs typeface="Times New Roman"/>
            </a:rPr>
            <a:t>традиційними</a:t>
          </a:r>
          <a:r>
            <a:rPr lang="en-US" sz="1600" b="0" i="0" u="none" strike="noStrike" cap="none" spc="0">
              <a:solidFill>
                <a:schemeClr val="tx1"/>
              </a:solidFill>
              <a:latin typeface="Times New Roman"/>
              <a:cs typeface="Times New Roman"/>
            </a:rPr>
            <a:t> блокчейн-</a:t>
          </a:r>
          <a:r>
            <a:rPr lang="en-US" sz="1600" b="0" i="0" u="none" strike="noStrike" cap="none" spc="0">
              <a:solidFill>
                <a:schemeClr val="tx1"/>
              </a:solidFill>
              <a:latin typeface="Times New Roman"/>
              <a:cs typeface="Times New Roman"/>
            </a:rPr>
            <a:t>системами</a:t>
          </a:r>
          <a:r>
            <a:rPr lang="en-US" sz="1600" b="0" i="0" u="none" strike="noStrike" cap="none" spc="0">
              <a:solidFill>
                <a:schemeClr val="tx1"/>
              </a:solidFill>
              <a:latin typeface="Times New Roman"/>
              <a:cs typeface="Times New Roman"/>
            </a:rPr>
            <a:t>.</a:t>
          </a:r>
          <a:endParaRPr sz="1600">
            <a:solidFill>
              <a:schemeClr val="tx1"/>
            </a:solidFill>
            <a:latin typeface="Times New Roman"/>
            <a:cs typeface="Times New Roman"/>
          </a:endParaRPr>
        </a:p>
      </dgm:t>
    </dgm:pt>
    <dgm:pt modelId="{432F8854-CF29-4409-A28C-3EB0A94CCB86}" type="parTrans" cxnId="{7C51A667-6AED-4C0F-A3C5-24DCB9960B16}">
      <dgm:prSet/>
      <dgm:spPr bwMode="auto"/>
      <dgm:t>
        <a:bodyPr/>
        <a:lstStyle/>
        <a:p>
          <a:pPr>
            <a:defRPr/>
          </a:pPr>
          <a:endParaRPr lang="en-US"/>
        </a:p>
      </dgm:t>
    </dgm:pt>
    <dgm:pt modelId="{EB3BD4AE-D7EC-449F-9FEC-6862480B356F}" type="sibTrans" cxnId="{7C51A667-6AED-4C0F-A3C5-24DCB9960B16}">
      <dgm:prSet phldr="0" phldrT="02"/>
      <dgm:spPr bwMode="auto"/>
      <dgm:t>
        <a:bodyPr vertOverflow="overflow" horzOverflow="overflow" vert="horz" rtlCol="0" fromWordArt="0" anchor="ctr" forceAA="0" compatLnSpc="0"/>
        <a:lstStyle/>
        <a:p>
          <a:pPr marL="0" indent="0" algn="l" defTabSz="2933698">
            <a:lnSpc>
              <a:spcPct val="90000"/>
            </a:lnSpc>
            <a:spcBef>
              <a:spcPts val="0"/>
            </a:spcBef>
            <a:spcAft>
              <a:spcPts val="0"/>
            </a:spcAft>
            <a:defRPr/>
          </a:pPr>
          <a:r>
            <a:rPr lang="en-US">
              <a:latin typeface="Times New Roman"/>
              <a:cs typeface="Times New Roman"/>
            </a:rPr>
            <a:t>02</a:t>
          </a:r>
          <a:endParaRPr>
            <a:latin typeface="Times New Roman"/>
            <a:cs typeface="Times New Roman"/>
          </a:endParaRPr>
        </a:p>
      </dgm:t>
    </dgm:pt>
    <dgm:pt modelId="{909A013D-B8DF-421C-83DA-70F0217544BE}">
      <dgm:prSet phldrT="" custT="1"/>
      <dgm:spPr bwMode="auto"/>
      <dgm:t>
        <a:bodyPr vertOverflow="overflow" horzOverflow="overflow" vert="horz" rtlCol="0" fromWordArt="0" anchor="t" forceAA="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Вирішити</a:t>
          </a:r>
          <a:r>
            <a:rPr lang="en-US" sz="1600" b="0" i="0" u="none" strike="noStrike" cap="none" spc="0">
              <a:solidFill>
                <a:schemeClr val="tx1"/>
              </a:solidFill>
              <a:latin typeface="Times New Roman"/>
              <a:cs typeface="Times New Roman"/>
            </a:rPr>
            <a:t> </a:t>
          </a:r>
          <a:r>
            <a:rPr lang="en-US" sz="1600" b="1" i="0" u="none" strike="noStrike" cap="none" spc="0">
              <a:solidFill>
                <a:schemeClr val="tx1"/>
              </a:solidFill>
              <a:latin typeface="Times New Roman"/>
              <a:cs typeface="Times New Roman"/>
            </a:rPr>
            <a:t>проблеми</a:t>
          </a:r>
          <a:r>
            <a:rPr lang="en-US" sz="1600" b="1" i="0" u="none" strike="noStrike" cap="none" spc="0">
              <a:solidFill>
                <a:schemeClr val="tx1"/>
              </a:solidFill>
              <a:latin typeface="Times New Roman"/>
              <a:cs typeface="Times New Roman"/>
            </a:rPr>
            <a:t> </a:t>
          </a:r>
          <a:r>
            <a:rPr lang="en-US" sz="1600" b="1" i="0" u="none" strike="noStrike" cap="none" spc="0">
              <a:solidFill>
                <a:schemeClr val="tx1"/>
              </a:solidFill>
              <a:latin typeface="Times New Roman"/>
              <a:cs typeface="Times New Roman"/>
            </a:rPr>
            <a:t>високих</a:t>
          </a:r>
          <a:r>
            <a:rPr lang="en-US" sz="1600" b="1" i="0" u="none" strike="noStrike" cap="none" spc="0">
              <a:solidFill>
                <a:schemeClr val="tx1"/>
              </a:solidFill>
              <a:latin typeface="Times New Roman"/>
              <a:cs typeface="Times New Roman"/>
            </a:rPr>
            <a:t> </a:t>
          </a:r>
          <a:r>
            <a:rPr lang="en-US" sz="1600" b="1" i="0" u="none" strike="noStrike" cap="none" spc="0">
              <a:solidFill>
                <a:schemeClr val="tx1"/>
              </a:solidFill>
              <a:latin typeface="Times New Roman"/>
              <a:cs typeface="Times New Roman"/>
            </a:rPr>
            <a:t>комісійних</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витрат</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за</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рахунок</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підтримки</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ефективної</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роботи</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мережі</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навіть</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при</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великих</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обсягах</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транзакцій</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що</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забезпечує</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нижчу</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комісію</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за</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транзакції</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для</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користувачів</a:t>
          </a:r>
          <a:r>
            <a:rPr lang="en-US" sz="1600" b="0" i="0" u="none" strike="noStrike" cap="none" spc="0">
              <a:solidFill>
                <a:schemeClr val="tx1"/>
              </a:solidFill>
              <a:latin typeface="Times New Roman"/>
              <a:cs typeface="Times New Roman"/>
            </a:rPr>
            <a:t>.</a:t>
          </a:r>
          <a:endParaRPr sz="1600">
            <a:solidFill>
              <a:schemeClr val="tx1"/>
            </a:solidFill>
            <a:latin typeface="Times New Roman"/>
            <a:cs typeface="Times New Roman"/>
          </a:endParaRPr>
        </a:p>
      </dgm:t>
    </dgm:pt>
    <dgm:pt modelId="{0D896ABC-C2FA-49B1-87F1-3D9604E8485E}" type="parTrans" cxnId="{4ED74027-7C0D-4D16-A0CB-88ADEB6B9117}">
      <dgm:prSet/>
      <dgm:spPr bwMode="auto"/>
      <dgm:t>
        <a:bodyPr/>
        <a:lstStyle/>
        <a:p>
          <a:pPr>
            <a:defRPr/>
          </a:pPr>
          <a:endParaRPr lang="en-US"/>
        </a:p>
      </dgm:t>
    </dgm:pt>
    <dgm:pt modelId="{4CBAFDCC-6EA0-4DEA-9121-2062BC43DD0B}" type="sibTrans" cxnId="{4ED74027-7C0D-4D16-A0CB-88ADEB6B9117}">
      <dgm:prSet phldr="0" phldrT="03"/>
      <dgm:spPr bwMode="auto"/>
      <dgm:t>
        <a:bodyPr vertOverflow="overflow" horzOverflow="overflow" vert="horz" rtlCol="0" fromWordArt="0" anchor="ctr" forceAA="0" compatLnSpc="0"/>
        <a:lstStyle/>
        <a:p>
          <a:pPr marL="0" indent="0" algn="l" defTabSz="2933698">
            <a:lnSpc>
              <a:spcPct val="90000"/>
            </a:lnSpc>
            <a:spcBef>
              <a:spcPts val="0"/>
            </a:spcBef>
            <a:spcAft>
              <a:spcPts val="0"/>
            </a:spcAft>
            <a:defRPr/>
          </a:pPr>
          <a:r>
            <a:rPr lang="en-US">
              <a:latin typeface="Times New Roman"/>
              <a:cs typeface="Times New Roman"/>
            </a:rPr>
            <a:t>03</a:t>
          </a:r>
          <a:endParaRPr>
            <a:latin typeface="Times New Roman"/>
            <a:cs typeface="Times New Roman"/>
          </a:endParaRPr>
        </a:p>
      </dgm:t>
    </dgm:pt>
    <dgm:pt modelId="{B47B7AE4-5C81-4D1D-B23C-DF5211C34576}" type="pres">
      <dgm:prSet presAssocID="{0E58EF5D-A4F6-406B-9846-A092BE01EB22}" presName="Name0" presStyleCnt="0">
        <dgm:presLayoutVars>
          <dgm:animLvl val="lvl"/>
          <dgm:resizeHandles val="exact"/>
        </dgm:presLayoutVars>
      </dgm:prSet>
      <dgm:spPr bwMode="auto"/>
    </dgm:pt>
    <dgm:pt modelId="{02F134E2-CF97-47F6-9FCC-948D5966F543}" type="pres">
      <dgm:prSet presAssocID="{53958BD8-D0F9-43A4-A8E7-C43BE5627982}" presName="compositeNode" presStyleCnt="0">
        <dgm:presLayoutVars>
          <dgm:bulletEnabled val="1"/>
        </dgm:presLayoutVars>
      </dgm:prSet>
      <dgm:spPr bwMode="auto"/>
    </dgm:pt>
    <dgm:pt modelId="{9749F921-1780-4BC4-94D4-CA6CB4386FA2}" type="pres">
      <dgm:prSet custLinFactY="245" presAssocID="{53958BD8-D0F9-43A4-A8E7-C43BE5627982}" presName="bgRect" presStyleLbl="alignNode1" presStyleIdx="0" presStyleCnt="3"/>
      <dgm:spPr bwMode="auto">
        <a:prstGeom prst="roundRect">
          <a:avLst>
            <a:gd name="adj" fmla="val 16667"/>
          </a:avLst>
        </a:prstGeom>
        <a:solidFill>
          <a:schemeClr val="bg2">
            <a:lumMod val="90000"/>
          </a:schemeClr>
        </a:solidFill>
        <a:ln w="12700" cap="flat" cmpd="sng" algn="ctr">
          <a:noFill/>
          <a:prstDash val="solid"/>
          <a:miter lim="800000"/>
        </a:ln>
      </dgm:spPr>
    </dgm:pt>
    <dgm:pt modelId="{D0B42A7F-7E0A-460C-B101-1C3B5702C205}" type="pres">
      <dgm:prSet presAssocID="{94A4947D-84AB-48E6-8DBD-B0FB7DCFE83A}" presName="sibTransNodeRect" presStyleLbl="alignNode1" presStyleIdx="0" presStyleCnt="3">
        <dgm:presLayoutVars>
          <dgm:chMax val="0"/>
          <dgm:bulletEnabled val="1"/>
        </dgm:presLayoutVars>
      </dgm:prSet>
      <dgm:spPr bwMode="auto"/>
    </dgm:pt>
    <dgm:pt modelId="{8DCEC39D-2FD9-4B24-9822-18BC4CB8119F}" type="pres">
      <dgm:prSet presAssocID="{53958BD8-D0F9-43A4-A8E7-C43BE5627982}" presName="nodeRect" presStyleLbl="alignNode1" presStyleIdx="0" presStyleCnt="3">
        <dgm:presLayoutVars>
          <dgm:bulletEnabled val="1"/>
        </dgm:presLayoutVars>
      </dgm:prSet>
      <dgm:spPr bwMode="auto"/>
    </dgm:pt>
    <dgm:pt modelId="{BAC01AAC-F99B-4AEE-8087-2EB3AF283AC3}" type="pres">
      <dgm:prSet presAssocID="{94A4947D-84AB-48E6-8DBD-B0FB7DCFE83A}" presName="sibTrans" presStyleCnt="0"/>
      <dgm:spPr bwMode="auto"/>
    </dgm:pt>
    <dgm:pt modelId="{E24ADF74-5F14-4D4F-8BBC-B7480D4C9CF2}" type="pres">
      <dgm:prSet presAssocID="{E8B83B89-852B-4DBD-9E85-E9260E7861E8}" presName="compositeNode" presStyleCnt="0">
        <dgm:presLayoutVars>
          <dgm:bulletEnabled val="1"/>
        </dgm:presLayoutVars>
      </dgm:prSet>
      <dgm:spPr bwMode="auto"/>
    </dgm:pt>
    <dgm:pt modelId="{616554C9-C9F5-4BED-AF29-560C61D9FF69}" type="pres">
      <dgm:prSet presAssocID="{E8B83B89-852B-4DBD-9E85-E9260E7861E8}" presName="bgRect" presStyleLbl="alignNode1" presStyleIdx="1" presStyleCnt="3"/>
      <dgm:spPr bwMode="auto">
        <a:prstGeom prst="roundRect">
          <a:avLst>
            <a:gd name="adj" fmla="val 16667"/>
          </a:avLst>
        </a:prstGeom>
        <a:solidFill>
          <a:schemeClr val="bg2">
            <a:lumMod val="75000"/>
          </a:schemeClr>
        </a:solidFill>
        <a:ln w="12700" cap="flat" cmpd="sng" algn="ctr">
          <a:noFill/>
          <a:prstDash val="solid"/>
          <a:miter lim="800000"/>
        </a:ln>
      </dgm:spPr>
    </dgm:pt>
    <dgm:pt modelId="{723F350A-D7AE-46BC-AA77-CC6E62B2E8AF}" type="pres">
      <dgm:prSet presAssocID="{EB3BD4AE-D7EC-449F-9FEC-6862480B356F}" presName="sibTransNodeRect" presStyleLbl="alignNode1" presStyleIdx="1" presStyleCnt="3">
        <dgm:presLayoutVars>
          <dgm:chMax val="0"/>
          <dgm:bulletEnabled val="1"/>
        </dgm:presLayoutVars>
      </dgm:prSet>
      <dgm:spPr bwMode="auto"/>
    </dgm:pt>
    <dgm:pt modelId="{CDE5F8CE-6DD2-4F69-BB48-F2366D3C708A}" type="pres">
      <dgm:prSet presAssocID="{E8B83B89-852B-4DBD-9E85-E9260E7861E8}" presName="nodeRect" presStyleLbl="alignNode1" presStyleIdx="1" presStyleCnt="3">
        <dgm:presLayoutVars>
          <dgm:bulletEnabled val="1"/>
        </dgm:presLayoutVars>
      </dgm:prSet>
      <dgm:spPr bwMode="auto"/>
    </dgm:pt>
    <dgm:pt modelId="{3F99BBDA-7ECC-4512-829C-51F991758DEE}" type="pres">
      <dgm:prSet presAssocID="{EB3BD4AE-D7EC-449F-9FEC-6862480B356F}" presName="sibTrans" presStyleCnt="0"/>
      <dgm:spPr bwMode="auto"/>
    </dgm:pt>
    <dgm:pt modelId="{AED69DA4-C132-438A-8E98-0E703E6F4909}" type="pres">
      <dgm:prSet presAssocID="{909A013D-B8DF-421C-83DA-70F0217544BE}" presName="compositeNode" presStyleCnt="0">
        <dgm:presLayoutVars>
          <dgm:bulletEnabled val="1"/>
        </dgm:presLayoutVars>
      </dgm:prSet>
      <dgm:spPr bwMode="auto"/>
    </dgm:pt>
    <dgm:pt modelId="{F141C49C-E8E4-49F4-AAC3-2EB38F33B50A}" type="pres">
      <dgm:prSet presAssocID="{909A013D-B8DF-421C-83DA-70F0217544BE}" presName="bgRect" presStyleLbl="alignNode1" presStyleIdx="2" presStyleCnt="3"/>
      <dgm:spPr bwMode="auto">
        <a:prstGeom prst="roundRect">
          <a:avLst>
            <a:gd name="adj" fmla="val 16667"/>
          </a:avLst>
        </a:prstGeom>
        <a:solidFill>
          <a:schemeClr val="bg2">
            <a:lumMod val="50000"/>
          </a:schemeClr>
        </a:solidFill>
        <a:ln w="12700" cap="flat" cmpd="sng" algn="ctr">
          <a:noFill/>
          <a:prstDash val="solid"/>
          <a:miter lim="800000"/>
        </a:ln>
      </dgm:spPr>
    </dgm:pt>
    <dgm:pt modelId="{2596FFBD-2FDB-463F-99E6-18EDF6E874AC}" type="pres">
      <dgm:prSet presAssocID="{4CBAFDCC-6EA0-4DEA-9121-2062BC43DD0B}" presName="sibTransNodeRect" presStyleLbl="alignNode1" presStyleIdx="2" presStyleCnt="3">
        <dgm:presLayoutVars>
          <dgm:chMax val="0"/>
          <dgm:bulletEnabled val="1"/>
        </dgm:presLayoutVars>
      </dgm:prSet>
      <dgm:spPr bwMode="auto"/>
    </dgm:pt>
    <dgm:pt modelId="{93163658-E148-4E05-920A-18837D8AC530}" type="pres">
      <dgm:prSet presAssocID="{909A013D-B8DF-421C-83DA-70F0217544BE}" presName="nodeRect" presStyleLbl="alignNode1" presStyleIdx="2" presStyleCnt="3">
        <dgm:presLayoutVars>
          <dgm:bulletEnabled val="1"/>
        </dgm:presLayoutVars>
      </dgm:prSet>
      <dgm:spPr bwMode="auto"/>
    </dgm:pt>
  </dgm:ptLst>
  <dgm:cxnLst>
    <dgm:cxn modelId="{9FAC7A1E-F308-49A5-854C-B6D16724678F}" type="presOf" srcId="{EB3BD4AE-D7EC-449F-9FEC-6862480B356F}" destId="{723F350A-D7AE-46BC-AA77-CC6E62B2E8AF}" srcOrd="0" destOrd="0" presId="urn:microsoft.com/office/officeart/2016/7/layout/LinearBlockProcessNumbered"/>
    <dgm:cxn modelId="{5BFDD921-66BB-4173-BCF4-A1CAB30F697B}" type="presOf" srcId="{E8B83B89-852B-4DBD-9E85-E9260E7861E8}" destId="{616554C9-C9F5-4BED-AF29-560C61D9FF69}" srcOrd="0" destOrd="0" presId="urn:microsoft.com/office/officeart/2016/7/layout/LinearBlockProcessNumbered"/>
    <dgm:cxn modelId="{4ED74027-7C0D-4D16-A0CB-88ADEB6B9117}" srcId="{0E58EF5D-A4F6-406B-9846-A092BE01EB22}" destId="{909A013D-B8DF-421C-83DA-70F0217544BE}" srcOrd="2" destOrd="0" parTransId="{0D896ABC-C2FA-49B1-87F1-3D9604E8485E}" sibTransId="{4CBAFDCC-6EA0-4DEA-9121-2062BC43DD0B}"/>
    <dgm:cxn modelId="{7C51A667-6AED-4C0F-A3C5-24DCB9960B16}" srcId="{0E58EF5D-A4F6-406B-9846-A092BE01EB22}" destId="{E8B83B89-852B-4DBD-9E85-E9260E7861E8}" srcOrd="1" destOrd="0" parTransId="{432F8854-CF29-4409-A28C-3EB0A94CCB86}" sibTransId="{EB3BD4AE-D7EC-449F-9FEC-6862480B356F}"/>
    <dgm:cxn modelId="{7FD9C14D-6AFA-4EBB-92B2-4D4FF4476EA9}" type="presOf" srcId="{909A013D-B8DF-421C-83DA-70F0217544BE}" destId="{93163658-E148-4E05-920A-18837D8AC530}" srcOrd="1" destOrd="0" presId="urn:microsoft.com/office/officeart/2016/7/layout/LinearBlockProcessNumbered"/>
    <dgm:cxn modelId="{1FCCEA83-CE95-417D-AF71-4B49302AF249}" type="presOf" srcId="{0E58EF5D-A4F6-406B-9846-A092BE01EB22}" destId="{B47B7AE4-5C81-4D1D-B23C-DF5211C34576}" srcOrd="0" destOrd="0" presId="urn:microsoft.com/office/officeart/2016/7/layout/LinearBlockProcessNumbered"/>
    <dgm:cxn modelId="{6B0A2F84-CFC7-4104-B45B-11681CAC51C7}" type="presOf" srcId="{94A4947D-84AB-48E6-8DBD-B0FB7DCFE83A}" destId="{D0B42A7F-7E0A-460C-B101-1C3B5702C205}" srcOrd="0" destOrd="0" presId="urn:microsoft.com/office/officeart/2016/7/layout/LinearBlockProcessNumbered"/>
    <dgm:cxn modelId="{E08EF885-B50F-46D3-B89F-891B6A9F7F2B}" type="presOf" srcId="{53958BD8-D0F9-43A4-A8E7-C43BE5627982}" destId="{9749F921-1780-4BC4-94D4-CA6CB4386FA2}" srcOrd="0" destOrd="0" presId="urn:microsoft.com/office/officeart/2016/7/layout/LinearBlockProcessNumbered"/>
    <dgm:cxn modelId="{6E6F478D-AA74-44D0-8F25-206DF69C9B00}" type="presOf" srcId="{909A013D-B8DF-421C-83DA-70F0217544BE}" destId="{F141C49C-E8E4-49F4-AAC3-2EB38F33B50A}" srcOrd="0" destOrd="0" presId="urn:microsoft.com/office/officeart/2016/7/layout/LinearBlockProcessNumbered"/>
    <dgm:cxn modelId="{6AC743C7-AD14-4780-A72E-AF82357886EB}" type="presOf" srcId="{53958BD8-D0F9-43A4-A8E7-C43BE5627982}" destId="{8DCEC39D-2FD9-4B24-9822-18BC4CB8119F}" srcOrd="1" destOrd="0" presId="urn:microsoft.com/office/officeart/2016/7/layout/LinearBlockProcessNumbered"/>
    <dgm:cxn modelId="{589DCBC7-A080-45DA-A872-50F8E5876D4E}" type="presOf" srcId="{4CBAFDCC-6EA0-4DEA-9121-2062BC43DD0B}" destId="{2596FFBD-2FDB-463F-99E6-18EDF6E874AC}" srcOrd="0" destOrd="0" presId="urn:microsoft.com/office/officeart/2016/7/layout/LinearBlockProcessNumbered"/>
    <dgm:cxn modelId="{97D1C6D1-BFF3-4FD3-B26F-997DDE037070}" type="presOf" srcId="{E8B83B89-852B-4DBD-9E85-E9260E7861E8}" destId="{CDE5F8CE-6DD2-4F69-BB48-F2366D3C708A}" srcOrd="1" destOrd="0" presId="urn:microsoft.com/office/officeart/2016/7/layout/LinearBlockProcessNumbered"/>
    <dgm:cxn modelId="{63E21DF4-5FBC-443D-9BC9-43B65A7BD892}" srcId="{0E58EF5D-A4F6-406B-9846-A092BE01EB22}" destId="{53958BD8-D0F9-43A4-A8E7-C43BE5627982}" srcOrd="0" destOrd="0" parTransId="{9AD2D0D1-9BC6-4E2B-9C66-03C01B0396F4}" sibTransId="{94A4947D-84AB-48E6-8DBD-B0FB7DCFE83A}"/>
    <dgm:cxn modelId="{3E085D38-1C8B-41DB-B292-B54246986A6E}" type="presParOf" srcId="{B47B7AE4-5C81-4D1D-B23C-DF5211C34576}" destId="{02F134E2-CF97-47F6-9FCC-948D5966F543}" srcOrd="0" destOrd="0" presId="urn:microsoft.com/office/officeart/2016/7/layout/LinearBlockProcessNumbered"/>
    <dgm:cxn modelId="{53614018-3762-4FFA-9104-CB7864663BDC}" type="presParOf" srcId="{02F134E2-CF97-47F6-9FCC-948D5966F543}" destId="{9749F921-1780-4BC4-94D4-CA6CB4386FA2}" srcOrd="0" destOrd="0" presId="urn:microsoft.com/office/officeart/2016/7/layout/LinearBlockProcessNumbered"/>
    <dgm:cxn modelId="{D243BB1F-BE00-45C6-82BE-5D8EE1F3A127}" type="presParOf" srcId="{02F134E2-CF97-47F6-9FCC-948D5966F543}" destId="{D0B42A7F-7E0A-460C-B101-1C3B5702C205}" srcOrd="1" destOrd="0" presId="urn:microsoft.com/office/officeart/2016/7/layout/LinearBlockProcessNumbered"/>
    <dgm:cxn modelId="{B18B4AB4-89C7-48F1-98F5-0E86A0340B71}" type="presParOf" srcId="{02F134E2-CF97-47F6-9FCC-948D5966F543}" destId="{8DCEC39D-2FD9-4B24-9822-18BC4CB8119F}" srcOrd="2" destOrd="0" presId="urn:microsoft.com/office/officeart/2016/7/layout/LinearBlockProcessNumbered"/>
    <dgm:cxn modelId="{3D4CEDBD-0E70-452D-B902-C47CAE35952D}" type="presParOf" srcId="{B47B7AE4-5C81-4D1D-B23C-DF5211C34576}" destId="{BAC01AAC-F99B-4AEE-8087-2EB3AF283AC3}" srcOrd="1" destOrd="0" presId="urn:microsoft.com/office/officeart/2016/7/layout/LinearBlockProcessNumbered"/>
    <dgm:cxn modelId="{84F0CC5E-B926-46CD-9DD4-41BF111B7DAA}" type="presParOf" srcId="{B47B7AE4-5C81-4D1D-B23C-DF5211C34576}" destId="{E24ADF74-5F14-4D4F-8BBC-B7480D4C9CF2}" srcOrd="2" destOrd="0" presId="urn:microsoft.com/office/officeart/2016/7/layout/LinearBlockProcessNumbered"/>
    <dgm:cxn modelId="{CB3EA520-6E2E-441E-82EA-BEEEA4F6632B}" type="presParOf" srcId="{E24ADF74-5F14-4D4F-8BBC-B7480D4C9CF2}" destId="{616554C9-C9F5-4BED-AF29-560C61D9FF69}" srcOrd="0" destOrd="0" presId="urn:microsoft.com/office/officeart/2016/7/layout/LinearBlockProcessNumbered"/>
    <dgm:cxn modelId="{9E9033A1-46DF-4EAB-A23E-D9FEA86A0791}" type="presParOf" srcId="{E24ADF74-5F14-4D4F-8BBC-B7480D4C9CF2}" destId="{723F350A-D7AE-46BC-AA77-CC6E62B2E8AF}" srcOrd="1" destOrd="0" presId="urn:microsoft.com/office/officeart/2016/7/layout/LinearBlockProcessNumbered"/>
    <dgm:cxn modelId="{D4C5B0BD-A6E3-4DE1-B022-73CB06DB9C11}" type="presParOf" srcId="{E24ADF74-5F14-4D4F-8BBC-B7480D4C9CF2}" destId="{CDE5F8CE-6DD2-4F69-BB48-F2366D3C708A}" srcOrd="2" destOrd="0" presId="urn:microsoft.com/office/officeart/2016/7/layout/LinearBlockProcessNumbered"/>
    <dgm:cxn modelId="{21219C22-194A-430F-B095-FB50C7C9829F}" type="presParOf" srcId="{B47B7AE4-5C81-4D1D-B23C-DF5211C34576}" destId="{3F99BBDA-7ECC-4512-829C-51F991758DEE}" srcOrd="3" destOrd="0" presId="urn:microsoft.com/office/officeart/2016/7/layout/LinearBlockProcessNumbered"/>
    <dgm:cxn modelId="{2F9A1D41-0D50-4320-A100-55A9F02E46EA}" type="presParOf" srcId="{B47B7AE4-5C81-4D1D-B23C-DF5211C34576}" destId="{AED69DA4-C132-438A-8E98-0E703E6F4909}" srcOrd="4" destOrd="0" presId="urn:microsoft.com/office/officeart/2016/7/layout/LinearBlockProcessNumbered"/>
    <dgm:cxn modelId="{09677C3F-0108-476A-AF37-B2E119050F41}" type="presParOf" srcId="{AED69DA4-C132-438A-8E98-0E703E6F4909}" destId="{F141C49C-E8E4-49F4-AAC3-2EB38F33B50A}" srcOrd="0" destOrd="0" presId="urn:microsoft.com/office/officeart/2016/7/layout/LinearBlockProcessNumbered"/>
    <dgm:cxn modelId="{F381C288-6B3B-46DF-A1A7-2B863921F1D0}" type="presParOf" srcId="{AED69DA4-C132-438A-8E98-0E703E6F4909}" destId="{2596FFBD-2FDB-463F-99E6-18EDF6E874AC}" srcOrd="1" destOrd="0" presId="urn:microsoft.com/office/officeart/2016/7/layout/LinearBlockProcessNumbered"/>
    <dgm:cxn modelId="{E542E0DD-49E7-4598-B896-FA380FF35AC6}" type="presParOf" srcId="{AED69DA4-C132-438A-8E98-0E703E6F4909}" destId="{93163658-E148-4E05-920A-18837D8AC530}" srcOrd="2" destOrd="0" presId="urn:microsoft.com/office/officeart/2016/7/layout/LinearBlockProcessNumbered"/>
  </dgm:cxnLst>
  <dgm:bg/>
  <dgm:whole/>
  <dgm:extLst>
    <a:ext uri="http://schemas.microsoft.com/office/drawing/2008/diagram">
      <dsp:dataModelExt xmlns:dsp="http://schemas.microsoft.com/office/drawing/2008/diagram" relId="rId1" minVer="http://schemas.openxmlformats.org/drawingml/2006/diagram"/>
    </a:ext>
  </dgm:extLst>
</dgm:dataModel>
</file>

<file path=ppt/diagrams/drawing1.xml><?xml version="1.0" encoding="utf-8"?>
<dsp:drawing xmlns:dsp="http://schemas.microsoft.com/office/drawing/2008/diagram" xmlns:dgm="http://schemas.openxmlformats.org/drawingml/2006/diagram" xmlns:a="http://schemas.openxmlformats.org/drawingml/2006/main" xmlns:r="http://schemas.openxmlformats.org/officeDocument/2006/relationships">
  <dsp:spTree>
    <dsp:nvGrpSpPr>
      <dsp:cNvPr id="1539457590" name=""/>
      <dsp:cNvGrpSpPr/>
    </dsp:nvGrpSpPr>
    <dsp:grpSpPr bwMode="auto">
      <a:xfrm>
        <a:off x="0" y="0"/>
        <a:ext cx="9905999" cy="4082074"/>
        <a:chOff x="0" y="0"/>
        <a:chExt cx="9905999" cy="4082074"/>
      </a:xfrm>
    </dsp:grpSpPr>
    <dsp:sp modelId="{9749F921-1780-4BC4-94D4-CA6CB4386FA2}">
      <dsp:nvSpPr>
        <dsp:cNvPr id="0" name=""/>
        <dsp:cNvSpPr/>
      </dsp:nvSpPr>
      <dsp:spPr bwMode="auto">
        <a:xfrm>
          <a:off x="773" y="169659"/>
          <a:ext cx="3134319" cy="3761183"/>
        </a:xfrm>
        <a:prstGeom prst="roundRect">
          <a:avLst>
            <a:gd name="adj" fmla="val 16667"/>
          </a:avLst>
        </a:prstGeom>
        <a:solidFill>
          <a:schemeClr val="bg2">
            <a:lumMod val="90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1155699">
            <a:lnSpc>
              <a:spcPct val="90000"/>
            </a:lnSpc>
            <a:spcBef>
              <a:spcPts val="0"/>
            </a:spcBef>
            <a:spcAft>
              <a:spcPts val="0"/>
            </a:spcAft>
            <a:buNone/>
            <a:defRPr/>
          </a:pPr>
          <a:r>
            <a:rPr lang="en-US" sz="1600" b="0" i="0" u="none" strike="noStrike" cap="none" spc="0">
              <a:solidFill>
                <a:schemeClr val="tx1"/>
              </a:solidFill>
              <a:latin typeface="Times New Roman"/>
              <a:cs typeface="Times New Roman"/>
            </a:rPr>
            <a:t>Розробити</a:t>
          </a:r>
          <a:r>
            <a:rPr lang="en-US" sz="1600" b="0" i="0" u="none" strike="noStrike" cap="none" spc="0">
              <a:solidFill>
                <a:schemeClr val="tx1"/>
              </a:solidFill>
              <a:latin typeface="Times New Roman"/>
              <a:cs typeface="Times New Roman"/>
            </a:rPr>
            <a:t> блокчейн-</a:t>
          </a:r>
          <a:r>
            <a:rPr lang="en-US" sz="1600" b="0" i="0" u="none" strike="noStrike" cap="none" spc="0">
              <a:solidFill>
                <a:schemeClr val="tx1"/>
              </a:solidFill>
              <a:latin typeface="Times New Roman"/>
              <a:cs typeface="Times New Roman"/>
            </a:rPr>
            <a:t>систему</a:t>
          </a:r>
          <a:r>
            <a:rPr lang="en-US" sz="1600" b="0" i="0" u="none" strike="noStrike" cap="none" spc="0">
              <a:solidFill>
                <a:schemeClr val="tx1"/>
              </a:solidFill>
              <a:latin typeface="Times New Roman"/>
              <a:cs typeface="Times New Roman"/>
            </a:rPr>
            <a:t> з </a:t>
          </a:r>
          <a:r>
            <a:rPr lang="en-US" sz="1600" b="1" i="0" u="none" strike="noStrike" cap="none" spc="0">
              <a:solidFill>
                <a:schemeClr val="tx1"/>
              </a:solidFill>
              <a:latin typeface="Times New Roman"/>
              <a:cs typeface="Times New Roman"/>
            </a:rPr>
            <a:t>гібридною</a:t>
          </a:r>
          <a:r>
            <a:rPr lang="en-US" sz="1600" b="1" i="0" u="none" strike="noStrike" cap="none" spc="0">
              <a:solidFill>
                <a:schemeClr val="tx1"/>
              </a:solidFill>
              <a:latin typeface="Times New Roman"/>
              <a:cs typeface="Times New Roman"/>
            </a:rPr>
            <a:t> </a:t>
          </a:r>
          <a:r>
            <a:rPr lang="en-US" sz="1600" b="1" i="0" u="none" strike="noStrike" cap="none" spc="0">
              <a:solidFill>
                <a:schemeClr val="tx1"/>
              </a:solidFill>
              <a:latin typeface="Times New Roman"/>
              <a:cs typeface="Times New Roman"/>
            </a:rPr>
            <a:t>мережевою</a:t>
          </a:r>
          <a:r>
            <a:rPr lang="en-US" sz="1600" b="1" i="0" u="none" strike="noStrike" cap="none" spc="0">
              <a:solidFill>
                <a:schemeClr val="tx1"/>
              </a:solidFill>
              <a:latin typeface="Times New Roman"/>
              <a:cs typeface="Times New Roman"/>
            </a:rPr>
            <a:t> </a:t>
          </a:r>
          <a:r>
            <a:rPr lang="en-US" sz="1600" b="1" i="0" u="none" strike="noStrike" cap="none" spc="0">
              <a:solidFill>
                <a:schemeClr val="tx1"/>
              </a:solidFill>
              <a:latin typeface="Times New Roman"/>
              <a:cs typeface="Times New Roman"/>
            </a:rPr>
            <a:t>архітектурою</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що</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дозволить</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зменшити</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затримку</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транзакцій</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та</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підвищити</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масштабованість</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мережі</a:t>
          </a:r>
          <a:r>
            <a:rPr lang="en-US" sz="1600" b="0" i="0" u="none" strike="noStrike" cap="none" spc="0">
              <a:solidFill>
                <a:schemeClr val="tx1"/>
              </a:solidFill>
              <a:latin typeface="Times New Roman"/>
              <a:cs typeface="Times New Roman"/>
            </a:rPr>
            <a:t>.</a:t>
          </a:r>
          <a:r>
            <a:rPr lang="en-US" sz="1600">
              <a:solidFill>
                <a:schemeClr val="tx1"/>
              </a:solidFill>
              <a:latin typeface="Times New Roman"/>
              <a:cs typeface="Times New Roman"/>
            </a:rPr>
            <a:t> </a:t>
          </a:r>
          <a:endParaRPr sz="1600">
            <a:solidFill>
              <a:schemeClr val="tx1"/>
            </a:solidFill>
            <a:latin typeface="Times New Roman"/>
            <a:cs typeface="Times New Roman"/>
          </a:endParaRPr>
        </a:p>
      </dsp:txBody>
      <dsp:txXfrm>
        <a:off x="773" y="1674133"/>
        <a:ext cx="3134319" cy="2256710"/>
      </dsp:txXfrm>
    </dsp:sp>
    <dsp:sp modelId="{D0B42A7F-7E0A-460C-B101-1C3B5702C205}">
      <dsp:nvSpPr>
        <dsp:cNvPr id="0" name=""/>
        <dsp:cNvSpPr/>
      </dsp:nvSpPr>
      <dsp:spPr bwMode="auto">
        <a:xfrm>
          <a:off x="773" y="160445"/>
          <a:ext cx="3134319" cy="1504473"/>
        </a:xfrm>
        <a:prstGeom prst="rect">
          <a:avLst/>
        </a:prstGeom>
        <a:noFill/>
        <a:ln w="25400" cap="flat" cmpd="sng" algn="ctr">
          <a:no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8">
            <a:lnSpc>
              <a:spcPct val="90000"/>
            </a:lnSpc>
            <a:spcBef>
              <a:spcPts val="0"/>
            </a:spcBef>
            <a:spcAft>
              <a:spcPts val="0"/>
            </a:spcAft>
            <a:buNone/>
            <a:defRPr/>
          </a:pPr>
          <a:r>
            <a:rPr lang="en-US" sz="6600">
              <a:latin typeface="Times New Roman"/>
              <a:cs typeface="Times New Roman"/>
            </a:rPr>
            <a:t>01</a:t>
          </a:r>
          <a:endParaRPr sz="6600">
            <a:latin typeface="Times New Roman"/>
            <a:cs typeface="Times New Roman"/>
          </a:endParaRPr>
        </a:p>
      </dsp:txBody>
      <dsp:txXfrm>
        <a:off x="773" y="160445"/>
        <a:ext cx="3134319" cy="1504473"/>
      </dsp:txXfrm>
    </dsp:sp>
    <dsp:sp modelId="{616554C9-C9F5-4BED-AF29-560C61D9FF69}">
      <dsp:nvSpPr>
        <dsp:cNvPr id="0" name=""/>
        <dsp:cNvSpPr/>
      </dsp:nvSpPr>
      <dsp:spPr bwMode="auto">
        <a:xfrm>
          <a:off x="3385839" y="160445"/>
          <a:ext cx="3134319" cy="3761183"/>
        </a:xfrm>
        <a:prstGeom prst="roundRect">
          <a:avLst>
            <a:gd name="adj" fmla="val 16667"/>
          </a:avLst>
        </a:prstGeom>
        <a:solidFill>
          <a:schemeClr val="bg2">
            <a:lumMod val="75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1155699">
            <a:lnSpc>
              <a:spcPct val="90000"/>
            </a:lnSpc>
            <a:spcBef>
              <a:spcPts val="0"/>
            </a:spcBef>
            <a:spcAft>
              <a:spcPts val="0"/>
            </a:spcAft>
            <a:buNone/>
            <a:defRPr/>
          </a:pPr>
          <a:r>
            <a:rPr lang="en-US" sz="1600" b="0" i="0" u="none" strike="noStrike" cap="none" spc="0">
              <a:solidFill>
                <a:schemeClr val="tx1"/>
              </a:solidFill>
              <a:latin typeface="Times New Roman"/>
              <a:cs typeface="Times New Roman"/>
            </a:rPr>
            <a:t>Реалізувати</a:t>
          </a:r>
          <a:r>
            <a:rPr lang="en-US" sz="1600" b="0" i="0" u="none" strike="noStrike" cap="none" spc="0">
              <a:solidFill>
                <a:schemeClr val="tx1"/>
              </a:solidFill>
              <a:latin typeface="Times New Roman"/>
              <a:cs typeface="Times New Roman"/>
            </a:rPr>
            <a:t> </a:t>
          </a:r>
          <a:r>
            <a:rPr lang="en-US" sz="1600" b="1" i="0" u="none" strike="noStrike" cap="none" spc="0">
              <a:solidFill>
                <a:schemeClr val="tx1"/>
              </a:solidFill>
              <a:latin typeface="Times New Roman"/>
              <a:cs typeface="Times New Roman"/>
            </a:rPr>
            <a:t>гібридний</a:t>
          </a:r>
          <a:r>
            <a:rPr lang="en-US" sz="1600" b="1" i="0" u="none" strike="noStrike" cap="none" spc="0">
              <a:solidFill>
                <a:schemeClr val="tx1"/>
              </a:solidFill>
              <a:latin typeface="Times New Roman"/>
              <a:cs typeface="Times New Roman"/>
            </a:rPr>
            <a:t> </a:t>
          </a:r>
          <a:r>
            <a:rPr lang="en-US" sz="1600" b="1" i="0" u="none" strike="noStrike" cap="none" spc="0">
              <a:solidFill>
                <a:schemeClr val="tx1"/>
              </a:solidFill>
              <a:latin typeface="Times New Roman"/>
              <a:cs typeface="Times New Roman"/>
            </a:rPr>
            <a:t>механізм</a:t>
          </a:r>
          <a:r>
            <a:rPr lang="en-US" sz="1600" b="1" i="0" u="none" strike="noStrike" cap="none" spc="0">
              <a:solidFill>
                <a:schemeClr val="tx1"/>
              </a:solidFill>
              <a:latin typeface="Times New Roman"/>
              <a:cs typeface="Times New Roman"/>
            </a:rPr>
            <a:t> </a:t>
          </a:r>
          <a:r>
            <a:rPr lang="en-US" sz="1600" b="1" i="0" u="none" strike="noStrike" cap="none" spc="0">
              <a:solidFill>
                <a:schemeClr val="tx1"/>
              </a:solidFill>
              <a:latin typeface="Times New Roman"/>
              <a:cs typeface="Times New Roman"/>
            </a:rPr>
            <a:t>консенсусу</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що</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поєднує</a:t>
          </a:r>
          <a:r>
            <a:rPr lang="en-US" sz="1600" b="0" i="0" u="none" strike="noStrike" cap="none" spc="0">
              <a:solidFill>
                <a:schemeClr val="tx1"/>
              </a:solidFill>
              <a:latin typeface="Times New Roman"/>
              <a:cs typeface="Times New Roman"/>
            </a:rPr>
            <a:t> в </a:t>
          </a:r>
          <a:r>
            <a:rPr lang="en-US" sz="1600" b="0" i="0" u="none" strike="noStrike" cap="none" spc="0">
              <a:solidFill>
                <a:schemeClr val="tx1"/>
              </a:solidFill>
              <a:latin typeface="Times New Roman"/>
              <a:cs typeface="Times New Roman"/>
            </a:rPr>
            <a:t>собі</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доказ</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часу</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що</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минув</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PoET</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та</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доказ</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роботи</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PoW</a:t>
          </a:r>
          <a:r>
            <a:rPr lang="en-US" sz="1600" b="0" i="0" u="none" strike="noStrike" cap="none" spc="0">
              <a:solidFill>
                <a:schemeClr val="tx1"/>
              </a:solidFill>
              <a:latin typeface="Times New Roman"/>
              <a:cs typeface="Times New Roman"/>
            </a:rPr>
            <a:t>), з </a:t>
          </a:r>
          <a:r>
            <a:rPr lang="en-US" sz="1600" b="0" i="0" u="none" strike="noStrike" cap="none" spc="0">
              <a:solidFill>
                <a:schemeClr val="tx1"/>
              </a:solidFill>
              <a:latin typeface="Times New Roman"/>
              <a:cs typeface="Times New Roman"/>
            </a:rPr>
            <a:t>метою</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зменшення</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ризиків</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централізації</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та</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зниження</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енергоспоживання</a:t>
          </a:r>
          <a:r>
            <a:rPr lang="en-US" sz="1600" b="0" i="0" u="none" strike="noStrike" cap="none" spc="0">
              <a:solidFill>
                <a:schemeClr val="tx1"/>
              </a:solidFill>
              <a:latin typeface="Times New Roman"/>
              <a:cs typeface="Times New Roman"/>
            </a:rPr>
            <a:t> у </a:t>
          </a:r>
          <a:r>
            <a:rPr lang="en-US" sz="1600" b="0" i="0" u="none" strike="noStrike" cap="none" spc="0">
              <a:solidFill>
                <a:schemeClr val="tx1"/>
              </a:solidFill>
              <a:latin typeface="Times New Roman"/>
              <a:cs typeface="Times New Roman"/>
            </a:rPr>
            <a:t>порівнянні</a:t>
          </a:r>
          <a:r>
            <a:rPr lang="en-US" sz="1600" b="0" i="0" u="none" strike="noStrike" cap="none" spc="0">
              <a:solidFill>
                <a:schemeClr val="tx1"/>
              </a:solidFill>
              <a:latin typeface="Times New Roman"/>
              <a:cs typeface="Times New Roman"/>
            </a:rPr>
            <a:t> з </a:t>
          </a:r>
          <a:r>
            <a:rPr lang="en-US" sz="1600" b="0" i="0" u="none" strike="noStrike" cap="none" spc="0">
              <a:solidFill>
                <a:schemeClr val="tx1"/>
              </a:solidFill>
              <a:latin typeface="Times New Roman"/>
              <a:cs typeface="Times New Roman"/>
            </a:rPr>
            <a:t>традиційними</a:t>
          </a:r>
          <a:r>
            <a:rPr lang="en-US" sz="1600" b="0" i="0" u="none" strike="noStrike" cap="none" spc="0">
              <a:solidFill>
                <a:schemeClr val="tx1"/>
              </a:solidFill>
              <a:latin typeface="Times New Roman"/>
              <a:cs typeface="Times New Roman"/>
            </a:rPr>
            <a:t> блокчейн-</a:t>
          </a:r>
          <a:r>
            <a:rPr lang="en-US" sz="1600" b="0" i="0" u="none" strike="noStrike" cap="none" spc="0">
              <a:solidFill>
                <a:schemeClr val="tx1"/>
              </a:solidFill>
              <a:latin typeface="Times New Roman"/>
              <a:cs typeface="Times New Roman"/>
            </a:rPr>
            <a:t>системами</a:t>
          </a:r>
          <a:r>
            <a:rPr lang="en-US" sz="1600" b="0" i="0" u="none" strike="noStrike" cap="none" spc="0">
              <a:solidFill>
                <a:schemeClr val="tx1"/>
              </a:solidFill>
              <a:latin typeface="Times New Roman"/>
              <a:cs typeface="Times New Roman"/>
            </a:rPr>
            <a:t>.</a:t>
          </a:r>
          <a:endParaRPr sz="1600">
            <a:solidFill>
              <a:schemeClr val="tx1"/>
            </a:solidFill>
            <a:latin typeface="Times New Roman"/>
            <a:cs typeface="Times New Roman"/>
          </a:endParaRPr>
        </a:p>
      </dsp:txBody>
      <dsp:txXfrm>
        <a:off x="3385839" y="1664918"/>
        <a:ext cx="3134319" cy="2256710"/>
      </dsp:txXfrm>
    </dsp:sp>
    <dsp:sp modelId="{723F350A-D7AE-46BC-AA77-CC6E62B2E8AF}">
      <dsp:nvSpPr>
        <dsp:cNvPr id="0" name=""/>
        <dsp:cNvSpPr/>
      </dsp:nvSpPr>
      <dsp:spPr bwMode="auto">
        <a:xfrm>
          <a:off x="3385839" y="160445"/>
          <a:ext cx="3134319" cy="1504473"/>
        </a:xfrm>
        <a:prstGeom prst="rect">
          <a:avLst/>
        </a:prstGeom>
        <a:noFill/>
        <a:ln w="25400" cap="flat" cmpd="sng" algn="ctr">
          <a:no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8">
            <a:lnSpc>
              <a:spcPct val="90000"/>
            </a:lnSpc>
            <a:spcBef>
              <a:spcPts val="0"/>
            </a:spcBef>
            <a:spcAft>
              <a:spcPts val="0"/>
            </a:spcAft>
            <a:buNone/>
            <a:defRPr/>
          </a:pPr>
          <a:r>
            <a:rPr lang="en-US" sz="6600">
              <a:latin typeface="Times New Roman"/>
              <a:cs typeface="Times New Roman"/>
            </a:rPr>
            <a:t>02</a:t>
          </a:r>
          <a:endParaRPr sz="6600">
            <a:latin typeface="Times New Roman"/>
            <a:cs typeface="Times New Roman"/>
          </a:endParaRPr>
        </a:p>
      </dsp:txBody>
      <dsp:txXfrm>
        <a:off x="3385839" y="160445"/>
        <a:ext cx="3134319" cy="1504473"/>
      </dsp:txXfrm>
    </dsp:sp>
    <dsp:sp modelId="{F141C49C-E8E4-49F4-AAC3-2EB38F33B50A}">
      <dsp:nvSpPr>
        <dsp:cNvPr id="0" name=""/>
        <dsp:cNvSpPr/>
      </dsp:nvSpPr>
      <dsp:spPr bwMode="auto">
        <a:xfrm>
          <a:off x="6770905" y="160445"/>
          <a:ext cx="3134319" cy="3761183"/>
        </a:xfrm>
        <a:prstGeom prst="roundRect">
          <a:avLst>
            <a:gd name="adj" fmla="val 16667"/>
          </a:avLst>
        </a:prstGeom>
        <a:solidFill>
          <a:schemeClr val="bg2">
            <a:lumMod val="50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1155699">
            <a:lnSpc>
              <a:spcPct val="90000"/>
            </a:lnSpc>
            <a:spcBef>
              <a:spcPts val="0"/>
            </a:spcBef>
            <a:spcAft>
              <a:spcPts val="0"/>
            </a:spcAft>
            <a:buNone/>
            <a:defRPr/>
          </a:pPr>
          <a:r>
            <a:rPr lang="en-US" sz="1600" b="0" i="0" u="none" strike="noStrike" cap="none" spc="0">
              <a:solidFill>
                <a:schemeClr val="tx1"/>
              </a:solidFill>
              <a:latin typeface="Times New Roman"/>
              <a:cs typeface="Times New Roman"/>
            </a:rPr>
            <a:t>Вирішити</a:t>
          </a:r>
          <a:r>
            <a:rPr lang="en-US" sz="1600" b="0" i="0" u="none" strike="noStrike" cap="none" spc="0">
              <a:solidFill>
                <a:schemeClr val="tx1"/>
              </a:solidFill>
              <a:latin typeface="Times New Roman"/>
              <a:cs typeface="Times New Roman"/>
            </a:rPr>
            <a:t> </a:t>
          </a:r>
          <a:r>
            <a:rPr lang="en-US" sz="1600" b="1" i="0" u="none" strike="noStrike" cap="none" spc="0">
              <a:solidFill>
                <a:schemeClr val="tx1"/>
              </a:solidFill>
              <a:latin typeface="Times New Roman"/>
              <a:cs typeface="Times New Roman"/>
            </a:rPr>
            <a:t>проблеми</a:t>
          </a:r>
          <a:r>
            <a:rPr lang="en-US" sz="1600" b="1" i="0" u="none" strike="noStrike" cap="none" spc="0">
              <a:solidFill>
                <a:schemeClr val="tx1"/>
              </a:solidFill>
              <a:latin typeface="Times New Roman"/>
              <a:cs typeface="Times New Roman"/>
            </a:rPr>
            <a:t> </a:t>
          </a:r>
          <a:r>
            <a:rPr lang="en-US" sz="1600" b="1" i="0" u="none" strike="noStrike" cap="none" spc="0">
              <a:solidFill>
                <a:schemeClr val="tx1"/>
              </a:solidFill>
              <a:latin typeface="Times New Roman"/>
              <a:cs typeface="Times New Roman"/>
            </a:rPr>
            <a:t>високих</a:t>
          </a:r>
          <a:r>
            <a:rPr lang="en-US" sz="1600" b="1" i="0" u="none" strike="noStrike" cap="none" spc="0">
              <a:solidFill>
                <a:schemeClr val="tx1"/>
              </a:solidFill>
              <a:latin typeface="Times New Roman"/>
              <a:cs typeface="Times New Roman"/>
            </a:rPr>
            <a:t> </a:t>
          </a:r>
          <a:r>
            <a:rPr lang="en-US" sz="1600" b="1" i="0" u="none" strike="noStrike" cap="none" spc="0">
              <a:solidFill>
                <a:schemeClr val="tx1"/>
              </a:solidFill>
              <a:latin typeface="Times New Roman"/>
              <a:cs typeface="Times New Roman"/>
            </a:rPr>
            <a:t>комісійних</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витрат</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за</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рахунок</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підтримки</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ефективної</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роботи</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мережі</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навіть</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при</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великих</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обсягах</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транзакцій</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що</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забезпечує</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нижчу</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комісію</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за</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транзакції</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для</a:t>
          </a:r>
          <a:r>
            <a:rPr lang="en-US" sz="1600" b="0" i="0" u="none" strike="noStrike" cap="none" spc="0">
              <a:solidFill>
                <a:schemeClr val="tx1"/>
              </a:solidFill>
              <a:latin typeface="Times New Roman"/>
              <a:cs typeface="Times New Roman"/>
            </a:rPr>
            <a:t> </a:t>
          </a:r>
          <a:r>
            <a:rPr lang="en-US" sz="1600" b="0" i="0" u="none" strike="noStrike" cap="none" spc="0">
              <a:solidFill>
                <a:schemeClr val="tx1"/>
              </a:solidFill>
              <a:latin typeface="Times New Roman"/>
              <a:cs typeface="Times New Roman"/>
            </a:rPr>
            <a:t>користувачів</a:t>
          </a:r>
          <a:r>
            <a:rPr lang="en-US" sz="1600" b="0" i="0" u="none" strike="noStrike" cap="none" spc="0">
              <a:solidFill>
                <a:schemeClr val="tx1"/>
              </a:solidFill>
              <a:latin typeface="Times New Roman"/>
              <a:cs typeface="Times New Roman"/>
            </a:rPr>
            <a:t>.</a:t>
          </a:r>
          <a:endParaRPr sz="1600">
            <a:solidFill>
              <a:schemeClr val="tx1"/>
            </a:solidFill>
            <a:latin typeface="Times New Roman"/>
            <a:cs typeface="Times New Roman"/>
          </a:endParaRPr>
        </a:p>
      </dsp:txBody>
      <dsp:txXfrm>
        <a:off x="6770905" y="1664918"/>
        <a:ext cx="3134319" cy="2256710"/>
      </dsp:txXfrm>
    </dsp:sp>
    <dsp:sp modelId="{2596FFBD-2FDB-463F-99E6-18EDF6E874AC}">
      <dsp:nvSpPr>
        <dsp:cNvPr id="0" name=""/>
        <dsp:cNvSpPr/>
      </dsp:nvSpPr>
      <dsp:spPr bwMode="auto">
        <a:xfrm>
          <a:off x="6770905" y="160445"/>
          <a:ext cx="3134319" cy="1504473"/>
        </a:xfrm>
        <a:prstGeom prst="rect">
          <a:avLst/>
        </a:prstGeom>
        <a:noFill/>
        <a:ln w="25400" cap="flat" cmpd="sng" algn="ctr">
          <a:no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8">
            <a:lnSpc>
              <a:spcPct val="90000"/>
            </a:lnSpc>
            <a:spcBef>
              <a:spcPts val="0"/>
            </a:spcBef>
            <a:spcAft>
              <a:spcPts val="0"/>
            </a:spcAft>
            <a:buNone/>
            <a:defRPr/>
          </a:pPr>
          <a:r>
            <a:rPr lang="en-US" sz="6600">
              <a:latin typeface="Times New Roman"/>
              <a:cs typeface="Times New Roman"/>
            </a:rPr>
            <a:t>03</a:t>
          </a:r>
          <a:endParaRPr sz="6600">
            <a:latin typeface="Times New Roman"/>
            <a:cs typeface="Times New Roman"/>
          </a:endParaRPr>
        </a:p>
      </dsp:txBody>
      <dsp:txXfrm>
        <a:off x="6770905" y="160445"/>
        <a:ext cx="3134319" cy="1504473"/>
      </dsp:txXfrm>
    </dsp:sp>
  </dsp:spTree>
</dsp:drawing>
</file>

<file path=ppt/diagrams/layout1.xml><?xml version="1.0" encoding="utf-8"?>
<dgm:layoutDef xmlns:dgm="http://schemas.openxmlformats.org/drawingml/2006/diagram" xmlns:a="http://schemas.openxmlformats.org/drawingml/2006/main" xmlns:r="http://schemas.openxmlformats.org/officeDocument/2006/relationships"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pPr>
                <a:defRPr/>
              </a:pPr>
              <a:r>
                <a:rPr/>
                <a:t>01</a:t>
              </a:r>
              <a:endParaRPr/>
            </a:p>
          </dgm:t>
        </dgm:pt>
        <dgm:pt modelId="201" type="sibTrans" cxnId="5">
          <dgm:prSet phldrT="2"/>
          <dgm:t>
            <a:bodyPr/>
            <a:lstStyle/>
            <a:p>
              <a:pPr>
                <a:defRPr/>
              </a:pPr>
              <a:r>
                <a:rPr/>
                <a:t>02</a:t>
              </a:r>
              <a:endParaRPr/>
            </a:p>
          </dgm:t>
        </dgm:pt>
        <dgm:pt modelId="301" type="sibTrans" cxnId="6">
          <dgm:prSet phldrT="3"/>
          <dgm:t>
            <a:bodyPr/>
            <a:lstStyle/>
            <a:p>
              <a:pPr>
                <a:defRPr/>
              </a:pPr>
              <a:r>
                <a:rPr/>
                <a:t>03</a:t>
              </a:r>
              <a:endParaRP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r:blip="">
      <dgm:adjLst/>
    </dgm:shape>
    <dgm:presOf/>
    <dgm:constrLst>
      <dgm:constr type="h" for="ch" forName="compositeNode" refType="h"/>
      <dgm:constr type="w" for="ch" forName="compositeNode" refType="w"/>
      <dgm:constr type="w" for="des" forName="simulatedConn" refType="w" refFor="ch" refForName="compositeNode" fact="0.150000"/>
      <dgm:constr type="h" for="des" forName="simulatedConn" refType="w" refFor="des" refForName="simulatedConn"/>
      <dgm:constr type="h" for="des" forName="vSp1" refType="w" refFor="ch" refForName="compositeNode" fact="0.800000"/>
      <dgm:constr type="h" for="des" forName="vSp2" refType="w" refFor="ch" refForName="compositeNode" fact="0.070000"/>
      <dgm:constr type="w" for="ch" forName="vProcSp" refType="w" refFor="des" refForName="simulatedConn" op="equ"/>
      <dgm:constr type="h" for="ch" forName="vProcSp" refType="h" refFor="ch" refForName="compositeNode" op="equ"/>
      <dgm:constr type="w" for="ch" forName="sibTrans" refType="w" refFor="ch" refForName="compositeNode" fact="0.080000"/>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00000"/>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00000"/>
          <dgm:constr type="t" for="ch" forName="sibTransNodeRect"/>
          <dgm:constr type="l" for="ch" forName="sibTransNodeRect"/>
          <dgm:constr type="r" for="ch" forName="nodeRect" refType="r" refFor="ch" refForName="bgRect"/>
          <dgm:constr type="h" for="ch" forName="nodeRect" refType="h" refFor="ch" refForName="bgRect" fact="0.600000"/>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type="rect" r:blip="">
            <dgm:adjLst>
              <dgm:adj idx="1" val="0.050000"/>
            </dgm:adjLst>
          </dgm:shape>
          <dgm:presOf axis="self"/>
          <dgm:constrLst/>
          <dgm:ruleLst/>
        </dgm:layoutNode>
        <dgm:forEach name="Name19" axis="followSib" ptType="sibTrans" cnt="1" hideLastTrans="0">
          <dgm:layoutNode name="sibTransNodeRect" styleLbl="alignNode1">
            <dgm:varLst>
              <dgm:chMax val="0"/>
              <dgm:bulletEnabled val="1"/>
            </dgm:varLst>
            <dgm:presOf axis="self"/>
            <dgm:alg type="tx">
              <dgm:param type="parTxLTRAlign" val="l"/>
              <dgm:param type="parTxRTLAlign" val="l"/>
            </dgm:alg>
            <dgm:shape type="rect" r:blip="" hideGeom="1">
              <dgm:adjLst/>
            </dgm:shape>
            <dgm:constrLst>
              <dgm:constr type="primFontSz" val="66"/>
              <dgm:constr type="tMarg" val="13"/>
              <dgm:constr type="lMarg" refType="w" fact="0.280000"/>
              <dgm:constr type="rMarg" refType="w" fact="0.280000"/>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type="rect" r:blip="" hideGeom="1">
            <dgm:adjLst/>
          </dgm:shape>
          <dgm:presOf axis="desOrSelf" ptType="node"/>
          <dgm:constrLst>
            <dgm:constr type="primFontSz" val="26"/>
            <dgm:constr type="tMarg"/>
            <dgm:constr type="lMarg" refType="w" fact="0.280000"/>
            <dgm:constr type="rMarg" refType="w" fact="0.280000"/>
            <dgm:constr type="bMarg" val="26"/>
          </dgm:constrLst>
          <dgm:ruleLst>
            <dgm:rule type="primFontSz" val="11" fact="NaN" max="NaN"/>
          </dgm:ruleLst>
        </dgm:layoutNode>
      </dgm:layoutNode>
      <dgm:forEach name="Name14" axis="followSib" ptType="sibTrans" cnt="1">
        <dgm:layoutNode name="sibTrans">
          <dgm:alg type="sp"/>
          <dgm:shape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ven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tx1"/>
      </a:fontRef>
    </dgm:style>
  </dgm:styleLbl>
  <dgm:styleLbl name="alig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f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f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b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sibTrans1D1">
    <dgm:scene3d>
      <a:camera prst="orthographicFront"/>
      <a:lightRig rig="threePt" dir="t"/>
    </dgm:scene3d>
    <dgm:sp3d/>
    <dgm:txPr>
      <a:bodyPr/>
      <a:p>
        <a:pPr>
          <a:defRPr/>
        </a:pPr>
        <a:endParaRPr/>
      </a:p>
    </dgm:txPr>
    <dgm:style>
      <a:lnRef idx="1">
        <a:srgbClr val="000000"/>
      </a:lnRef>
      <a:fillRef idx="0">
        <a:srgbClr val="000000"/>
      </a:fillRef>
      <a:effectRef idx="0">
        <a:srgbClr val="000000"/>
      </a:effectRef>
      <a:fontRef idx="minor"/>
    </dgm:style>
  </dgm:styleLbl>
  <dgm:styleLbl name="callout">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sst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txPr>
      <a:bodyPr/>
      <a:p>
        <a:pPr>
          <a:defRPr/>
        </a:pPr>
        <a:endParaRPr/>
      </a:p>
    </dgm:txPr>
    <dgm:style>
      <a:lnRef idx="1">
        <a:srgbClr val="000000"/>
      </a:lnRef>
      <a:fillRef idx="1">
        <a:srgbClr val="000000"/>
      </a:fillRef>
      <a:effectRef idx="0">
        <a:srgbClr val="000000"/>
      </a:effectRef>
      <a:fontRef idx="minor"/>
    </dgm:style>
  </dgm:styleLbl>
  <dgm:styleLbl name="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dk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tr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fgShp">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revTx">
    <dgm:scene3d>
      <a:camera prst="orthographicFront"/>
      <a:lightRig rig="threePt" dir="t"/>
    </dgm:scene3d>
    <dgm:sp3d/>
    <dgm:txPr>
      <a:bodyPr/>
      <a:p>
        <a:pPr>
          <a:defRPr/>
        </a:pPr>
        <a:endParaRPr/>
      </a:p>
    </dgm:txPr>
    <dgm:style>
      <a:lnRef idx="0">
        <a:srgbClr val="000000"/>
      </a:lnRef>
      <a:fillRef idx="0">
        <a:srgbClr val="000000"/>
      </a:fillRef>
      <a:effectRef idx="0">
        <a:srgbClr val="000000"/>
      </a:effectRef>
      <a:fontRef idx="minor"/>
    </dgm:style>
  </dgm:styleLbl>
</dgm:styleDef>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Slide">
    <p:spTree>
      <p:nvGrpSpPr>
        <p:cNvPr id="1" name=""/>
        <p:cNvGrpSpPr/>
        <p:nvPr/>
      </p:nvGrpSpPr>
      <p:grpSpPr bwMode="auto">
        <a:xfrm>
          <a:off x="0" y="0"/>
          <a:ext cx="0" cy="0"/>
          <a:chOff x="0" y="0"/>
          <a:chExt cx="0" cy="0"/>
        </a:xfrm>
      </p:grpSpPr>
      <p:sp>
        <p:nvSpPr>
          <p:cNvPr id="2" name="Holder 2"/>
          <p:cNvSpPr>
            <a:spLocks noGrp="1"/>
          </p:cNvSpPr>
          <p:nvPr>
            <p:ph type="ctrTitle"/>
          </p:nvPr>
        </p:nvSpPr>
        <p:spPr bwMode="auto">
          <a:xfrm>
            <a:off x="914400" y="1988185"/>
            <a:ext cx="10363200" cy="1346835"/>
          </a:xfrm>
          <a:prstGeom prst="rect">
            <a:avLst/>
          </a:prstGeom>
        </p:spPr>
        <p:txBody>
          <a:bodyPr wrap="square" lIns="0" tIns="0" rIns="0" bIns="0">
            <a:spAutoFit/>
          </a:bodyPr>
          <a:lstStyle>
            <a:lvl1pPr>
              <a:defRPr/>
            </a:lvl1pPr>
          </a:lstStyle>
          <a:p>
            <a:pPr>
              <a:defRPr/>
            </a:pPr>
            <a:endParaRPr/>
          </a:p>
        </p:txBody>
      </p:sp>
      <p:sp>
        <p:nvSpPr>
          <p:cNvPr id="3" name="Holder 3"/>
          <p:cNvSpPr>
            <a:spLocks noGrp="1"/>
          </p:cNvSpPr>
          <p:nvPr>
            <p:ph type="subTitle" idx="4"/>
          </p:nvPr>
        </p:nvSpPr>
        <p:spPr bwMode="auto">
          <a:xfrm>
            <a:off x="1828800" y="3591560"/>
            <a:ext cx="8534400" cy="1603375"/>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6" name="Holder 6"/>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body" idx="1"/>
          </p:nvPr>
        </p:nvSpPr>
        <p:spPr bwMode="auto"/>
        <p:txBody>
          <a:bodyPr lIns="0" tIns="0" rIns="0" bIns="0"/>
          <a:lstStyle>
            <a:lvl1pPr>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6" name="Holder 6"/>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wo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sz="half" idx="2"/>
          </p:nvPr>
        </p:nvSpPr>
        <p:spPr bwMode="auto">
          <a:xfrm>
            <a:off x="609600" y="1475104"/>
            <a:ext cx="5303520" cy="423291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sz="half" idx="3"/>
          </p:nvPr>
        </p:nvSpPr>
        <p:spPr bwMode="auto">
          <a:xfrm>
            <a:off x="6278880" y="1475104"/>
            <a:ext cx="5303520" cy="4232910"/>
          </a:xfrm>
          <a:prstGeom prst="rect">
            <a:avLst/>
          </a:prstGeom>
        </p:spPr>
        <p:txBody>
          <a:bodyPr wrap="square" lIns="0" tIns="0" rIns="0" bIns="0">
            <a:spAutoFit/>
          </a:bodyPr>
          <a:lstStyle>
            <a:lvl1pPr>
              <a:defRPr/>
            </a:lvl1pPr>
          </a:lstStyle>
          <a:p>
            <a:pPr>
              <a:defRPr/>
            </a:pPr>
            <a:endParaRPr/>
          </a:p>
        </p:txBody>
      </p:sp>
      <p:sp>
        <p:nvSpPr>
          <p:cNvPr id="5" name="Holder 5"/>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6" name="Holder 6"/>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7" name="Holder 7"/>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Only">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4" name="Holder 4"/>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5" name="Holder 5"/>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Blank">
    <p:spTree>
      <p:nvGrpSpPr>
        <p:cNvPr id="1" name=""/>
        <p:cNvGrpSpPr/>
        <p:nvPr/>
      </p:nvGrpSpPr>
      <p:grpSpPr bwMode="auto">
        <a:xfrm>
          <a:off x="0" y="0"/>
          <a:ext cx="0" cy="0"/>
          <a:chOff x="0" y="0"/>
          <a:chExt cx="0" cy="0"/>
        </a:xfrm>
      </p:grpSpPr>
      <p:sp>
        <p:nvSpPr>
          <p:cNvPr id="2" name="Holder 2"/>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3" name="Holder 3"/>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4" name="Holder 4"/>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16" name="bg object 16"/>
          <p:cNvSpPr/>
          <p:nvPr/>
        </p:nvSpPr>
        <p:spPr bwMode="auto">
          <a:xfrm>
            <a:off x="1123949" y="409575"/>
            <a:ext cx="9944100" cy="5591175"/>
          </a:xfrm>
          <a:custGeom>
            <a:avLst/>
            <a:gdLst/>
            <a:ahLst/>
            <a:cxnLst/>
            <a:rect l="l" t="t" r="r" b="b"/>
            <a:pathLst>
              <a:path w="9944100" h="5591175" fill="norm" stroke="1" extrusionOk="0">
                <a:moveTo>
                  <a:pt x="9732199" y="5591174"/>
                </a:moveTo>
                <a:lnTo>
                  <a:pt x="211899" y="5591174"/>
                </a:lnTo>
                <a:lnTo>
                  <a:pt x="204742" y="5590822"/>
                </a:lnTo>
                <a:lnTo>
                  <a:pt x="162346" y="5583823"/>
                </a:lnTo>
                <a:lnTo>
                  <a:pt x="122131" y="5568688"/>
                </a:lnTo>
                <a:lnTo>
                  <a:pt x="85641" y="5545998"/>
                </a:lnTo>
                <a:lnTo>
                  <a:pt x="54279" y="5516626"/>
                </a:lnTo>
                <a:lnTo>
                  <a:pt x="29250" y="5481698"/>
                </a:lnTo>
                <a:lnTo>
                  <a:pt x="11516" y="5442559"/>
                </a:lnTo>
                <a:lnTo>
                  <a:pt x="1758" y="5400713"/>
                </a:lnTo>
                <a:lnTo>
                  <a:pt x="0" y="5372099"/>
                </a:lnTo>
                <a:lnTo>
                  <a:pt x="0" y="211900"/>
                </a:lnTo>
                <a:lnTo>
                  <a:pt x="5609" y="169298"/>
                </a:lnTo>
                <a:lnTo>
                  <a:pt x="19421" y="128609"/>
                </a:lnTo>
                <a:lnTo>
                  <a:pt x="40906" y="91397"/>
                </a:lnTo>
                <a:lnTo>
                  <a:pt x="69239" y="59092"/>
                </a:lnTo>
                <a:lnTo>
                  <a:pt x="103329" y="32934"/>
                </a:lnTo>
                <a:lnTo>
                  <a:pt x="141867" y="13930"/>
                </a:lnTo>
                <a:lnTo>
                  <a:pt x="183372" y="2809"/>
                </a:lnTo>
                <a:lnTo>
                  <a:pt x="211899" y="0"/>
                </a:lnTo>
                <a:lnTo>
                  <a:pt x="9732199" y="0"/>
                </a:lnTo>
                <a:lnTo>
                  <a:pt x="9774801" y="5609"/>
                </a:lnTo>
                <a:lnTo>
                  <a:pt x="9815488" y="19421"/>
                </a:lnTo>
                <a:lnTo>
                  <a:pt x="9852700" y="40906"/>
                </a:lnTo>
                <a:lnTo>
                  <a:pt x="9885007" y="69239"/>
                </a:lnTo>
                <a:lnTo>
                  <a:pt x="9911165" y="103329"/>
                </a:lnTo>
                <a:lnTo>
                  <a:pt x="9930167" y="141867"/>
                </a:lnTo>
                <a:lnTo>
                  <a:pt x="9941288" y="183372"/>
                </a:lnTo>
                <a:lnTo>
                  <a:pt x="9944099" y="211900"/>
                </a:lnTo>
                <a:lnTo>
                  <a:pt x="9944099" y="5379274"/>
                </a:lnTo>
                <a:lnTo>
                  <a:pt x="9938489" y="5421876"/>
                </a:lnTo>
                <a:lnTo>
                  <a:pt x="9924677" y="5462564"/>
                </a:lnTo>
                <a:lnTo>
                  <a:pt x="9903192" y="5499777"/>
                </a:lnTo>
                <a:lnTo>
                  <a:pt x="9874860" y="5532082"/>
                </a:lnTo>
                <a:lnTo>
                  <a:pt x="9840768" y="5558239"/>
                </a:lnTo>
                <a:lnTo>
                  <a:pt x="9802232" y="5577244"/>
                </a:lnTo>
                <a:lnTo>
                  <a:pt x="9760726" y="5588364"/>
                </a:lnTo>
                <a:lnTo>
                  <a:pt x="9732199" y="5591174"/>
                </a:lnTo>
                <a:close/>
              </a:path>
            </a:pathLst>
          </a:custGeom>
          <a:solidFill>
            <a:srgbClr val="EFEBE4"/>
          </a:solidFill>
        </p:spPr>
        <p:txBody>
          <a:bodyPr wrap="square" lIns="0" tIns="0" rIns="0" bIns="0" rtlCol="0"/>
          <a:lstStyle/>
          <a:p>
            <a:pPr>
              <a:defRPr/>
            </a:pPr>
            <a:endParaRPr/>
          </a:p>
        </p:txBody>
      </p:sp>
      <p:sp>
        <p:nvSpPr>
          <p:cNvPr id="2" name="Holder 2"/>
          <p:cNvSpPr>
            <a:spLocks noGrp="1"/>
          </p:cNvSpPr>
          <p:nvPr>
            <p:ph type="title"/>
          </p:nvPr>
        </p:nvSpPr>
        <p:spPr bwMode="auto">
          <a:xfrm>
            <a:off x="4562743" y="1827911"/>
            <a:ext cx="3066513" cy="388619"/>
          </a:xfrm>
          <a:prstGeom prst="rect">
            <a:avLst/>
          </a:prstGeom>
        </p:spPr>
        <p:txBody>
          <a:bodyPr wrap="square" lIns="0" tIns="0" rIns="0" bIns="0">
            <a:spAutoFit/>
          </a:bodyPr>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body" idx="1"/>
          </p:nvPr>
        </p:nvSpPr>
        <p:spPr bwMode="auto">
          <a:xfrm>
            <a:off x="609600" y="1475104"/>
            <a:ext cx="10972800" cy="423291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type="ftr" sz="quarter" idx="5"/>
          </p:nvPr>
        </p:nvSpPr>
        <p:spPr bwMode="auto">
          <a:xfrm>
            <a:off x="4145280" y="5964555"/>
            <a:ext cx="3901440" cy="320675"/>
          </a:xfrm>
          <a:prstGeom prst="rect">
            <a:avLst/>
          </a:prstGeom>
        </p:spPr>
        <p:txBody>
          <a:bodyPr wrap="square" lIns="0" tIns="0" rIns="0" bIns="0">
            <a:spAutoFit/>
          </a:bodyPr>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a:xfrm>
            <a:off x="609600" y="5964555"/>
            <a:ext cx="2804160" cy="320675"/>
          </a:xfrm>
          <a:prstGeom prst="rect">
            <a:avLst/>
          </a:prstGeom>
        </p:spPr>
        <p:txBody>
          <a:bodyPr wrap="square" lIns="0" tIns="0" rIns="0" bIns="0">
            <a:spAutoFit/>
          </a:bodyPr>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6" name="Holder 6"/>
          <p:cNvSpPr>
            <a:spLocks noGrp="1"/>
          </p:cNvSpPr>
          <p:nvPr>
            <p:ph type="sldNum" sz="quarter" idx="7"/>
          </p:nvPr>
        </p:nvSpPr>
        <p:spPr bwMode="auto">
          <a:xfrm>
            <a:off x="8778240" y="5964555"/>
            <a:ext cx="2804160" cy="320675"/>
          </a:xfrm>
          <a:prstGeom prst="rect">
            <a:avLst/>
          </a:prstGeom>
        </p:spPr>
        <p:txBody>
          <a:bodyPr wrap="square" lIns="0" tIns="0" rIns="0" bIns="0">
            <a:spAutoFit/>
          </a:bodyPr>
          <a:lstStyle>
            <a:lvl1pPr algn="r">
              <a:defRPr>
                <a:solidFill>
                  <a:schemeClr val="tx1">
                    <a:tint val="75000"/>
                  </a:schemeClr>
                </a:solidFill>
              </a:defRPr>
            </a:lvl1pPr>
          </a:lstStyle>
          <a:p>
            <a:pPr>
              <a:defRPr/>
            </a:pPr>
            <a:fld id="{B6F15528-21DE-4FAA-801E-634DDDAF4B2B}"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dt="0" ftr="0" hdr="0" sldNum="1"/>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diagramData" Target="../diagrams/data1.xml" /><Relationship Id="rId3" Type="http://schemas.microsoft.com/office/2007/relationships/diagramDrawing" Target="../diagrams/drawing1.xml" /><Relationship Id="rId4" Type="http://schemas.openxmlformats.org/officeDocument/2006/relationships/diagramColors" Target="../diagrams/colors1.xml" /><Relationship Id="rId5" Type="http://schemas.openxmlformats.org/officeDocument/2006/relationships/diagramLayout" Target="../diagrams/layout1.xml" /><Relationship Id="rId6" Type="http://schemas.openxmlformats.org/officeDocument/2006/relationships/diagramQuickStyle" Target="../diagrams/quickStyle1.xml" /></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flipH="0" flipV="0">
            <a:off x="148907" y="1997739"/>
            <a:ext cx="11719554" cy="3738873"/>
          </a:xfrm>
          <a:prstGeom prst="rect">
            <a:avLst/>
          </a:prstGeom>
        </p:spPr>
        <p:txBody>
          <a:bodyPr vert="horz" wrap="square" lIns="0" tIns="88264" rIns="0" bIns="0" rtlCol="0">
            <a:spAutoFit/>
          </a:bodyPr>
          <a:lstStyle/>
          <a:p>
            <a:pPr algn="ctr">
              <a:defRPr/>
            </a:pPr>
            <a:r>
              <a:rPr lang="uk-UA" sz="2800" b="1" i="0" u="none" strike="noStrike" cap="none" spc="0">
                <a:solidFill>
                  <a:schemeClr val="tx1"/>
                </a:solidFill>
                <a:latin typeface="Roboto"/>
                <a:ea typeface="Roboto"/>
                <a:cs typeface="Roboto"/>
              </a:rPr>
              <a:t>ЗВІТ</a:t>
            </a:r>
            <a:endParaRPr sz="2800">
              <a:solidFill>
                <a:schemeClr val="tx1"/>
              </a:solidFill>
            </a:endParaRPr>
          </a:p>
          <a:p>
            <a:pPr algn="ctr">
              <a:defRPr/>
            </a:pPr>
            <a:r>
              <a:rPr lang="uk-UA" sz="2800" b="1" i="0" u="none" strike="noStrike" cap="none" spc="0">
                <a:solidFill>
                  <a:schemeClr val="tx1"/>
                </a:solidFill>
                <a:latin typeface="Roboto"/>
                <a:ea typeface="Roboto"/>
                <a:cs typeface="Roboto"/>
              </a:rPr>
              <a:t>про проходження технологічної практики</a:t>
            </a:r>
            <a:endParaRPr sz="2800">
              <a:solidFill>
                <a:schemeClr val="tx1"/>
              </a:solidFill>
            </a:endParaRPr>
          </a:p>
          <a:p>
            <a:pPr algn="ctr">
              <a:defRPr/>
            </a:pPr>
            <a:r>
              <a:rPr lang="uk-UA" sz="2800" b="1" i="0" u="none" strike="noStrike" cap="none" spc="0">
                <a:solidFill>
                  <a:schemeClr val="tx1"/>
                </a:solidFill>
                <a:latin typeface="Roboto"/>
                <a:ea typeface="Roboto"/>
                <a:cs typeface="Roboto"/>
              </a:rPr>
              <a:t>в умовах кафедри програмних систем і технологій</a:t>
            </a:r>
            <a:endParaRPr sz="2800">
              <a:solidFill>
                <a:schemeClr val="tx1"/>
              </a:solidFill>
            </a:endParaRPr>
          </a:p>
          <a:p>
            <a:pPr algn="ctr">
              <a:defRPr/>
            </a:pPr>
            <a:endParaRPr sz="2800" b="1">
              <a:solidFill>
                <a:schemeClr val="tx1"/>
              </a:solidFill>
              <a:latin typeface="Roboto"/>
              <a:ea typeface="Roboto"/>
            </a:endParaRPr>
          </a:p>
          <a:p>
            <a:pPr marL="12065" marR="5080" indent="-101600" algn="ctr">
              <a:lnSpc>
                <a:spcPct val="87800"/>
              </a:lnSpc>
              <a:spcBef>
                <a:spcPts val="695"/>
              </a:spcBef>
              <a:defRPr/>
            </a:pPr>
            <a:r>
              <a:rPr lang="uk-UA" sz="2800" b="1" i="0" u="none" strike="noStrike" cap="none" spc="0">
                <a:solidFill>
                  <a:schemeClr val="tx1"/>
                </a:solidFill>
                <a:latin typeface="Roboto"/>
                <a:ea typeface="Roboto"/>
                <a:cs typeface="Roboto"/>
              </a:rPr>
              <a:t>Індивідуальне завдання: </a:t>
            </a:r>
            <a:r>
              <a:rPr lang="af-ZA" sz="2800" b="1" i="0" u="none" strike="noStrike" cap="none" spc="0">
                <a:solidFill>
                  <a:schemeClr val="tx1"/>
                </a:solidFill>
                <a:latin typeface="Roboto"/>
                <a:ea typeface="Roboto"/>
                <a:cs typeface="Roboto"/>
              </a:rPr>
              <a:t>Software Architecture Document (SAD)</a:t>
            </a:r>
            <a:r>
              <a:rPr lang="uk-UA" sz="2800" b="1" i="0" u="none" strike="noStrike" cap="none" spc="0">
                <a:solidFill>
                  <a:schemeClr val="tx1"/>
                </a:solidFill>
                <a:latin typeface="Roboto"/>
                <a:ea typeface="Roboto"/>
                <a:cs typeface="Roboto"/>
              </a:rPr>
              <a:t> на тему</a:t>
            </a:r>
            <a:r>
              <a:rPr lang="ru-RU" sz="2800" spc="-85">
                <a:solidFill>
                  <a:schemeClr val="tx1"/>
                </a:solidFill>
              </a:rPr>
              <a:t> Однорангова</a:t>
            </a:r>
            <a:r>
              <a:rPr lang="ru-RU" sz="2800" spc="-85">
                <a:solidFill>
                  <a:schemeClr val="tx1"/>
                </a:solidFill>
              </a:rPr>
              <a:t> мережа на </a:t>
            </a:r>
            <a:r>
              <a:rPr lang="ru-RU" sz="2800" spc="-85">
                <a:solidFill>
                  <a:schemeClr val="tx1"/>
                </a:solidFill>
              </a:rPr>
              <a:t>основі</a:t>
            </a:r>
            <a:r>
              <a:rPr lang="ru-RU" sz="2800" spc="-85">
                <a:solidFill>
                  <a:schemeClr val="tx1"/>
                </a:solidFill>
              </a:rPr>
              <a:t> блокчейн для </a:t>
            </a:r>
            <a:r>
              <a:rPr lang="ru-RU" sz="2800" spc="-85">
                <a:solidFill>
                  <a:schemeClr val="tx1"/>
                </a:solidFill>
              </a:rPr>
              <a:t>автоматизованої</a:t>
            </a:r>
            <a:r>
              <a:rPr lang="ru-RU" sz="2800" spc="-85">
                <a:solidFill>
                  <a:schemeClr val="tx1"/>
                </a:solidFill>
              </a:rPr>
              <a:t> </a:t>
            </a:r>
            <a:r>
              <a:rPr lang="ru-RU" sz="2800" spc="-85">
                <a:solidFill>
                  <a:schemeClr val="tx1"/>
                </a:solidFill>
              </a:rPr>
              <a:t>платіжної</a:t>
            </a:r>
            <a:r>
              <a:rPr lang="ru-RU" sz="2800" spc="-85">
                <a:solidFill>
                  <a:schemeClr val="tx1"/>
                </a:solidFill>
              </a:rPr>
              <a:t> </a:t>
            </a:r>
            <a:r>
              <a:rPr lang="ru-RU" sz="2800" spc="-85">
                <a:solidFill>
                  <a:schemeClr val="tx1"/>
                </a:solidFill>
              </a:rPr>
              <a:t>системи</a:t>
            </a:r>
            <a:endParaRPr sz="2800">
              <a:solidFill>
                <a:schemeClr val="tx1"/>
              </a:solidFill>
              <a:latin typeface="Constantia"/>
              <a:cs typeface="Constantia"/>
            </a:endParaRPr>
          </a:p>
          <a:p>
            <a:pPr marL="2138045" marR="2135505" algn="ctr">
              <a:lnSpc>
                <a:spcPct val="120500"/>
              </a:lnSpc>
              <a:spcBef>
                <a:spcPts val="540"/>
              </a:spcBef>
              <a:defRPr/>
            </a:pPr>
            <a:r>
              <a:rPr sz="1800" b="0" spc="10">
                <a:solidFill>
                  <a:schemeClr val="tx1"/>
                </a:solidFill>
                <a:latin typeface="Times New Roman"/>
                <a:cs typeface="Times New Roman"/>
              </a:rPr>
              <a:t>виконав</a:t>
            </a:r>
            <a:r>
              <a:rPr sz="1800" b="0" spc="10">
                <a:solidFill>
                  <a:schemeClr val="tx1"/>
                </a:solidFill>
                <a:latin typeface="Times New Roman"/>
                <a:cs typeface="Times New Roman"/>
              </a:rPr>
              <a:t>: </a:t>
            </a:r>
            <a:r>
              <a:rPr sz="1800" b="0" spc="10">
                <a:solidFill>
                  <a:schemeClr val="tx1"/>
                </a:solidFill>
                <a:latin typeface="Times New Roman"/>
                <a:cs typeface="Times New Roman"/>
              </a:rPr>
              <a:t>студент</a:t>
            </a:r>
            <a:r>
              <a:rPr sz="1800" b="0" spc="10">
                <a:solidFill>
                  <a:schemeClr val="tx1"/>
                </a:solidFill>
                <a:latin typeface="Times New Roman"/>
                <a:cs typeface="Times New Roman"/>
              </a:rPr>
              <a:t> </a:t>
            </a:r>
            <a:r>
              <a:rPr sz="1800" b="0" spc="10">
                <a:solidFill>
                  <a:schemeClr val="tx1"/>
                </a:solidFill>
                <a:latin typeface="Times New Roman"/>
                <a:cs typeface="Times New Roman"/>
              </a:rPr>
              <a:t>гр</a:t>
            </a:r>
            <a:r>
              <a:rPr sz="1800" b="0" spc="10">
                <a:solidFill>
                  <a:schemeClr val="tx1"/>
                </a:solidFill>
                <a:latin typeface="Times New Roman"/>
                <a:cs typeface="Times New Roman"/>
              </a:rPr>
              <a:t>. </a:t>
            </a:r>
            <a:r>
              <a:rPr sz="1800" b="0" spc="105">
                <a:solidFill>
                  <a:schemeClr val="tx1"/>
                </a:solidFill>
                <a:latin typeface="Times New Roman"/>
                <a:cs typeface="Times New Roman"/>
              </a:rPr>
              <a:t>ІПЗ</a:t>
            </a:r>
            <a:r>
              <a:rPr sz="1800" b="0" spc="105">
                <a:solidFill>
                  <a:schemeClr val="tx1"/>
                </a:solidFill>
                <a:latin typeface="Times New Roman"/>
                <a:cs typeface="Times New Roman"/>
              </a:rPr>
              <a:t>-</a:t>
            </a:r>
            <a:r>
              <a:rPr sz="1800" b="0" spc="105">
                <a:solidFill>
                  <a:schemeClr val="tx1"/>
                </a:solidFill>
                <a:latin typeface="Times New Roman"/>
                <a:cs typeface="Times New Roman"/>
              </a:rPr>
              <a:t>33 </a:t>
            </a:r>
            <a:r>
              <a:rPr sz="1800" b="0" spc="-20">
                <a:solidFill>
                  <a:schemeClr val="tx1"/>
                </a:solidFill>
                <a:latin typeface="Times New Roman"/>
                <a:cs typeface="Times New Roman"/>
              </a:rPr>
              <a:t>Гоша</a:t>
            </a:r>
            <a:r>
              <a:rPr sz="1800" b="0" spc="-20">
                <a:solidFill>
                  <a:schemeClr val="tx1"/>
                </a:solidFill>
                <a:latin typeface="Times New Roman"/>
                <a:cs typeface="Times New Roman"/>
              </a:rPr>
              <a:t> </a:t>
            </a:r>
            <a:r>
              <a:rPr sz="1800" b="0" spc="10">
                <a:solidFill>
                  <a:schemeClr val="tx1"/>
                </a:solidFill>
                <a:latin typeface="Times New Roman"/>
                <a:cs typeface="Times New Roman"/>
              </a:rPr>
              <a:t>Давід</a:t>
            </a:r>
            <a:r>
              <a:rPr sz="1800" b="0" spc="10">
                <a:solidFill>
                  <a:schemeClr val="tx1"/>
                </a:solidFill>
                <a:latin typeface="Times New Roman"/>
                <a:cs typeface="Times New Roman"/>
              </a:rPr>
              <a:t> </a:t>
            </a:r>
            <a:r>
              <a:rPr sz="1800" b="0" spc="5">
                <a:solidFill>
                  <a:schemeClr val="tx1"/>
                </a:solidFill>
                <a:latin typeface="Times New Roman"/>
                <a:cs typeface="Times New Roman"/>
              </a:rPr>
              <a:t>Олекс</a:t>
            </a:r>
            <a:r>
              <a:rPr sz="1800" b="0" spc="4">
                <a:solidFill>
                  <a:schemeClr val="tx1"/>
                </a:solidFill>
                <a:latin typeface="Times New Roman"/>
                <a:cs typeface="Times New Roman"/>
              </a:rPr>
              <a:t>андрович</a:t>
            </a:r>
            <a:r>
              <a:rPr sz="1800" b="0" spc="5">
                <a:solidFill>
                  <a:schemeClr val="tx1"/>
                </a:solidFill>
                <a:latin typeface="Times New Roman"/>
                <a:cs typeface="Times New Roman"/>
              </a:rPr>
              <a:t> </a:t>
            </a:r>
            <a:r>
              <a:rPr sz="1800" b="0" spc="10">
                <a:solidFill>
                  <a:schemeClr val="tx1"/>
                </a:solidFill>
                <a:latin typeface="Times New Roman"/>
                <a:cs typeface="Times New Roman"/>
              </a:rPr>
              <a:t> </a:t>
            </a:r>
            <a:br>
              <a:rPr sz="1800" b="0" spc="10">
                <a:solidFill>
                  <a:schemeClr val="tx1"/>
                </a:solidFill>
                <a:latin typeface="Times New Roman"/>
                <a:cs typeface="Times New Roman"/>
              </a:rPr>
            </a:br>
            <a:r>
              <a:rPr sz="1800" b="0" spc="10">
                <a:solidFill>
                  <a:schemeClr val="tx1"/>
                </a:solidFill>
                <a:latin typeface="Times New Roman"/>
                <a:cs typeface="Times New Roman"/>
              </a:rPr>
              <a:t>науковий</a:t>
            </a:r>
            <a:r>
              <a:rPr sz="1800" b="0" spc="10">
                <a:solidFill>
                  <a:schemeClr val="tx1"/>
                </a:solidFill>
                <a:latin typeface="Times New Roman"/>
                <a:cs typeface="Times New Roman"/>
              </a:rPr>
              <a:t> </a:t>
            </a:r>
            <a:r>
              <a:rPr sz="1800" b="0" spc="10">
                <a:solidFill>
                  <a:schemeClr val="tx1"/>
                </a:solidFill>
                <a:latin typeface="Times New Roman"/>
                <a:cs typeface="Times New Roman"/>
              </a:rPr>
              <a:t>керівник</a:t>
            </a:r>
            <a:r>
              <a:rPr sz="1800" b="0" spc="10">
                <a:solidFill>
                  <a:schemeClr val="tx1"/>
                </a:solidFill>
                <a:latin typeface="Times New Roman"/>
                <a:cs typeface="Times New Roman"/>
              </a:rPr>
              <a:t>:</a:t>
            </a:r>
            <a:r>
              <a:rPr sz="1800" b="0" spc="80">
                <a:solidFill>
                  <a:schemeClr val="tx1"/>
                </a:solidFill>
                <a:latin typeface="Times New Roman"/>
                <a:cs typeface="Times New Roman"/>
              </a:rPr>
              <a:t> </a:t>
            </a:r>
            <a:r>
              <a:rPr sz="1800" b="0" spc="50">
                <a:solidFill>
                  <a:schemeClr val="tx1"/>
                </a:solidFill>
                <a:latin typeface="Times New Roman"/>
                <a:cs typeface="Times New Roman"/>
              </a:rPr>
              <a:t>д</a:t>
            </a:r>
            <a:r>
              <a:rPr sz="1800" b="0" spc="50">
                <a:solidFill>
                  <a:schemeClr val="tx1"/>
                </a:solidFill>
                <a:latin typeface="Times New Roman"/>
                <a:cs typeface="Times New Roman"/>
              </a:rPr>
              <a:t>.</a:t>
            </a:r>
            <a:r>
              <a:rPr sz="1800" b="0" spc="50">
                <a:solidFill>
                  <a:schemeClr val="tx1"/>
                </a:solidFill>
                <a:latin typeface="Times New Roman"/>
                <a:cs typeface="Times New Roman"/>
              </a:rPr>
              <a:t>т</a:t>
            </a:r>
            <a:r>
              <a:rPr sz="1800" b="0" spc="50">
                <a:solidFill>
                  <a:schemeClr val="tx1"/>
                </a:solidFill>
                <a:latin typeface="Times New Roman"/>
                <a:cs typeface="Times New Roman"/>
              </a:rPr>
              <a:t>.</a:t>
            </a:r>
            <a:r>
              <a:rPr sz="1800" b="0" spc="50">
                <a:solidFill>
                  <a:schemeClr val="tx1"/>
                </a:solidFill>
                <a:latin typeface="Times New Roman"/>
                <a:cs typeface="Times New Roman"/>
              </a:rPr>
              <a:t>н</a:t>
            </a:r>
            <a:r>
              <a:rPr sz="1800" b="0" spc="50">
                <a:solidFill>
                  <a:schemeClr val="tx1"/>
                </a:solidFill>
                <a:latin typeface="Times New Roman"/>
                <a:cs typeface="Times New Roman"/>
              </a:rPr>
              <a:t>.</a:t>
            </a:r>
            <a:r>
              <a:rPr sz="1800" b="0" spc="45">
                <a:solidFill>
                  <a:schemeClr val="tx1"/>
                </a:solidFill>
                <a:latin typeface="Times New Roman"/>
                <a:cs typeface="Times New Roman"/>
              </a:rPr>
              <a:t> </a:t>
            </a:r>
            <a:r>
              <a:rPr sz="1800" b="0" spc="50">
                <a:solidFill>
                  <a:schemeClr val="tx1"/>
                </a:solidFill>
                <a:latin typeface="Times New Roman"/>
                <a:cs typeface="Times New Roman"/>
              </a:rPr>
              <a:t>с</a:t>
            </a:r>
            <a:r>
              <a:rPr sz="1800" b="0" spc="50">
                <a:solidFill>
                  <a:schemeClr val="tx1"/>
                </a:solidFill>
                <a:latin typeface="Times New Roman"/>
                <a:cs typeface="Times New Roman"/>
              </a:rPr>
              <a:t>.</a:t>
            </a:r>
            <a:r>
              <a:rPr sz="1800" b="0" spc="50">
                <a:solidFill>
                  <a:schemeClr val="tx1"/>
                </a:solidFill>
                <a:latin typeface="Times New Roman"/>
                <a:cs typeface="Times New Roman"/>
              </a:rPr>
              <a:t>н</a:t>
            </a:r>
            <a:r>
              <a:rPr sz="1800" b="0" spc="50">
                <a:solidFill>
                  <a:schemeClr val="tx1"/>
                </a:solidFill>
                <a:latin typeface="Times New Roman"/>
                <a:cs typeface="Times New Roman"/>
              </a:rPr>
              <a:t>.</a:t>
            </a:r>
            <a:r>
              <a:rPr sz="1800" b="0" spc="50">
                <a:solidFill>
                  <a:schemeClr val="tx1"/>
                </a:solidFill>
                <a:latin typeface="Times New Roman"/>
                <a:cs typeface="Times New Roman"/>
              </a:rPr>
              <a:t>с</a:t>
            </a:r>
            <a:r>
              <a:rPr sz="1800" b="0" spc="50">
                <a:solidFill>
                  <a:schemeClr val="tx1"/>
                </a:solidFill>
                <a:latin typeface="Times New Roman"/>
                <a:cs typeface="Times New Roman"/>
              </a:rPr>
              <a:t>.</a:t>
            </a:r>
            <a:r>
              <a:rPr sz="1800" b="0" spc="45">
                <a:solidFill>
                  <a:schemeClr val="tx1"/>
                </a:solidFill>
                <a:latin typeface="Times New Roman"/>
                <a:cs typeface="Times New Roman"/>
              </a:rPr>
              <a:t> </a:t>
            </a:r>
            <a:r>
              <a:rPr sz="1800" b="0" spc="10">
                <a:solidFill>
                  <a:schemeClr val="tx1"/>
                </a:solidFill>
                <a:latin typeface="Times New Roman"/>
                <a:cs typeface="Times New Roman"/>
              </a:rPr>
              <a:t>Порєв</a:t>
            </a:r>
            <a:r>
              <a:rPr sz="1800" b="0" spc="-15">
                <a:solidFill>
                  <a:schemeClr val="tx1"/>
                </a:solidFill>
                <a:latin typeface="Times New Roman"/>
                <a:cs typeface="Times New Roman"/>
              </a:rPr>
              <a:t> </a:t>
            </a:r>
            <a:r>
              <a:rPr sz="1800" b="0" spc="-5">
                <a:solidFill>
                  <a:schemeClr val="tx1"/>
                </a:solidFill>
                <a:latin typeface="Times New Roman"/>
                <a:cs typeface="Times New Roman"/>
              </a:rPr>
              <a:t>Геннадій</a:t>
            </a:r>
            <a:r>
              <a:rPr sz="1800" b="0" spc="-15">
                <a:solidFill>
                  <a:schemeClr val="tx1"/>
                </a:solidFill>
                <a:latin typeface="Times New Roman"/>
                <a:cs typeface="Times New Roman"/>
              </a:rPr>
              <a:t> </a:t>
            </a:r>
            <a:r>
              <a:rPr sz="1800" b="0" spc="5">
                <a:solidFill>
                  <a:schemeClr val="tx1"/>
                </a:solidFill>
                <a:latin typeface="Times New Roman"/>
                <a:cs typeface="Times New Roman"/>
              </a:rPr>
              <a:t>Володимирович</a:t>
            </a:r>
            <a:endParaRPr sz="1800">
              <a:solidFill>
                <a:schemeClr val="tx1"/>
              </a:solidFill>
              <a:latin typeface="Times New Roman"/>
              <a:cs typeface="Times New Roman"/>
            </a:endParaRPr>
          </a:p>
        </p:txBody>
      </p:sp>
      <p:sp>
        <p:nvSpPr>
          <p:cNvPr id="324390422" name="TextBox 324390421"/>
          <p:cNvSpPr txBox="1"/>
          <p:nvPr/>
        </p:nvSpPr>
        <p:spPr bwMode="auto">
          <a:xfrm>
            <a:off x="2544901" y="918387"/>
            <a:ext cx="7132038" cy="107935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lnSpc>
                <a:spcPct val="90000"/>
              </a:lnSpc>
              <a:defRPr/>
            </a:pPr>
            <a:r>
              <a:rPr lang="en-US">
                <a:latin typeface="Times New Roman"/>
                <a:ea typeface="Bierstadt"/>
                <a:cs typeface="Times New Roman"/>
              </a:rPr>
              <a:t>Київський</a:t>
            </a:r>
            <a:r>
              <a:rPr lang="en-US">
                <a:latin typeface="Times New Roman"/>
                <a:ea typeface="Bierstadt"/>
                <a:cs typeface="Times New Roman"/>
              </a:rPr>
              <a:t> </a:t>
            </a:r>
            <a:r>
              <a:rPr lang="en-US">
                <a:latin typeface="Times New Roman"/>
                <a:ea typeface="Bierstadt"/>
                <a:cs typeface="Times New Roman"/>
              </a:rPr>
              <a:t>національний</a:t>
            </a:r>
            <a:r>
              <a:rPr lang="en-US">
                <a:latin typeface="Times New Roman"/>
                <a:ea typeface="Bierstadt"/>
                <a:cs typeface="Times New Roman"/>
              </a:rPr>
              <a:t> </a:t>
            </a:r>
            <a:r>
              <a:rPr lang="en-US">
                <a:latin typeface="Times New Roman"/>
                <a:ea typeface="Bierstadt"/>
                <a:cs typeface="Times New Roman"/>
              </a:rPr>
              <a:t>університет</a:t>
            </a:r>
            <a:r>
              <a:rPr lang="en-US">
                <a:latin typeface="Times New Roman"/>
                <a:ea typeface="Bierstadt"/>
                <a:cs typeface="Times New Roman"/>
              </a:rPr>
              <a:t> </a:t>
            </a:r>
            <a:r>
              <a:rPr lang="en-US">
                <a:latin typeface="Times New Roman"/>
                <a:ea typeface="Bierstadt"/>
                <a:cs typeface="Times New Roman"/>
              </a:rPr>
              <a:t>імені</a:t>
            </a:r>
            <a:r>
              <a:rPr lang="en-US">
                <a:latin typeface="Times New Roman"/>
                <a:ea typeface="Bierstadt"/>
                <a:cs typeface="Times New Roman"/>
              </a:rPr>
              <a:t> </a:t>
            </a:r>
            <a:r>
              <a:rPr lang="en-US">
                <a:latin typeface="Times New Roman"/>
                <a:ea typeface="Bierstadt"/>
                <a:cs typeface="Times New Roman"/>
              </a:rPr>
              <a:t>Тараса</a:t>
            </a:r>
            <a:r>
              <a:rPr lang="en-US">
                <a:latin typeface="Times New Roman"/>
                <a:ea typeface="Bierstadt"/>
                <a:cs typeface="Times New Roman"/>
              </a:rPr>
              <a:t> </a:t>
            </a:r>
            <a:r>
              <a:rPr lang="en-US">
                <a:latin typeface="Times New Roman"/>
                <a:ea typeface="Bierstadt"/>
                <a:cs typeface="Times New Roman"/>
              </a:rPr>
              <a:t>Шевченка</a:t>
            </a:r>
            <a:r>
              <a:rPr lang="en-US">
                <a:latin typeface="Times New Roman"/>
                <a:ea typeface="Bierstadt"/>
                <a:cs typeface="Times New Roman"/>
              </a:rPr>
              <a:t> </a:t>
            </a:r>
            <a:endParaRPr sz="1800">
              <a:latin typeface="Times New Roman"/>
              <a:cs typeface="Times New Roman"/>
            </a:endParaRPr>
          </a:p>
          <a:p>
            <a:pPr algn="ctr">
              <a:lnSpc>
                <a:spcPct val="90000"/>
              </a:lnSpc>
              <a:defRPr/>
            </a:pPr>
            <a:r>
              <a:rPr lang="en-US">
                <a:latin typeface="Times New Roman"/>
                <a:ea typeface="Bierstadt"/>
                <a:cs typeface="Times New Roman"/>
              </a:rPr>
              <a:t>Факультет</a:t>
            </a:r>
            <a:r>
              <a:rPr lang="en-US">
                <a:latin typeface="Times New Roman"/>
                <a:ea typeface="Bierstadt"/>
                <a:cs typeface="Times New Roman"/>
              </a:rPr>
              <a:t> </a:t>
            </a:r>
            <a:r>
              <a:rPr lang="en-US">
                <a:latin typeface="Times New Roman"/>
                <a:ea typeface="Bierstadt"/>
                <a:cs typeface="Times New Roman"/>
              </a:rPr>
              <a:t>інформаційних</a:t>
            </a:r>
            <a:r>
              <a:rPr lang="en-US">
                <a:latin typeface="Times New Roman"/>
                <a:ea typeface="Bierstadt"/>
                <a:cs typeface="Times New Roman"/>
              </a:rPr>
              <a:t> </a:t>
            </a:r>
            <a:r>
              <a:rPr lang="en-US">
                <a:latin typeface="Times New Roman"/>
                <a:ea typeface="Bierstadt"/>
                <a:cs typeface="Times New Roman"/>
              </a:rPr>
              <a:t>технологій</a:t>
            </a:r>
            <a:r>
              <a:rPr lang="en-US">
                <a:latin typeface="Times New Roman"/>
                <a:ea typeface="Bierstadt"/>
                <a:cs typeface="Times New Roman"/>
              </a:rPr>
              <a:t> </a:t>
            </a:r>
            <a:endParaRPr sz="1800">
              <a:latin typeface="Times New Roman"/>
              <a:cs typeface="Times New Roman"/>
            </a:endParaRPr>
          </a:p>
          <a:p>
            <a:pPr algn="ctr">
              <a:lnSpc>
                <a:spcPct val="90000"/>
              </a:lnSpc>
              <a:defRPr/>
            </a:pPr>
            <a:r>
              <a:rPr lang="en-US">
                <a:latin typeface="Times New Roman"/>
                <a:ea typeface="Bierstadt"/>
                <a:cs typeface="Times New Roman"/>
              </a:rPr>
              <a:t>Кафедра</a:t>
            </a:r>
            <a:r>
              <a:rPr lang="en-US">
                <a:latin typeface="Times New Roman"/>
                <a:ea typeface="Bierstadt"/>
                <a:cs typeface="Times New Roman"/>
              </a:rPr>
              <a:t> </a:t>
            </a:r>
            <a:r>
              <a:rPr lang="en-US">
                <a:latin typeface="Times New Roman"/>
                <a:ea typeface="Bierstadt"/>
                <a:cs typeface="Times New Roman"/>
              </a:rPr>
              <a:t>Програмних</a:t>
            </a:r>
            <a:r>
              <a:rPr lang="en-US">
                <a:latin typeface="Times New Roman"/>
                <a:ea typeface="Bierstadt"/>
                <a:cs typeface="Times New Roman"/>
              </a:rPr>
              <a:t> </a:t>
            </a:r>
            <a:r>
              <a:rPr lang="en-US">
                <a:latin typeface="Times New Roman"/>
                <a:ea typeface="Bierstadt"/>
                <a:cs typeface="Times New Roman"/>
              </a:rPr>
              <a:t>систем</a:t>
            </a:r>
            <a:r>
              <a:rPr lang="en-US">
                <a:latin typeface="Times New Roman"/>
                <a:ea typeface="Bierstadt"/>
                <a:cs typeface="Times New Roman"/>
              </a:rPr>
              <a:t> і </a:t>
            </a:r>
            <a:r>
              <a:rPr lang="en-US">
                <a:latin typeface="Times New Roman"/>
                <a:ea typeface="Bierstadt"/>
                <a:cs typeface="Times New Roman"/>
              </a:rPr>
              <a:t>технологій</a:t>
            </a:r>
            <a:r>
              <a:rPr lang="en-US">
                <a:latin typeface="Times New Roman"/>
                <a:ea typeface="Bierstadt"/>
                <a:cs typeface="Times New Roman"/>
              </a:rPr>
              <a:t> </a:t>
            </a:r>
            <a:endParaRPr sz="1800">
              <a:latin typeface="Times New Roman"/>
              <a:cs typeface="Times New Roman"/>
            </a:endParaRPr>
          </a:p>
          <a:p>
            <a:pPr algn="ctr">
              <a:lnSpc>
                <a:spcPct val="90000"/>
              </a:lnSpc>
              <a:defRPr/>
            </a:pPr>
            <a:endParaRPr sz="180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1374822" y="793937"/>
            <a:ext cx="3167759" cy="375008"/>
          </a:xfrm>
          <a:prstGeom prst="rect">
            <a:avLst/>
          </a:prstGeom>
        </p:spPr>
        <p:txBody>
          <a:bodyPr vert="horz" wrap="square" lIns="0" tIns="16509" rIns="0" bIns="0" rtlCol="0">
            <a:spAutoFit/>
          </a:bodyPr>
          <a:lstStyle/>
          <a:p>
            <a:pPr marL="12700">
              <a:lnSpc>
                <a:spcPct val="100000"/>
              </a:lnSpc>
              <a:spcBef>
                <a:spcPts val="130"/>
              </a:spcBef>
              <a:defRPr/>
            </a:pPr>
            <a:r>
              <a:rPr spc="-10"/>
              <a:t>Мета</a:t>
            </a:r>
            <a:endParaRPr/>
          </a:p>
        </p:txBody>
      </p:sp>
      <p:sp>
        <p:nvSpPr>
          <p:cNvPr id="3" name="object 3"/>
          <p:cNvSpPr txBox="1"/>
          <p:nvPr/>
        </p:nvSpPr>
        <p:spPr bwMode="auto">
          <a:xfrm>
            <a:off x="1374822" y="1294684"/>
            <a:ext cx="4446594" cy="3918283"/>
          </a:xfrm>
          <a:prstGeom prst="rect">
            <a:avLst/>
          </a:prstGeom>
        </p:spPr>
        <p:txBody>
          <a:bodyPr vert="horz" wrap="square" lIns="0" tIns="634" rIns="0" bIns="0" rtlCol="0">
            <a:spAutoFit/>
          </a:bodyPr>
          <a:lstStyle/>
          <a:p>
            <a:pPr marL="12700" marR="356870" algn="just">
              <a:lnSpc>
                <a:spcPct val="119000"/>
              </a:lnSpc>
              <a:spcBef>
                <a:spcPts val="855"/>
              </a:spcBef>
              <a:defRPr/>
            </a:pPr>
            <a:r>
              <a:rPr lang="ru-RU" sz="1800" b="0" i="0" u="none" strike="noStrike" cap="none" spc="0">
                <a:solidFill>
                  <a:srgbClr val="000000"/>
                </a:solidFill>
                <a:latin typeface="Times New Roman"/>
                <a:cs typeface="Times New Roman"/>
              </a:rPr>
              <a:t>Метою </a:t>
            </a:r>
            <a:r>
              <a:rPr lang="ru-RU" sz="1800" b="0" i="0" u="none" strike="noStrike" cap="none" spc="0">
                <a:solidFill>
                  <a:srgbClr val="000000"/>
                </a:solidFill>
                <a:latin typeface="Times New Roman"/>
                <a:cs typeface="Times New Roman"/>
              </a:rPr>
              <a:t>цієї</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курсової</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роботи</a:t>
            </a:r>
            <a:r>
              <a:rPr lang="ru-RU" sz="1800" b="0" i="0" u="none" strike="noStrike" cap="none" spc="0">
                <a:solidFill>
                  <a:srgbClr val="000000"/>
                </a:solidFill>
                <a:latin typeface="Times New Roman"/>
                <a:cs typeface="Times New Roman"/>
              </a:rPr>
              <a:t> є </a:t>
            </a:r>
            <a:r>
              <a:rPr lang="ru-RU" sz="1800" b="0" i="0" u="none" strike="noStrike" cap="none" spc="0">
                <a:solidFill>
                  <a:srgbClr val="000000"/>
                </a:solidFill>
                <a:latin typeface="Times New Roman"/>
                <a:cs typeface="Times New Roman"/>
              </a:rPr>
              <a:t>розробка</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масштабованої</a:t>
            </a:r>
            <a:r>
              <a:rPr lang="ru-RU" sz="1800" b="0" i="0" u="none" strike="noStrike" cap="none" spc="0">
                <a:solidFill>
                  <a:srgbClr val="000000"/>
                </a:solidFill>
                <a:latin typeface="Times New Roman"/>
                <a:cs typeface="Times New Roman"/>
              </a:rPr>
              <a:t> та </a:t>
            </a:r>
            <a:r>
              <a:rPr lang="ru-RU" sz="1800" b="0" i="0" u="none" strike="noStrike" cap="none" spc="0">
                <a:solidFill>
                  <a:srgbClr val="000000"/>
                </a:solidFill>
                <a:latin typeface="Times New Roman"/>
                <a:cs typeface="Times New Roman"/>
              </a:rPr>
              <a:t>ефективної</a:t>
            </a:r>
            <a:r>
              <a:rPr lang="ru-RU" sz="1800" b="0" i="0" u="none" strike="noStrike" cap="none" spc="0">
                <a:solidFill>
                  <a:srgbClr val="000000"/>
                </a:solidFill>
                <a:latin typeface="Times New Roman"/>
                <a:cs typeface="Times New Roman"/>
              </a:rPr>
              <a:t> блокчейн-</a:t>
            </a:r>
            <a:r>
              <a:rPr lang="ru-RU" sz="1800" b="0" i="0" u="none" strike="noStrike" cap="none" spc="0">
                <a:solidFill>
                  <a:srgbClr val="000000"/>
                </a:solidFill>
                <a:latin typeface="Times New Roman"/>
                <a:cs typeface="Times New Roman"/>
              </a:rPr>
              <a:t>системи</a:t>
            </a:r>
            <a:r>
              <a:rPr lang="ru-RU" sz="1800" b="0" i="0" u="none" strike="noStrike" cap="none" spc="0">
                <a:solidFill>
                  <a:srgbClr val="000000"/>
                </a:solidFill>
                <a:latin typeface="Times New Roman"/>
                <a:cs typeface="Times New Roman"/>
              </a:rPr>
              <a:t>, яка </a:t>
            </a:r>
            <a:r>
              <a:rPr lang="ru-RU" sz="1800" b="0" i="0" u="none" strike="noStrike" cap="none" spc="0">
                <a:solidFill>
                  <a:srgbClr val="000000"/>
                </a:solidFill>
                <a:latin typeface="Times New Roman"/>
                <a:cs typeface="Times New Roman"/>
              </a:rPr>
              <a:t>має</a:t>
            </a:r>
            <a:r>
              <a:rPr lang="ru-RU" sz="1800" b="0" i="0" u="none" strike="noStrike" cap="none" spc="0">
                <a:solidFill>
                  <a:srgbClr val="000000"/>
                </a:solidFill>
                <a:latin typeface="Times New Roman"/>
                <a:cs typeface="Times New Roman"/>
              </a:rPr>
              <a:t> на </a:t>
            </a:r>
            <a:r>
              <a:rPr lang="ru-RU" sz="1800" b="0" i="0" u="none" strike="noStrike" cap="none" spc="0">
                <a:solidFill>
                  <a:srgbClr val="000000"/>
                </a:solidFill>
                <a:latin typeface="Times New Roman"/>
                <a:cs typeface="Times New Roman"/>
              </a:rPr>
              <a:t>меті</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зменшити</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затримку</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транзакцій</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мінімізувати</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споживання</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енергії</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зменшити</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ризики</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централізації</a:t>
            </a:r>
            <a:r>
              <a:rPr lang="ru-RU" sz="1800" b="0" i="0" u="none" strike="noStrike" cap="none" spc="0">
                <a:solidFill>
                  <a:srgbClr val="000000"/>
                </a:solidFill>
                <a:latin typeface="Times New Roman"/>
                <a:cs typeface="Times New Roman"/>
              </a:rPr>
              <a:t> та </a:t>
            </a:r>
            <a:r>
              <a:rPr lang="ru-RU" sz="1800" b="0" i="0" u="none" strike="noStrike" cap="none" spc="0">
                <a:solidFill>
                  <a:srgbClr val="000000"/>
                </a:solidFill>
                <a:latin typeface="Times New Roman"/>
                <a:cs typeface="Times New Roman"/>
              </a:rPr>
              <a:t>знизити</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високі</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комісії</a:t>
            </a:r>
            <a:r>
              <a:rPr lang="ru-RU" sz="1800" b="0" i="0" u="none" strike="noStrike" cap="none" spc="0">
                <a:solidFill>
                  <a:srgbClr val="000000"/>
                </a:solidFill>
                <a:latin typeface="Times New Roman"/>
                <a:cs typeface="Times New Roman"/>
              </a:rPr>
              <a:t> за </a:t>
            </a:r>
            <a:r>
              <a:rPr lang="ru-RU" sz="1800" b="0" i="0" u="none" strike="noStrike" cap="none" spc="0">
                <a:solidFill>
                  <a:srgbClr val="000000"/>
                </a:solidFill>
                <a:latin typeface="Times New Roman"/>
                <a:cs typeface="Times New Roman"/>
              </a:rPr>
              <a:t>транзакції</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Значна</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увага</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приділяється</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створенню</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екологічно</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чистої</a:t>
            </a:r>
            <a:r>
              <a:rPr lang="ru-RU" sz="1800" b="0" i="0" u="none" strike="noStrike" cap="none" spc="0">
                <a:solidFill>
                  <a:srgbClr val="000000"/>
                </a:solidFill>
                <a:latin typeface="Times New Roman"/>
                <a:cs typeface="Times New Roman"/>
              </a:rPr>
              <a:t> та </a:t>
            </a:r>
            <a:r>
              <a:rPr lang="ru-RU" sz="1800" b="0" i="0" u="none" strike="noStrike" cap="none" spc="0">
                <a:solidFill>
                  <a:srgbClr val="000000"/>
                </a:solidFill>
                <a:latin typeface="Times New Roman"/>
                <a:cs typeface="Times New Roman"/>
              </a:rPr>
              <a:t>демократичної</a:t>
            </a:r>
            <a:r>
              <a:rPr lang="ru-RU" sz="1800" b="0" i="0" u="none" strike="noStrike" cap="none" spc="0">
                <a:solidFill>
                  <a:srgbClr val="000000"/>
                </a:solidFill>
                <a:latin typeface="Times New Roman"/>
                <a:cs typeface="Times New Roman"/>
              </a:rPr>
              <a:t> блокчейн-</a:t>
            </a:r>
            <a:r>
              <a:rPr lang="ru-RU" sz="1800" b="0" i="0" u="none" strike="noStrike" cap="none" spc="0">
                <a:solidFill>
                  <a:srgbClr val="000000"/>
                </a:solidFill>
                <a:latin typeface="Times New Roman"/>
                <a:cs typeface="Times New Roman"/>
              </a:rPr>
              <a:t>мережі</a:t>
            </a:r>
            <a:r>
              <a:rPr lang="ru-RU" sz="1800" b="0" i="0" u="none" strike="noStrike" cap="none" spc="0">
                <a:solidFill>
                  <a:srgbClr val="000000"/>
                </a:solidFill>
                <a:latin typeface="Times New Roman"/>
                <a:cs typeface="Times New Roman"/>
              </a:rPr>
              <a:t>, яка </a:t>
            </a:r>
            <a:r>
              <a:rPr lang="ru-RU" sz="1800" b="0" i="0" u="none" strike="noStrike" cap="none" spc="0">
                <a:solidFill>
                  <a:srgbClr val="000000"/>
                </a:solidFill>
                <a:latin typeface="Times New Roman"/>
                <a:cs typeface="Times New Roman"/>
              </a:rPr>
              <a:t>працює</a:t>
            </a:r>
            <a:r>
              <a:rPr lang="ru-RU" sz="1800" b="0" i="0" u="none" strike="noStrike" cap="none" spc="0">
                <a:solidFill>
                  <a:srgbClr val="000000"/>
                </a:solidFill>
                <a:latin typeface="Times New Roman"/>
                <a:cs typeface="Times New Roman"/>
              </a:rPr>
              <a:t> в </a:t>
            </a:r>
            <a:r>
              <a:rPr lang="ru-RU" sz="1800" b="0" i="0" u="none" strike="noStrike" cap="none" spc="0">
                <a:solidFill>
                  <a:srgbClr val="000000"/>
                </a:solidFill>
                <a:latin typeface="Times New Roman"/>
                <a:cs typeface="Times New Roman"/>
              </a:rPr>
              <a:t>режимі</a:t>
            </a:r>
            <a:r>
              <a:rPr lang="ru-RU" sz="1800" b="0" i="0" u="none" strike="noStrike" cap="none" spc="0">
                <a:solidFill>
                  <a:srgbClr val="000000"/>
                </a:solidFill>
                <a:latin typeface="Times New Roman"/>
                <a:cs typeface="Times New Roman"/>
              </a:rPr>
              <a:t> реального часу і </a:t>
            </a:r>
            <a:r>
              <a:rPr lang="ru-RU" sz="1800" b="0" i="0" u="none" strike="noStrike" cap="none" spc="0">
                <a:solidFill>
                  <a:srgbClr val="000000"/>
                </a:solidFill>
                <a:latin typeface="Times New Roman"/>
                <a:cs typeface="Times New Roman"/>
              </a:rPr>
              <a:t>підходить</a:t>
            </a:r>
            <a:r>
              <a:rPr lang="ru-RU" sz="1800" b="0" i="0" u="none" strike="noStrike" cap="none" spc="0">
                <a:solidFill>
                  <a:srgbClr val="000000"/>
                </a:solidFill>
                <a:latin typeface="Times New Roman"/>
                <a:cs typeface="Times New Roman"/>
              </a:rPr>
              <a:t> для </a:t>
            </a:r>
            <a:r>
              <a:rPr lang="ru-RU" sz="1800" b="0" i="0" u="none" strike="noStrike" cap="none" spc="0">
                <a:solidFill>
                  <a:srgbClr val="000000"/>
                </a:solidFill>
                <a:latin typeface="Times New Roman"/>
                <a:cs typeface="Times New Roman"/>
              </a:rPr>
              <a:t>повсякденної</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комерційної</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діяльності</a:t>
            </a:r>
            <a:r>
              <a:rPr lang="ru-RU" sz="1800" b="0" i="0" u="none" strike="noStrike" cap="none" spc="0">
                <a:solidFill>
                  <a:srgbClr val="000000"/>
                </a:solidFill>
                <a:latin typeface="Times New Roman"/>
                <a:cs typeface="Times New Roman"/>
              </a:rPr>
              <a:t>.</a:t>
            </a:r>
            <a:endParaRPr sz="1800">
              <a:latin typeface="Times New Roman"/>
              <a:cs typeface="Times New Roman"/>
            </a:endParaRPr>
          </a:p>
        </p:txBody>
      </p:sp>
      <p:sp>
        <p:nvSpPr>
          <p:cNvPr id="1063827464" name="Holder 4"/>
          <p:cNvSpPr>
            <a:spLocks noGrp="1"/>
          </p:cNvSpPr>
          <p:nvPr>
            <p:ph type="sldNum" sz="quarter" idx="7"/>
          </p:nvPr>
        </p:nvSpPr>
        <p:spPr bwMode="auto">
          <a:xfrm>
            <a:off x="9225527" y="86875"/>
            <a:ext cx="2805239" cy="427079"/>
          </a:xfrm>
        </p:spPr>
        <p:txBody>
          <a:bodyPr lIns="0" tIns="0" rIns="0" bIns="0"/>
          <a:lstStyle>
            <a:lvl1pPr algn="r">
              <a:defRPr>
                <a:solidFill>
                  <a:schemeClr val="tx1">
                    <a:tint val="75000"/>
                  </a:schemeClr>
                </a:solidFill>
              </a:defRPr>
            </a:lvl1pPr>
          </a:lstStyle>
          <a:p>
            <a:pPr>
              <a:defRPr/>
            </a:pPr>
            <a:fld id="{800E96F8-DC0B-3B60-9520-15C92079DBC9}" type="slidenum">
              <a:rPr sz="2800"/>
              <a:t/>
            </a:fld>
            <a:endParaRPr/>
          </a:p>
        </p:txBody>
      </p:sp>
      <p:sp>
        <p:nvSpPr>
          <p:cNvPr id="242329620" name="Прямоугольник 242329619"/>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6" name="object 2"/>
          <p:cNvSpPr txBox="1"/>
          <p:nvPr/>
        </p:nvSpPr>
        <p:spPr bwMode="auto">
          <a:xfrm>
            <a:off x="6476998" y="793937"/>
            <a:ext cx="3169557" cy="375008"/>
          </a:xfrm>
          <a:prstGeom prst="rect">
            <a:avLst/>
          </a:prstGeom>
        </p:spPr>
        <p:txBody>
          <a:bodyPr vert="horz" wrap="square" lIns="0" tIns="16509" rIns="0" bIns="0" rtlCol="0">
            <a:spAutoFit/>
          </a:bodyPr>
          <a:lstStyle>
            <a:lvl1pPr>
              <a:defRPr sz="2350" b="1" i="0">
                <a:solidFill>
                  <a:srgbClr val="484140"/>
                </a:solidFill>
                <a:latin typeface="Times New Roman"/>
                <a:ea typeface="+mj-ea"/>
                <a:cs typeface="Times New Roman"/>
              </a:defRPr>
            </a:lvl1pPr>
          </a:lstStyle>
          <a:p>
            <a:pPr marL="12700">
              <a:spcBef>
                <a:spcPts val="130"/>
              </a:spcBef>
              <a:defRPr/>
            </a:pPr>
            <a:r>
              <a:rPr lang="ru-RU" spc="-10"/>
              <a:t>Цілі</a:t>
            </a:r>
            <a:endParaRPr lang="ru-RU"/>
          </a:p>
        </p:txBody>
      </p:sp>
      <p:sp>
        <p:nvSpPr>
          <p:cNvPr id="7" name="object 3"/>
          <p:cNvSpPr txBox="1"/>
          <p:nvPr/>
        </p:nvSpPr>
        <p:spPr bwMode="auto">
          <a:xfrm>
            <a:off x="6476999" y="1294685"/>
            <a:ext cx="4445874" cy="4244724"/>
          </a:xfrm>
          <a:prstGeom prst="rect">
            <a:avLst/>
          </a:prstGeom>
        </p:spPr>
        <p:txBody>
          <a:bodyPr vert="horz" wrap="square" lIns="0" tIns="634" rIns="0" bIns="0" rtlCol="0">
            <a:spAutoFit/>
          </a:bodyPr>
          <a:lstStyle/>
          <a:p>
            <a:pPr marL="12700" marR="356870" algn="just">
              <a:lnSpc>
                <a:spcPct val="119000"/>
              </a:lnSpc>
              <a:spcBef>
                <a:spcPts val="855"/>
              </a:spcBef>
              <a:defRPr/>
            </a:pPr>
            <a:r>
              <a:rPr lang="ru-RU" sz="1800" b="0" i="0" u="none" strike="noStrike" cap="none" spc="0">
                <a:solidFill>
                  <a:srgbClr val="000000"/>
                </a:solidFill>
                <a:latin typeface="Times New Roman"/>
                <a:cs typeface="Times New Roman"/>
              </a:rPr>
              <a:t>Документ архітектури програмного забезпечення (SAD) пропонує план нашого блокчейн-додатку, зосереджуючись на безпеці, продуктивності та масштабованості за допомогою гібридного механізму консенсусу PoET і PoW. Він слугує орієнтиром для розробки системи та допомагає у прийнятті рішень, покращуючи загальну якість додатку. Сьогодні ми розглянемо архітектуру системи, її компоненти та наш підхід до безпеки і масштабованості.</a:t>
            </a:r>
            <a:endParaRPr sz="180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3" name="object 3"/>
          <p:cNvSpPr txBox="1">
            <a:spLocks noGrp="1"/>
          </p:cNvSpPr>
          <p:nvPr>
            <p:ph type="title"/>
          </p:nvPr>
        </p:nvSpPr>
        <p:spPr bwMode="auto">
          <a:xfrm>
            <a:off x="4839088" y="750605"/>
            <a:ext cx="2510122" cy="381993"/>
          </a:xfrm>
          <a:prstGeom prst="rect">
            <a:avLst/>
          </a:prstGeom>
        </p:spPr>
        <p:txBody>
          <a:bodyPr vert="horz" wrap="square" lIns="0" tIns="47623" rIns="0" bIns="0" rtlCol="0">
            <a:spAutoFit/>
          </a:bodyPr>
          <a:lstStyle/>
          <a:p>
            <a:pPr marL="12700" marR="5080">
              <a:lnSpc>
                <a:spcPts val="2630"/>
              </a:lnSpc>
              <a:spcBef>
                <a:spcPts val="375"/>
              </a:spcBef>
              <a:defRPr/>
            </a:pPr>
            <a:r>
              <a:rPr sz="2800" spc="-10"/>
              <a:t>Задачі</a:t>
            </a:r>
            <a:r>
              <a:rPr sz="2800" spc="-10"/>
              <a:t> </a:t>
            </a:r>
            <a:r>
              <a:rPr sz="2800" spc="-10"/>
              <a:t>роботи</a:t>
            </a:r>
            <a:endParaRPr sz="2800"/>
          </a:p>
        </p:txBody>
      </p:sp>
      <p:sp>
        <p:nvSpPr>
          <p:cNvPr id="1278394506"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20263524-D5DE-1C53-E1D9-127239483711}" type="slidenum">
              <a:rPr sz="2800"/>
              <a:t/>
            </a:fld>
            <a:endParaRPr/>
          </a:p>
        </p:txBody>
      </p:sp>
      <p:sp>
        <p:nvSpPr>
          <p:cNvPr id="1279590635" name="Прямоугольник 1279590634"/>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graphicFrame>
        <p:nvGraphicFramePr>
          <p:cNvPr id="79125462" name="Content Placeholder 2"/>
          <p:cNvGraphicFramePr>
            <a:graphicFrameLocks xmlns:a="http://schemas.openxmlformats.org/drawingml/2006/main" noGrp="1"/>
          </p:cNvGraphicFramePr>
          <p:nvPr>
            <p:ph idx="1"/>
          </p:nvPr>
        </p:nvGraphicFramePr>
        <p:xfrm>
          <a:off x="1141149" y="2250901"/>
          <a:ext cx="9905999" cy="4082074"/>
          <a:chOff x="0" y="0"/>
          <a:chExt cx="9905999" cy="4082074"/>
        </p:xfrm>
        <a:graphic>
          <a:graphicData uri="http://schemas.openxmlformats.org/drawingml/2006/diagram">
            <dgm:relIds xmlns:dgm="http://schemas.openxmlformats.org/drawingml/2006/diagram" xmlns:r="http://schemas.openxmlformats.org/officeDocument/2006/relationships" r:dm="rId2" r:lo="rId5" r:qs="rId6" r:cs="rId4"/>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328710955" name="Holder 4"/>
          <p:cNvSpPr>
            <a:spLocks noGrp="1"/>
          </p:cNvSpPr>
          <p:nvPr/>
        </p:nvSpPr>
        <p:spPr bwMode="auto">
          <a:xfrm>
            <a:off x="9225527" y="86874"/>
            <a:ext cx="2805238" cy="427078"/>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7360B85D-AE21-6F67-6371-7D7485A54A25}" type="slidenum">
              <a:rPr sz="2800"/>
              <a:t/>
            </a:fld>
            <a:endParaRPr/>
          </a:p>
        </p:txBody>
      </p:sp>
      <p:sp>
        <p:nvSpPr>
          <p:cNvPr id="548811908" name="Прямоугольник 2098987258"/>
          <p:cNvSpPr/>
          <p:nvPr/>
        </p:nvSpPr>
        <p:spPr bwMode="auto">
          <a:xfrm>
            <a:off x="11655882" y="27612"/>
            <a:ext cx="527109" cy="545604"/>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513890413" name=""/>
          <p:cNvSpPr txBox="1"/>
          <p:nvPr/>
        </p:nvSpPr>
        <p:spPr bwMode="auto">
          <a:xfrm flipH="0" flipV="0">
            <a:off x="-114066" y="148194"/>
            <a:ext cx="4140405" cy="366118"/>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t>:</a:t>
            </a:r>
            <a:endParaRPr/>
          </a:p>
        </p:txBody>
      </p:sp>
      <p:sp>
        <p:nvSpPr>
          <p:cNvPr id="1533905627" name="TextBox 3"/>
          <p:cNvSpPr txBox="1"/>
          <p:nvPr/>
        </p:nvSpPr>
        <p:spPr bwMode="auto">
          <a:xfrm>
            <a:off x="15397" y="41513"/>
            <a:ext cx="11741869" cy="579479"/>
          </a:xfrm>
          <a:prstGeom prst="rect">
            <a:avLst/>
          </a:prstGeom>
          <a:noFill/>
        </p:spPr>
        <p:txBody>
          <a:bodyPr wrap="square" rtlCol="0">
            <a:spAutoFit/>
          </a:bodyPr>
          <a:lstStyle/>
          <a:p>
            <a:pPr algn="just">
              <a:defRPr/>
            </a:pPr>
            <a:r>
              <a:rPr lang="ru-RU" sz="3200" b="0" i="0" u="none" strike="noStrike" cap="none" spc="0">
                <a:solidFill>
                  <a:schemeClr val="tx1"/>
                </a:solidFill>
                <a:latin typeface="Roboto"/>
                <a:cs typeface="Roboto"/>
              </a:rPr>
              <a:t>Architecture diagram</a:t>
            </a:r>
            <a:endParaRPr sz="3200" b="1">
              <a:latin typeface="Roboto"/>
              <a:cs typeface="Roboto"/>
            </a:endParaRPr>
          </a:p>
        </p:txBody>
      </p:sp>
      <p:pic>
        <p:nvPicPr>
          <p:cNvPr id="1171157012" name=""/>
          <p:cNvPicPr>
            <a:picLocks noChangeAspect="1"/>
          </p:cNvPicPr>
          <p:nvPr/>
        </p:nvPicPr>
        <p:blipFill>
          <a:blip r:embed="rId2"/>
          <a:stretch/>
        </p:blipFill>
        <p:spPr bwMode="auto">
          <a:xfrm flipH="0" flipV="0">
            <a:off x="1445261" y="620993"/>
            <a:ext cx="8881782" cy="565595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854077209" name="Holder 4"/>
          <p:cNvSpPr>
            <a:spLocks noGrp="1"/>
          </p:cNvSpPr>
          <p:nvPr/>
        </p:nvSpPr>
        <p:spPr bwMode="auto">
          <a:xfrm>
            <a:off x="9225527" y="86875"/>
            <a:ext cx="2805239"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E30B309A-D4E2-0742-10D1-CF203A329559}" type="slidenum">
              <a:rPr sz="2800"/>
              <a:t/>
            </a:fld>
            <a:endParaRPr/>
          </a:p>
        </p:txBody>
      </p:sp>
      <p:sp>
        <p:nvSpPr>
          <p:cNvPr id="2098987259" name="Прямоугольник 2098987258"/>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777955750" name="TextBox 3"/>
          <p:cNvSpPr txBox="1"/>
          <p:nvPr/>
        </p:nvSpPr>
        <p:spPr bwMode="auto">
          <a:xfrm>
            <a:off x="227045" y="114352"/>
            <a:ext cx="11738269" cy="579479"/>
          </a:xfrm>
          <a:prstGeom prst="rect">
            <a:avLst/>
          </a:prstGeom>
          <a:noFill/>
        </p:spPr>
        <p:txBody>
          <a:bodyPr wrap="square" rtlCol="0">
            <a:spAutoFit/>
          </a:bodyPr>
          <a:lstStyle/>
          <a:p>
            <a:pPr algn="just">
              <a:defRPr/>
            </a:pPr>
            <a:r>
              <a:rPr lang="en-US" sz="3200" b="1">
                <a:latin typeface="Roboto"/>
                <a:ea typeface="Roboto"/>
              </a:rPr>
              <a:t>Use Case View</a:t>
            </a:r>
            <a:endParaRPr lang="uk-UA" sz="3200" b="1">
              <a:latin typeface="Roboto"/>
              <a:ea typeface="Roboto"/>
            </a:endParaRPr>
          </a:p>
        </p:txBody>
      </p:sp>
      <p:pic>
        <p:nvPicPr>
          <p:cNvPr id="1612591389" name=""/>
          <p:cNvPicPr>
            <a:picLocks noChangeAspect="1"/>
          </p:cNvPicPr>
          <p:nvPr/>
        </p:nvPicPr>
        <p:blipFill>
          <a:blip r:embed="rId2"/>
          <a:stretch/>
        </p:blipFill>
        <p:spPr bwMode="auto">
          <a:xfrm>
            <a:off x="4997907" y="573216"/>
            <a:ext cx="6657975" cy="5438774"/>
          </a:xfrm>
          <a:prstGeom prst="rect">
            <a:avLst/>
          </a:prstGeom>
        </p:spPr>
      </p:pic>
      <p:sp>
        <p:nvSpPr>
          <p:cNvPr id="1167424897" name=""/>
          <p:cNvSpPr txBox="1"/>
          <p:nvPr/>
        </p:nvSpPr>
        <p:spPr bwMode="auto">
          <a:xfrm flipH="0" flipV="0">
            <a:off x="296868" y="1266917"/>
            <a:ext cx="4034101" cy="36579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lang="ru-RU" sz="1800" b="0" i="0" u="none" strike="noStrike" cap="none" spc="0">
                <a:solidFill>
                  <a:schemeClr val="tx1"/>
                </a:solidFill>
                <a:latin typeface="Times New Roman"/>
                <a:cs typeface="Times New Roman"/>
              </a:rPr>
              <a:t>Веб-гаманець на основі блокчейну дозволяє користувачам легко перевіряти баланс свого рахунку та створювати транзакції. Користувачі можуть отримати безпечний доступ до гаманця, переглянути свій баланс, дані відправника та суми транзакцій. Вони також можуть ініціювати перекази іншим користувачам, а система надає зворотній зв'язок у разі введення невірної або неповної інформації, щоб забезпечити безпеку та ефективність транзакцій.</a:t>
            </a:r>
            <a:endParaRPr>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1582245673" name="Holder 4"/>
          <p:cNvSpPr>
            <a:spLocks noGrp="1"/>
          </p:cNvSpPr>
          <p:nvPr/>
        </p:nvSpPr>
        <p:spPr bwMode="auto">
          <a:xfrm>
            <a:off x="9225527" y="86874"/>
            <a:ext cx="2805238" cy="427078"/>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F0DE9C11-6235-09BC-BB40-2342D69C24F4}" type="slidenum">
              <a:rPr sz="2800"/>
              <a:t/>
            </a:fld>
            <a:endParaRPr/>
          </a:p>
        </p:txBody>
      </p:sp>
      <p:sp>
        <p:nvSpPr>
          <p:cNvPr id="1580834106" name="Прямоугольник 2098987258"/>
          <p:cNvSpPr/>
          <p:nvPr/>
        </p:nvSpPr>
        <p:spPr bwMode="auto">
          <a:xfrm>
            <a:off x="11655882" y="27612"/>
            <a:ext cx="527109" cy="545604"/>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578431988" name="TextBox 3"/>
          <p:cNvSpPr txBox="1"/>
          <p:nvPr/>
        </p:nvSpPr>
        <p:spPr bwMode="auto">
          <a:xfrm>
            <a:off x="227045" y="114352"/>
            <a:ext cx="11738269" cy="579479"/>
          </a:xfrm>
          <a:prstGeom prst="rect">
            <a:avLst/>
          </a:prstGeom>
          <a:noFill/>
        </p:spPr>
        <p:txBody>
          <a:bodyPr wrap="square" rtlCol="0">
            <a:spAutoFit/>
          </a:bodyPr>
          <a:lstStyle/>
          <a:p>
            <a:pPr algn="just">
              <a:defRPr/>
            </a:pPr>
            <a:r>
              <a:rPr lang="en-US" sz="3200" b="1">
                <a:latin typeface="Roboto"/>
                <a:ea typeface="Roboto"/>
              </a:rPr>
              <a:t>State View</a:t>
            </a:r>
            <a:endParaRPr lang="uk-UA" sz="3200" b="1">
              <a:latin typeface="Roboto"/>
              <a:ea typeface="Roboto"/>
            </a:endParaRPr>
          </a:p>
        </p:txBody>
      </p:sp>
      <p:pic>
        <p:nvPicPr>
          <p:cNvPr id="1885683882" name=""/>
          <p:cNvPicPr>
            <a:picLocks noChangeAspect="1"/>
          </p:cNvPicPr>
          <p:nvPr/>
        </p:nvPicPr>
        <p:blipFill>
          <a:blip r:embed="rId2"/>
          <a:stretch/>
        </p:blipFill>
        <p:spPr bwMode="auto">
          <a:xfrm flipH="0" flipV="0">
            <a:off x="2167386" y="573216"/>
            <a:ext cx="8163098" cy="579416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1021217964" name="Holder 4"/>
          <p:cNvSpPr>
            <a:spLocks noGrp="1"/>
          </p:cNvSpPr>
          <p:nvPr/>
        </p:nvSpPr>
        <p:spPr bwMode="auto">
          <a:xfrm>
            <a:off x="9225527" y="86874"/>
            <a:ext cx="2805238" cy="427078"/>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EAFA53F4-7FB4-AE4B-1D46-CBC0E5FF6C1D}" type="slidenum">
              <a:rPr sz="2800"/>
              <a:t/>
            </a:fld>
            <a:endParaRPr/>
          </a:p>
        </p:txBody>
      </p:sp>
      <p:sp>
        <p:nvSpPr>
          <p:cNvPr id="996339461" name="Прямоугольник 2098987258"/>
          <p:cNvSpPr/>
          <p:nvPr/>
        </p:nvSpPr>
        <p:spPr bwMode="auto">
          <a:xfrm>
            <a:off x="11655882" y="27612"/>
            <a:ext cx="527109" cy="545604"/>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1270103085" name=""/>
          <p:cNvPicPr>
            <a:picLocks noChangeAspect="1"/>
          </p:cNvPicPr>
          <p:nvPr/>
        </p:nvPicPr>
        <p:blipFill>
          <a:blip r:embed="rId2"/>
          <a:stretch/>
        </p:blipFill>
        <p:spPr bwMode="auto">
          <a:xfrm flipH="0" flipV="0">
            <a:off x="5329606" y="513954"/>
            <a:ext cx="6372513" cy="5727999"/>
          </a:xfrm>
          <a:prstGeom prst="rect">
            <a:avLst/>
          </a:prstGeom>
        </p:spPr>
      </p:pic>
      <p:sp>
        <p:nvSpPr>
          <p:cNvPr id="1148308241" name=""/>
          <p:cNvSpPr txBox="1"/>
          <p:nvPr/>
        </p:nvSpPr>
        <p:spPr bwMode="auto">
          <a:xfrm flipH="0" flipV="0">
            <a:off x="-114067" y="148194"/>
            <a:ext cx="4140405"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t>:</a:t>
            </a:r>
            <a:endParaRPr/>
          </a:p>
        </p:txBody>
      </p:sp>
      <p:sp>
        <p:nvSpPr>
          <p:cNvPr id="44149584" name="TextBox 3"/>
          <p:cNvSpPr txBox="1"/>
          <p:nvPr/>
        </p:nvSpPr>
        <p:spPr bwMode="auto">
          <a:xfrm>
            <a:off x="15397" y="41513"/>
            <a:ext cx="11741509" cy="579479"/>
          </a:xfrm>
          <a:prstGeom prst="rect">
            <a:avLst/>
          </a:prstGeom>
          <a:noFill/>
        </p:spPr>
        <p:txBody>
          <a:bodyPr wrap="square" rtlCol="0">
            <a:spAutoFit/>
          </a:bodyPr>
          <a:lstStyle/>
          <a:p>
            <a:pPr algn="just">
              <a:defRPr/>
            </a:pPr>
            <a:r>
              <a:rPr lang="ru-RU" sz="3200" b="0" i="0" u="none" strike="noStrike" cap="none" spc="0">
                <a:solidFill>
                  <a:schemeClr val="tx1"/>
                </a:solidFill>
                <a:latin typeface="Roboto"/>
                <a:ea typeface="+mn-ea"/>
                <a:cs typeface="Roboto"/>
              </a:rPr>
              <a:t>UML diagram of сomponents</a:t>
            </a:r>
            <a:endParaRPr sz="3200" b="1">
              <a:latin typeface="Roboto"/>
              <a:cs typeface="Roboto"/>
            </a:endParaRPr>
          </a:p>
        </p:txBody>
      </p:sp>
      <p:sp>
        <p:nvSpPr>
          <p:cNvPr id="697833305" name=""/>
          <p:cNvSpPr txBox="1"/>
          <p:nvPr/>
        </p:nvSpPr>
        <p:spPr bwMode="auto">
          <a:xfrm flipH="0" flipV="0">
            <a:off x="127350" y="749053"/>
            <a:ext cx="4994769" cy="530388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lang="ru-RU" sz="1800" b="0" i="0" u="none" strike="noStrike" cap="none" spc="0">
                <a:solidFill>
                  <a:schemeClr val="tx1"/>
                </a:solidFill>
                <a:latin typeface="Times New Roman"/>
                <a:cs typeface="Times New Roman"/>
              </a:rPr>
              <a:t>Наш веб-гаманець на основі блокчейну використовує архітектуру Model-View-Controller (MVC) для оптимізації операцій та покращення користувацького досвіду. Модель відповідає основним даним і правилам нашого додатку, таким як інформація про обліковий запис користувача і логіка транзакцій. Представлення керує відображенням інформації, наприклад, інтерфейсами перевірки балансу та створення транзакцій. Нарешті, контролер обробляє дані, введені користувачем, виконуючи такі дії, як перевірка балансу рахунку або створення транзакцій. Така структура забезпечує ефективне управління даними, безперебійну взаємодію з користувацьким інтерфейсом та ефективну обробку дій користувача, що в підсумку створює безперебійну та інтуїтивно зрозумілу роботу для користувачів нашого гаманця.</a:t>
            </a:r>
            <a:endParaRPr>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3" name="object 3"/>
          <p:cNvSpPr txBox="1">
            <a:spLocks noGrp="1"/>
          </p:cNvSpPr>
          <p:nvPr>
            <p:ph type="title"/>
          </p:nvPr>
        </p:nvSpPr>
        <p:spPr bwMode="auto">
          <a:xfrm flipH="0" flipV="0">
            <a:off x="3619489" y="1224688"/>
            <a:ext cx="4724207" cy="504549"/>
          </a:xfrm>
          <a:prstGeom prst="rect">
            <a:avLst/>
          </a:prstGeom>
        </p:spPr>
        <p:txBody>
          <a:bodyPr vert="horz" wrap="square" lIns="0" tIns="16509" rIns="0" bIns="0" rtlCol="0">
            <a:spAutoFit/>
          </a:bodyPr>
          <a:lstStyle/>
          <a:p>
            <a:pPr marL="1734820" algn="l">
              <a:lnSpc>
                <a:spcPct val="100000"/>
              </a:lnSpc>
              <a:spcBef>
                <a:spcPts val="130"/>
              </a:spcBef>
              <a:defRPr/>
            </a:pPr>
            <a:r>
              <a:rPr sz="3200" spc="-10">
                <a:latin typeface="Times New Roman"/>
                <a:cs typeface="Times New Roman"/>
              </a:rPr>
              <a:t>Висн</a:t>
            </a:r>
            <a:r>
              <a:rPr sz="3200" spc="-70">
                <a:latin typeface="Times New Roman"/>
                <a:cs typeface="Times New Roman"/>
              </a:rPr>
              <a:t>о</a:t>
            </a:r>
            <a:r>
              <a:rPr sz="3200" spc="-10">
                <a:latin typeface="Times New Roman"/>
                <a:cs typeface="Times New Roman"/>
              </a:rPr>
              <a:t>вк</a:t>
            </a:r>
            <a:r>
              <a:rPr sz="3200" spc="15">
                <a:latin typeface="Times New Roman"/>
                <a:cs typeface="Times New Roman"/>
              </a:rPr>
              <a:t>и</a:t>
            </a:r>
            <a:endParaRPr>
              <a:latin typeface="Times New Roman"/>
              <a:cs typeface="Times New Roman"/>
            </a:endParaRPr>
          </a:p>
        </p:txBody>
      </p:sp>
      <p:sp>
        <p:nvSpPr>
          <p:cNvPr id="4" name="object 4"/>
          <p:cNvSpPr txBox="1"/>
          <p:nvPr/>
        </p:nvSpPr>
        <p:spPr bwMode="auto">
          <a:xfrm flipH="0" flipV="0">
            <a:off x="2285096" y="2309606"/>
            <a:ext cx="8531588" cy="2328218"/>
          </a:xfrm>
          <a:prstGeom prst="rect">
            <a:avLst/>
          </a:prstGeom>
        </p:spPr>
        <p:txBody>
          <a:bodyPr vert="horz" wrap="square" lIns="0" tIns="13969" rIns="0" bIns="0" rtlCol="0">
            <a:spAutoFit/>
          </a:bodyPr>
          <a:lstStyle/>
          <a:p>
            <a:pPr marL="12700" marR="425450" algn="just">
              <a:lnSpc>
                <a:spcPct val="120500"/>
              </a:lnSpc>
              <a:spcBef>
                <a:spcPts val="825"/>
              </a:spcBef>
              <a:defRPr/>
            </a:pPr>
            <a:r>
              <a:rPr lang="uk-UA" sz="1800" b="0" i="0" u="none" strike="noStrike" cap="none" spc="0">
                <a:solidFill>
                  <a:srgbClr val="000000"/>
                </a:solidFill>
                <a:latin typeface="Times New Roman"/>
                <a:cs typeface="Times New Roman"/>
              </a:rPr>
              <a:t>Було</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успішно</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розроблено</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надійну</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систему</a:t>
            </a:r>
            <a:r>
              <a:rPr lang="uk-UA" sz="1800" b="0" i="0" u="none" strike="noStrike" cap="none" spc="0">
                <a:solidFill>
                  <a:srgbClr val="000000"/>
                </a:solidFill>
                <a:latin typeface="Times New Roman"/>
                <a:cs typeface="Times New Roman"/>
              </a:rPr>
              <a:t> блокчейн, </a:t>
            </a:r>
            <a:r>
              <a:rPr lang="uk-UA" sz="1800" b="0" i="0" u="none" strike="noStrike" cap="none" spc="0">
                <a:solidFill>
                  <a:srgbClr val="000000"/>
                </a:solidFill>
                <a:latin typeface="Times New Roman"/>
                <a:cs typeface="Times New Roman"/>
              </a:rPr>
              <a:t>яка</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вирішує</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ключові</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проблеми</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існуючих</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технологій</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Досягнуто</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значного</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скорочення</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затримки</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транзакцій</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та</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споживання</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енергії</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досягли</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значних</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успіхів</a:t>
            </a:r>
            <a:r>
              <a:rPr lang="uk-UA" sz="1800" b="0" i="0" u="none" strike="noStrike" cap="none" spc="0">
                <a:solidFill>
                  <a:srgbClr val="000000"/>
                </a:solidFill>
                <a:latin typeface="Times New Roman"/>
                <a:cs typeface="Times New Roman"/>
              </a:rPr>
              <a:t> у </a:t>
            </a:r>
            <a:r>
              <a:rPr lang="uk-UA" sz="1800" b="0" i="0" u="none" strike="noStrike" cap="none" spc="0">
                <a:solidFill>
                  <a:srgbClr val="000000"/>
                </a:solidFill>
                <a:latin typeface="Times New Roman"/>
                <a:cs typeface="Times New Roman"/>
              </a:rPr>
              <a:t>масштабуванні</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та</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зберегли</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тверду</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прихильність</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до</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децентралізації</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Завдяки</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інноваційному</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гібридному</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механізму</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консенсусу</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та</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дизайну</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мережі</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продемонструвано</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що</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можна</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створити</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ефективний</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та</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інклюзивний</a:t>
            </a:r>
            <a:r>
              <a:rPr lang="uk-UA" sz="1800" b="0" i="0" u="none" strike="noStrike" cap="none" spc="0">
                <a:solidFill>
                  <a:srgbClr val="000000"/>
                </a:solidFill>
                <a:latin typeface="Times New Roman"/>
                <a:cs typeface="Times New Roman"/>
              </a:rPr>
              <a:t> блокчейн. </a:t>
            </a:r>
            <a:r>
              <a:rPr lang="uk-UA" sz="1800" b="0" i="0" u="none" strike="noStrike" cap="none" spc="0">
                <a:solidFill>
                  <a:srgbClr val="000000"/>
                </a:solidFill>
                <a:latin typeface="Times New Roman"/>
                <a:cs typeface="Times New Roman"/>
              </a:rPr>
              <a:t>Потенціал</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цієї</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технології</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та</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закладає</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міцний</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фундамент</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для</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майбутніх</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досягнень</a:t>
            </a:r>
            <a:r>
              <a:rPr lang="uk-UA" sz="1800" b="0" i="0" u="none" strike="noStrike" cap="none" spc="0">
                <a:solidFill>
                  <a:srgbClr val="000000"/>
                </a:solidFill>
                <a:latin typeface="Times New Roman"/>
                <a:cs typeface="Times New Roman"/>
              </a:rPr>
              <a:t> у </a:t>
            </a:r>
            <a:r>
              <a:rPr lang="uk-UA" sz="1800" b="0" i="0" u="none" strike="noStrike" cap="none" spc="0">
                <a:solidFill>
                  <a:srgbClr val="000000"/>
                </a:solidFill>
                <a:latin typeface="Times New Roman"/>
                <a:cs typeface="Times New Roman"/>
              </a:rPr>
              <a:t>цій</a:t>
            </a:r>
            <a:r>
              <a:rPr lang="uk-UA" sz="1800" b="0" i="0" u="none" strike="noStrike" cap="none" spc="0">
                <a:solidFill>
                  <a:srgbClr val="000000"/>
                </a:solidFill>
                <a:latin typeface="Times New Roman"/>
                <a:cs typeface="Times New Roman"/>
              </a:rPr>
              <a:t> </a:t>
            </a:r>
            <a:r>
              <a:rPr lang="uk-UA" sz="1800" b="0" i="0" u="none" strike="noStrike" cap="none" spc="0">
                <a:solidFill>
                  <a:srgbClr val="000000"/>
                </a:solidFill>
                <a:latin typeface="Times New Roman"/>
                <a:cs typeface="Times New Roman"/>
              </a:rPr>
              <a:t>галузі</a:t>
            </a:r>
            <a:r>
              <a:rPr lang="uk-UA" sz="1800" b="0" i="0" u="none" strike="noStrike" cap="none" spc="0">
                <a:solidFill>
                  <a:srgbClr val="000000"/>
                </a:solidFill>
                <a:latin typeface="Times New Roman"/>
                <a:cs typeface="Times New Roman"/>
              </a:rPr>
              <a:t>.</a:t>
            </a:r>
            <a:endParaRPr sz="1800">
              <a:latin typeface="Times New Roman"/>
              <a:cs typeface="Times New Roman"/>
            </a:endParaRPr>
          </a:p>
        </p:txBody>
      </p:sp>
      <p:sp>
        <p:nvSpPr>
          <p:cNvPr id="735485786" name="Holder 4"/>
          <p:cNvSpPr>
            <a:spLocks noGrp="1"/>
          </p:cNvSpPr>
          <p:nvPr/>
        </p:nvSpPr>
        <p:spPr bwMode="auto">
          <a:xfrm>
            <a:off x="9225526" y="86874"/>
            <a:ext cx="2805598"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729B0431-B62E-8096-9332-C52E92708A6C}" type="slidenum">
              <a:rPr sz="2800">
                <a:latin typeface="Times New Roman"/>
                <a:cs typeface="Times New Roman"/>
              </a:rPr>
              <a:t/>
            </a:fld>
            <a:endParaRPr>
              <a:latin typeface="Times New Roman"/>
              <a:cs typeface="Times New Roman"/>
            </a:endParaRPr>
          </a:p>
        </p:txBody>
      </p:sp>
      <p:sp>
        <p:nvSpPr>
          <p:cNvPr id="1276214301" name="Прямоугольник 1276214300"/>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ONLYOFFICE/7.3.3.50</Application>
  <DocSecurity>0</DocSecurity>
  <PresentationFormat>Произвольный</PresentationFormat>
  <Paragraphs>0</Paragraphs>
  <Slides>8</Slides>
  <Notes>8</Notes>
  <HiddenSlides>0</HiddenSlides>
  <MMClips>2</MMClips>
  <ScaleCrop>0</ScaleCrop>
  <HeadingPairs>
    <vt:vector size="4" baseType="variant">
      <vt:variant>
        <vt:lpstr>Theme</vt:lpstr>
      </vt:variant>
      <vt:variant>
        <vt:i4>1</vt:i4>
      </vt:variant>
      <vt:variant>
        <vt:lpstr>Slide Titles</vt:lpstr>
      </vt:variant>
      <vt:variant>
        <vt:i4>8</vt:i4>
      </vt:variant>
    </vt:vector>
  </HeadingPairs>
  <TitlesOfParts>
    <vt:vector size="9" baseType="lpstr">
      <vt:lpstr>Theme 1</vt:lpstr>
      <vt:lpstr>Slide 1</vt:lpstr>
      <vt:lpstr>Slide 2</vt:lpstr>
      <vt:lpstr>Slide 3</vt:lpstr>
      <vt:lpstr>Slide 4</vt:lpstr>
      <vt:lpstr>Slide 5</vt:lpstr>
      <vt:lpstr>Slide 6</vt:lpstr>
      <vt:lpstr>Slide 7</vt:lpstr>
      <vt:lpstr>Slide 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Однорангова мережа на основі блокчейн для автоматизованої платіжної системи:  захист звіту з курсової роботи виконав: ІПЗ-33 Гоша Давід Олександрович  керівник: д.т.н. с.н.с. Порєв Геннадій Володимирович</dc:title>
  <dc:subject/>
  <dc:creator/>
  <cp:keywords/>
  <dc:description/>
  <dc:identifier/>
  <dc:language/>
  <cp:lastModifiedBy/>
  <cp:revision>6</cp:revision>
  <dcterms:created xsi:type="dcterms:W3CDTF">2023-06-01T05:34:08Z</dcterms:created>
  <dcterms:modified xsi:type="dcterms:W3CDTF">2023-06-06T08:57:28Z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2023-05-30T00:00:00Z</vt:filetime>
  </property>
  <property fmtid="{D5CDD505-2E9C-101B-9397-08002B2CF9AE}" pid="3" name="Creator">
    <vt:lpwstr>Chromium</vt:lpwstr>
  </property>
  <property fmtid="{D5CDD505-2E9C-101B-9397-08002B2CF9AE}" pid="4" name="LastSaved">
    <vt:filetime>2023-06-01T00:00:00Z</vt:filetime>
  </property>
</Properties>
</file>