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2" r:id="rId7"/>
    <p:sldId id="261" r:id="rId8"/>
    <p:sldId id="293" r:id="rId9"/>
    <p:sldId id="289" r:id="rId10"/>
    <p:sldId id="264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14" y="1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03.10.2022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03.10.2022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ІПЗ-33 Гоша </a:t>
            </a:r>
            <a:r>
              <a:rPr lang="ru-RU" dirty="0" err="1"/>
              <a:t>Давід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61956" cy="1325563"/>
          </a:xfrm>
        </p:spPr>
        <p:txBody>
          <a:bodyPr rtlCol="0"/>
          <a:lstStyle/>
          <a:p>
            <a:pPr rtl="0"/>
            <a:r>
              <a:rPr lang="ru-RU" dirty="0" err="1"/>
              <a:t>Призначення</a:t>
            </a:r>
            <a:r>
              <a:rPr lang="ru-RU" dirty="0"/>
              <a:t> ОС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Функція</a:t>
            </a:r>
            <a:r>
              <a:rPr lang="ru-RU" dirty="0"/>
              <a:t> ОС - </a:t>
            </a:r>
            <a:r>
              <a:rPr lang="ru-RU" dirty="0" err="1"/>
              <a:t>керування</a:t>
            </a:r>
            <a:r>
              <a:rPr lang="ru-RU" dirty="0"/>
              <a:t> ресурсами </a:t>
            </a:r>
            <a:r>
              <a:rPr lang="ru-RU" dirty="0" err="1"/>
              <a:t>комп'ютера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розподіл</a:t>
            </a:r>
            <a:r>
              <a:rPr lang="ru-RU" dirty="0"/>
              <a:t>.    </a:t>
            </a:r>
            <a:r>
              <a:rPr lang="ru-RU" dirty="0" err="1"/>
              <a:t>Ресурси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логічні</a:t>
            </a:r>
            <a:r>
              <a:rPr lang="ru-RU" dirty="0"/>
              <a:t> й </a:t>
            </a:r>
            <a:r>
              <a:rPr lang="ru-RU" dirty="0" err="1"/>
              <a:t>фізичні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комп'ютера</a:t>
            </a:r>
            <a:r>
              <a:rPr lang="ru-RU" dirty="0"/>
              <a:t>: оперативна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місце</a:t>
            </a:r>
            <a:r>
              <a:rPr lang="ru-RU" dirty="0"/>
              <a:t> на диску, </a:t>
            </a:r>
            <a:r>
              <a:rPr lang="ru-RU" dirty="0" err="1"/>
              <a:t>периферійні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процесорний</a:t>
            </a:r>
            <a:r>
              <a:rPr lang="ru-RU" dirty="0"/>
              <a:t> час  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 err="1"/>
              <a:t>Відкритий</a:t>
            </a:r>
            <a:r>
              <a:rPr lang="ru-RU" dirty="0"/>
              <a:t> код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 err="1"/>
              <a:t>Однією</a:t>
            </a:r>
            <a:r>
              <a:rPr lang="ru-RU" dirty="0"/>
              <a:t> з </a:t>
            </a:r>
            <a:r>
              <a:rPr lang="ru-RU" dirty="0" err="1"/>
              <a:t>головних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</a:t>
            </a:r>
            <a:r>
              <a:rPr lang="en-US" dirty="0"/>
              <a:t>Linux </a:t>
            </a:r>
            <a:r>
              <a:rPr lang="ru-RU" dirty="0"/>
              <a:t>є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операційна</a:t>
            </a:r>
            <a:r>
              <a:rPr lang="ru-RU" dirty="0"/>
              <a:t> система з </a:t>
            </a:r>
            <a:r>
              <a:rPr lang="ru-RU" dirty="0" err="1"/>
              <a:t>відкритим</a:t>
            </a:r>
            <a:r>
              <a:rPr lang="ru-RU" dirty="0"/>
              <a:t> кодом,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код легко </a:t>
            </a:r>
            <a:r>
              <a:rPr lang="ru-RU" dirty="0" err="1"/>
              <a:t>доступний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. Будь-</a:t>
            </a:r>
            <a:r>
              <a:rPr lang="ru-RU" dirty="0" err="1"/>
              <a:t>хто</a:t>
            </a:r>
            <a:r>
              <a:rPr lang="ru-RU" dirty="0"/>
              <a:t>, </a:t>
            </a:r>
            <a:r>
              <a:rPr lang="ru-RU" dirty="0" err="1"/>
              <a:t>хто</a:t>
            </a:r>
            <a:r>
              <a:rPr lang="ru-RU" dirty="0"/>
              <a:t> </a:t>
            </a:r>
            <a:r>
              <a:rPr lang="ru-RU" dirty="0" err="1"/>
              <a:t>вміє</a:t>
            </a:r>
            <a:r>
              <a:rPr lang="ru-RU" dirty="0"/>
              <a:t> </a:t>
            </a:r>
            <a:r>
              <a:rPr lang="ru-RU" dirty="0" err="1"/>
              <a:t>кодувати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вносити</a:t>
            </a:r>
            <a:r>
              <a:rPr lang="ru-RU" dirty="0"/>
              <a:t>, </a:t>
            </a:r>
            <a:r>
              <a:rPr lang="ru-RU" dirty="0" err="1"/>
              <a:t>змінювати</a:t>
            </a:r>
            <a:r>
              <a:rPr lang="ru-RU" dirty="0"/>
              <a:t>, </a:t>
            </a:r>
            <a:r>
              <a:rPr lang="ru-RU" dirty="0" err="1"/>
              <a:t>покращувати</a:t>
            </a:r>
            <a:r>
              <a:rPr lang="ru-RU" dirty="0"/>
              <a:t> та </a:t>
            </a:r>
            <a:r>
              <a:rPr lang="ru-RU" dirty="0" err="1"/>
              <a:t>поширювати</a:t>
            </a:r>
            <a:r>
              <a:rPr lang="ru-RU" dirty="0"/>
              <a:t> код будь-кому та з будь-</a:t>
            </a:r>
            <a:r>
              <a:rPr lang="ru-RU" dirty="0" err="1"/>
              <a:t>якою</a:t>
            </a:r>
            <a:r>
              <a:rPr lang="ru-RU" dirty="0"/>
              <a:t> метою.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ru-RU" dirty="0" err="1"/>
              <a:t>Відродити</a:t>
            </a:r>
            <a:r>
              <a:rPr lang="ru-RU" dirty="0"/>
              <a:t> </a:t>
            </a:r>
            <a:r>
              <a:rPr lang="ru-RU" dirty="0" err="1"/>
              <a:t>старі</a:t>
            </a:r>
            <a:r>
              <a:rPr lang="ru-RU" dirty="0"/>
              <a:t> </a:t>
            </a:r>
            <a:r>
              <a:rPr lang="ru-RU" dirty="0" err="1"/>
              <a:t>комп'ютерні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n-US" dirty="0"/>
              <a:t>Linux </a:t>
            </a:r>
            <a:r>
              <a:rPr lang="ru-RU" dirty="0"/>
              <a:t>є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безпечною</a:t>
            </a:r>
            <a:r>
              <a:rPr lang="ru-RU" dirty="0"/>
              <a:t> в </a:t>
            </a:r>
            <a:r>
              <a:rPr lang="ru-RU" dirty="0" err="1"/>
              <a:t>порівнянні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операційними</a:t>
            </a:r>
            <a:r>
              <a:rPr lang="ru-RU" dirty="0"/>
              <a:t> системами, такими як </a:t>
            </a:r>
            <a:r>
              <a:rPr lang="en-US" dirty="0"/>
              <a:t>Windows. Linux </a:t>
            </a:r>
            <a:r>
              <a:rPr lang="ru-RU" dirty="0"/>
              <a:t>не є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безпечним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для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деяке</a:t>
            </a:r>
            <a:r>
              <a:rPr lang="ru-RU" dirty="0"/>
              <a:t> </a:t>
            </a:r>
            <a:r>
              <a:rPr lang="ru-RU" dirty="0" err="1"/>
              <a:t>шкідливе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, але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вразливий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en-US" dirty="0"/>
              <a:t> OS</a:t>
            </a:r>
            <a:r>
              <a:rPr lang="ru-RU" dirty="0"/>
              <a:t>.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в </a:t>
            </a:r>
            <a:r>
              <a:rPr lang="en-US" dirty="0"/>
              <a:t>Linux,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вірус</a:t>
            </a:r>
            <a:r>
              <a:rPr lang="ru-RU" dirty="0"/>
              <a:t>,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</a:t>
            </a:r>
            <a:r>
              <a:rPr lang="ru-RU" dirty="0" err="1"/>
              <a:t>адміністратора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пароля. </a:t>
            </a:r>
            <a:r>
              <a:rPr lang="ru-RU" dirty="0" err="1"/>
              <a:t>Якщо</a:t>
            </a:r>
            <a:r>
              <a:rPr lang="ru-RU" dirty="0"/>
              <a:t> пароль не введено, </a:t>
            </a:r>
            <a:r>
              <a:rPr lang="ru-RU" dirty="0" err="1"/>
              <a:t>вірус</a:t>
            </a:r>
            <a:r>
              <a:rPr lang="ru-RU" dirty="0"/>
              <a:t> не запуститься. У </a:t>
            </a:r>
            <a:r>
              <a:rPr lang="en-US" dirty="0"/>
              <a:t>Linux </a:t>
            </a:r>
            <a:r>
              <a:rPr lang="ru-RU" dirty="0"/>
              <a:t>не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жодна</a:t>
            </a:r>
            <a:r>
              <a:rPr lang="ru-RU" dirty="0"/>
              <a:t> </a:t>
            </a:r>
            <a:r>
              <a:rPr lang="ru-RU" dirty="0" err="1"/>
              <a:t>антивірусна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err="1"/>
              <a:t>Безпека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Linux </a:t>
            </a:r>
            <a:r>
              <a:rPr lang="ru-RU" dirty="0" err="1"/>
              <a:t>допомагає</a:t>
            </a:r>
            <a:r>
              <a:rPr lang="ru-RU" dirty="0"/>
              <a:t> вам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старі</a:t>
            </a:r>
            <a:r>
              <a:rPr lang="ru-RU" dirty="0"/>
              <a:t> та </a:t>
            </a:r>
            <a:r>
              <a:rPr lang="ru-RU" dirty="0" err="1"/>
              <a:t>застарілі</a:t>
            </a:r>
            <a:r>
              <a:rPr lang="ru-RU" dirty="0"/>
              <a:t> </a:t>
            </a:r>
            <a:r>
              <a:rPr lang="ru-RU" dirty="0" err="1"/>
              <a:t>комп’ютерні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як </a:t>
            </a:r>
            <a:r>
              <a:rPr lang="ru-RU" dirty="0" err="1"/>
              <a:t>брандмауер</a:t>
            </a:r>
            <a:r>
              <a:rPr lang="ru-RU" dirty="0"/>
              <a:t>, маршрутизатор, сервер резервного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файловий</a:t>
            </a:r>
            <a:r>
              <a:rPr lang="ru-RU" dirty="0"/>
              <a:t> сервер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дистрибутивів</a:t>
            </a:r>
            <a:r>
              <a:rPr lang="ru-RU" dirty="0"/>
              <a:t>, </a:t>
            </a:r>
            <a:r>
              <a:rPr lang="ru-RU" dirty="0" err="1"/>
              <a:t>доступних</a:t>
            </a:r>
            <a:r>
              <a:rPr lang="ru-RU" dirty="0"/>
              <a:t> для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en-US" dirty="0"/>
              <a:t>Puppy Linux </a:t>
            </a:r>
            <a:r>
              <a:rPr lang="ru-RU" dirty="0"/>
              <a:t>для </a:t>
            </a:r>
            <a:r>
              <a:rPr lang="ru-RU" dirty="0" err="1"/>
              <a:t>бюджетних</a:t>
            </a:r>
            <a:r>
              <a:rPr lang="ru-RU" dirty="0"/>
              <a:t> систем.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ru-RU" dirty="0"/>
              <a:t>У </a:t>
            </a:r>
            <a:r>
              <a:rPr lang="en-US" dirty="0"/>
              <a:t>Linux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стикаєтеся</a:t>
            </a:r>
            <a:r>
              <a:rPr lang="ru-RU" dirty="0"/>
              <a:t> з </a:t>
            </a:r>
            <a:r>
              <a:rPr lang="ru-RU" dirty="0" err="1"/>
              <a:t>більшою</a:t>
            </a:r>
            <a:r>
              <a:rPr lang="ru-RU" dirty="0"/>
              <a:t>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оновлень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операційної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Оновлення</a:t>
            </a:r>
            <a:r>
              <a:rPr lang="ru-RU" dirty="0"/>
              <a:t> в </a:t>
            </a:r>
            <a:r>
              <a:rPr lang="en-US" dirty="0"/>
              <a:t>Linux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легко, не </a:t>
            </a:r>
            <a:r>
              <a:rPr lang="ru-RU" dirty="0" err="1"/>
              <a:t>стикаючись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серйозними</a:t>
            </a:r>
            <a:r>
              <a:rPr lang="ru-RU" dirty="0"/>
              <a:t> проблемами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занепокоєннями</a:t>
            </a:r>
            <a:r>
              <a:rPr lang="ru-RU" dirty="0"/>
              <a:t>.</a:t>
            </a:r>
          </a:p>
        </p:txBody>
      </p:sp>
      <p:sp>
        <p:nvSpPr>
          <p:cNvPr id="80" name="Дата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81" name="Нижний колонтитул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58" y="1481138"/>
            <a:ext cx="220462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sz="1400" dirty="0" err="1"/>
              <a:t>Менше</a:t>
            </a:r>
            <a:r>
              <a:rPr lang="ru-RU" sz="1400" dirty="0"/>
              <a:t> </a:t>
            </a:r>
            <a:r>
              <a:rPr lang="ru-RU" sz="1400" dirty="0" err="1"/>
              <a:t>вірусних</a:t>
            </a:r>
            <a:r>
              <a:rPr lang="ru-RU" sz="1400" dirty="0"/>
              <a:t> атак: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964734" y="2557463"/>
            <a:ext cx="3820873" cy="514350"/>
          </a:xfrm>
        </p:spPr>
        <p:txBody>
          <a:bodyPr rtlCol="0"/>
          <a:lstStyle/>
          <a:p>
            <a:pPr rtl="0"/>
            <a:r>
              <a:rPr lang="ru-RU" sz="1400" dirty="0" err="1"/>
              <a:t>підтримка</a:t>
            </a:r>
            <a:r>
              <a:rPr lang="ru-RU" sz="1400" dirty="0"/>
              <a:t> </a:t>
            </a:r>
            <a:r>
              <a:rPr lang="ru-RU" sz="1400" dirty="0" err="1"/>
              <a:t>клієнтів</a:t>
            </a:r>
            <a:r>
              <a:rPr lang="ru-RU" sz="1400" dirty="0"/>
              <a:t>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3633788"/>
            <a:ext cx="3462564" cy="514350"/>
          </a:xfrm>
        </p:spPr>
        <p:txBody>
          <a:bodyPr rtlCol="0"/>
          <a:lstStyle/>
          <a:p>
            <a:pPr rtl="0"/>
            <a:r>
              <a:rPr lang="ru-RU" sz="1400" dirty="0" err="1"/>
              <a:t>Звичний</a:t>
            </a:r>
            <a:r>
              <a:rPr lang="ru-RU" sz="1400" dirty="0"/>
              <a:t> </a:t>
            </a:r>
            <a:r>
              <a:rPr lang="ru-RU" sz="1400" dirty="0" err="1"/>
              <a:t>графічний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 для </a:t>
            </a:r>
            <a:r>
              <a:rPr lang="ru-RU" sz="1400" dirty="0" err="1"/>
              <a:t>всіх</a:t>
            </a:r>
            <a:r>
              <a:rPr lang="ru-RU" sz="1400" dirty="0"/>
              <a:t> </a:t>
            </a:r>
            <a:r>
              <a:rPr lang="ru-RU" sz="1400" dirty="0" err="1"/>
              <a:t>продуктів</a:t>
            </a:r>
            <a:r>
              <a:rPr lang="ru-RU" sz="1400" dirty="0"/>
              <a:t>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4007" y="4710114"/>
            <a:ext cx="3442757" cy="514350"/>
          </a:xfrm>
        </p:spPr>
        <p:txBody>
          <a:bodyPr rtlCol="0"/>
          <a:lstStyle/>
          <a:p>
            <a:pPr rtl="0"/>
            <a:r>
              <a:rPr lang="ru-RU" sz="1400" dirty="0" err="1"/>
              <a:t>Продуктивність</a:t>
            </a:r>
            <a:r>
              <a:rPr lang="ru-RU" sz="1400" dirty="0"/>
              <a:t> і </a:t>
            </a:r>
            <a:r>
              <a:rPr lang="ru-RU" sz="1400" dirty="0" err="1"/>
              <a:t>довгий</a:t>
            </a:r>
            <a:r>
              <a:rPr lang="ru-RU" sz="1400" dirty="0"/>
              <a:t> </a:t>
            </a:r>
            <a:r>
              <a:rPr lang="ru-RU" sz="1400" dirty="0" err="1"/>
              <a:t>термін</a:t>
            </a:r>
            <a:r>
              <a:rPr lang="ru-RU" sz="1400" dirty="0"/>
              <a:t> </a:t>
            </a:r>
            <a:r>
              <a:rPr lang="ru-RU" sz="1400" dirty="0" err="1"/>
              <a:t>служби</a:t>
            </a:r>
            <a:r>
              <a:rPr lang="ru-RU" sz="1400" dirty="0"/>
              <a:t>: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/>
              <a:t>macOS </a:t>
            </a:r>
            <a:r>
              <a:rPr lang="ru-RU" dirty="0"/>
              <a:t>є другою за </a:t>
            </a:r>
            <a:r>
              <a:rPr lang="ru-RU" dirty="0" err="1"/>
              <a:t>популярністю</a:t>
            </a:r>
            <a:r>
              <a:rPr lang="ru-RU" dirty="0"/>
              <a:t> </a:t>
            </a:r>
            <a:r>
              <a:rPr lang="ru-RU" dirty="0" err="1"/>
              <a:t>операційною</a:t>
            </a:r>
            <a:r>
              <a:rPr lang="ru-RU" dirty="0"/>
              <a:t> системою та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меншу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активних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тому вона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вірусних</a:t>
            </a:r>
            <a:r>
              <a:rPr lang="ru-RU" dirty="0"/>
              <a:t> атак. </a:t>
            </a:r>
            <a:r>
              <a:rPr lang="ru-RU" dirty="0" err="1"/>
              <a:t>Іншою</a:t>
            </a:r>
            <a:r>
              <a:rPr lang="ru-RU" dirty="0"/>
              <a:t> причиною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вірусів</a:t>
            </a:r>
            <a:r>
              <a:rPr lang="ru-RU" dirty="0"/>
              <a:t> є </a:t>
            </a:r>
            <a:r>
              <a:rPr lang="ru-RU" dirty="0" err="1"/>
              <a:t>зв'язок</a:t>
            </a:r>
            <a:r>
              <a:rPr lang="ru-RU" dirty="0"/>
              <a:t> з </a:t>
            </a:r>
            <a:r>
              <a:rPr lang="en-US" dirty="0"/>
              <a:t>UNIX,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безпечніший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ОС </a:t>
            </a:r>
            <a:r>
              <a:rPr lang="en-US" dirty="0"/>
              <a:t>Windows.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en-US" dirty="0"/>
              <a:t>Mac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швидку</a:t>
            </a:r>
            <a:r>
              <a:rPr lang="ru-RU" dirty="0"/>
              <a:t>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операційними</a:t>
            </a:r>
            <a:r>
              <a:rPr lang="ru-RU" dirty="0"/>
              <a:t> системами. </a:t>
            </a:r>
            <a:r>
              <a:rPr lang="en-US" dirty="0"/>
              <a:t>Apple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інженерів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допомагають</a:t>
            </a:r>
            <a:r>
              <a:rPr lang="ru-RU" dirty="0"/>
              <a:t> </a:t>
            </a:r>
            <a:r>
              <a:rPr lang="ru-RU" dirty="0" err="1"/>
              <a:t>користувачеві</a:t>
            </a:r>
            <a:r>
              <a:rPr lang="ru-RU" dirty="0"/>
              <a:t> у </a:t>
            </a:r>
            <a:r>
              <a:rPr lang="ru-RU" dirty="0" err="1"/>
              <a:t>вирішенні</a:t>
            </a:r>
            <a:r>
              <a:rPr lang="ru-RU" dirty="0"/>
              <a:t> проблем у </a:t>
            </a:r>
            <a:r>
              <a:rPr lang="ru-RU" dirty="0" err="1"/>
              <a:t>апаратному</a:t>
            </a:r>
            <a:r>
              <a:rPr lang="ru-RU" dirty="0"/>
              <a:t> та </a:t>
            </a:r>
            <a:r>
              <a:rPr lang="ru-RU" dirty="0" err="1"/>
              <a:t>програмному</a:t>
            </a:r>
            <a:r>
              <a:rPr lang="ru-RU" dirty="0"/>
              <a:t> </a:t>
            </a:r>
            <a:r>
              <a:rPr lang="ru-RU" dirty="0" err="1"/>
              <a:t>забезпеченні</a:t>
            </a:r>
            <a:r>
              <a:rPr lang="ru-RU" dirty="0"/>
              <a:t>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dirty="0"/>
              <a:t>macOS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графічний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en-US" dirty="0"/>
              <a:t>GUI), </a:t>
            </a:r>
            <a:r>
              <a:rPr lang="ru-RU" dirty="0"/>
              <a:t>як і в </a:t>
            </a:r>
            <a:r>
              <a:rPr lang="ru-RU" dirty="0" err="1"/>
              <a:t>інших</a:t>
            </a:r>
            <a:r>
              <a:rPr lang="ru-RU" dirty="0"/>
              <a:t> продуктах </a:t>
            </a:r>
            <a:r>
              <a:rPr lang="en-US" dirty="0"/>
              <a:t>Apple, </a:t>
            </a:r>
            <a:r>
              <a:rPr lang="ru-RU" dirty="0"/>
              <a:t>таких як </a:t>
            </a:r>
            <a:r>
              <a:rPr lang="en-US" dirty="0"/>
              <a:t>iPhone </a:t>
            </a:r>
            <a:r>
              <a:rPr lang="ru-RU" dirty="0"/>
              <a:t>і </a:t>
            </a:r>
            <a:r>
              <a:rPr lang="ru-RU" dirty="0" err="1"/>
              <a:t>планшети</a:t>
            </a:r>
            <a:r>
              <a:rPr lang="ru-RU" dirty="0"/>
              <a:t>.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відчувають</a:t>
            </a:r>
            <a:r>
              <a:rPr lang="ru-RU" dirty="0"/>
              <a:t> себе комфортно, </a:t>
            </a:r>
            <a:r>
              <a:rPr lang="ru-RU" dirty="0" err="1"/>
              <a:t>користуючись</a:t>
            </a:r>
            <a:r>
              <a:rPr lang="ru-RU" dirty="0"/>
              <a:t> </a:t>
            </a:r>
            <a:r>
              <a:rPr lang="en-US" dirty="0"/>
              <a:t>macOS, </a:t>
            </a:r>
            <a:r>
              <a:rPr lang="ru-RU" dirty="0" err="1"/>
              <a:t>якщо</a:t>
            </a:r>
            <a:r>
              <a:rPr lang="ru-RU" dirty="0"/>
              <a:t> вони </a:t>
            </a:r>
            <a:r>
              <a:rPr lang="ru-RU" dirty="0" err="1"/>
              <a:t>перейшли</a:t>
            </a:r>
            <a:r>
              <a:rPr lang="ru-RU" dirty="0"/>
              <a:t> з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en-US" dirty="0"/>
              <a:t>Apple.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/>
              <a:t>Apple </a:t>
            </a:r>
            <a:r>
              <a:rPr lang="ru-RU" dirty="0" err="1"/>
              <a:t>виробляє</a:t>
            </a:r>
            <a:r>
              <a:rPr lang="ru-RU" dirty="0"/>
              <a:t> як </a:t>
            </a:r>
            <a:r>
              <a:rPr lang="ru-RU" dirty="0" err="1"/>
              <a:t>апаратне</a:t>
            </a:r>
            <a:r>
              <a:rPr lang="ru-RU" dirty="0"/>
              <a:t>, так і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, </a:t>
            </a:r>
            <a:r>
              <a:rPr lang="ru-RU" dirty="0" err="1"/>
              <a:t>зв’язок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апаратним</a:t>
            </a:r>
            <a:r>
              <a:rPr lang="ru-RU" dirty="0"/>
              <a:t> </a:t>
            </a:r>
            <a:r>
              <a:rPr lang="ru-RU" dirty="0" err="1"/>
              <a:t>забезпеченням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ефективний</a:t>
            </a:r>
            <a:r>
              <a:rPr lang="ru-RU" dirty="0"/>
              <a:t> і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. </a:t>
            </a:r>
            <a:r>
              <a:rPr lang="ru-RU" dirty="0" err="1"/>
              <a:t>Операційна</a:t>
            </a:r>
            <a:r>
              <a:rPr lang="ru-RU" dirty="0"/>
              <a:t> система та </a:t>
            </a:r>
            <a:r>
              <a:rPr lang="ru-RU" dirty="0" err="1"/>
              <a:t>апаратне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</a:t>
            </a:r>
            <a:r>
              <a:rPr lang="ru-RU" dirty="0" err="1"/>
              <a:t>чудово</a:t>
            </a:r>
            <a:r>
              <a:rPr lang="ru-RU" dirty="0"/>
              <a:t>. </a:t>
            </a:r>
            <a:r>
              <a:rPr lang="ru-RU" dirty="0" err="1"/>
              <a:t>Комп’ютер</a:t>
            </a:r>
            <a:r>
              <a:rPr lang="ru-RU" dirty="0"/>
              <a:t> </a:t>
            </a:r>
            <a:r>
              <a:rPr lang="en-US" dirty="0"/>
              <a:t>Apple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довший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служби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конкуренти</a:t>
            </a:r>
            <a:r>
              <a:rPr lang="ru-RU" dirty="0"/>
              <a:t>. Час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батареї</a:t>
            </a:r>
            <a:r>
              <a:rPr lang="ru-RU" dirty="0"/>
              <a:t> </a:t>
            </a:r>
            <a:r>
              <a:rPr lang="ru-RU" dirty="0" err="1"/>
              <a:t>ноутбуків</a:t>
            </a:r>
            <a:r>
              <a:rPr lang="ru-RU" dirty="0"/>
              <a:t> </a:t>
            </a:r>
            <a:r>
              <a:rPr lang="en-US" dirty="0"/>
              <a:t>Mac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довший</a:t>
            </a:r>
            <a:r>
              <a:rPr lang="ru-RU" dirty="0"/>
              <a:t>.</a:t>
            </a:r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7F807A-6A8D-40E8-A860-B0AFEFC3BBE8}"/>
              </a:ext>
            </a:extLst>
          </p:cNvPr>
          <p:cNvSpPr txBox="1">
            <a:spLocks/>
          </p:cNvSpPr>
          <p:nvPr/>
        </p:nvSpPr>
        <p:spPr>
          <a:xfrm>
            <a:off x="2660648" y="15557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en-US" dirty="0"/>
              <a:t>OS X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algn="l"/>
            <a:r>
              <a:rPr lang="ru-RU" b="1" i="0" dirty="0" err="1">
                <a:solidFill>
                  <a:srgbClr val="232C39"/>
                </a:solidFill>
                <a:effectLst/>
                <a:latin typeface="+mj-lt"/>
              </a:rPr>
              <a:t>Порівняльна</a:t>
            </a:r>
            <a:r>
              <a:rPr lang="ru-RU" b="1" i="0" dirty="0">
                <a:solidFill>
                  <a:srgbClr val="232C39"/>
                </a:solidFill>
                <a:effectLst/>
                <a:latin typeface="+mj-lt"/>
              </a:rPr>
              <a:t> </a:t>
            </a:r>
            <a:r>
              <a:rPr lang="ru-RU" b="1" i="0" dirty="0" err="1">
                <a:solidFill>
                  <a:srgbClr val="232C39"/>
                </a:solidFill>
                <a:effectLst/>
                <a:latin typeface="+mj-lt"/>
              </a:rPr>
              <a:t>таблиця</a:t>
            </a:r>
            <a:r>
              <a:rPr lang="ru-RU" b="1" i="0" dirty="0">
                <a:solidFill>
                  <a:srgbClr val="232C39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232C39"/>
                </a:solidFill>
                <a:effectLst/>
                <a:latin typeface="+mj-lt"/>
              </a:rPr>
              <a:t>Linux </a:t>
            </a:r>
            <a:r>
              <a:rPr lang="ru-RU" b="1" i="0" dirty="0">
                <a:solidFill>
                  <a:srgbClr val="232C39"/>
                </a:solidFill>
                <a:effectLst/>
                <a:latin typeface="+mj-lt"/>
              </a:rPr>
              <a:t>і </a:t>
            </a:r>
            <a:r>
              <a:rPr lang="en-US" b="1" i="0" dirty="0" err="1">
                <a:solidFill>
                  <a:srgbClr val="232C39"/>
                </a:solidFill>
                <a:effectLst/>
                <a:latin typeface="+mj-lt"/>
              </a:rPr>
              <a:t>Oc</a:t>
            </a:r>
            <a:r>
              <a:rPr lang="en-US" b="1" i="0" dirty="0">
                <a:solidFill>
                  <a:srgbClr val="232C39"/>
                </a:solidFill>
                <a:effectLst/>
                <a:latin typeface="+mj-lt"/>
              </a:rPr>
              <a:t> X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latin typeface="+mj-lt"/>
              </a:rPr>
              <a:pPr rtl="0"/>
              <a:t>5</a:t>
            </a:fld>
            <a:endParaRPr lang="ru-RU" dirty="0">
              <a:latin typeface="+mj-lt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FB607CE-3419-4C4A-B53C-E2539A4FA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18710"/>
              </p:ext>
            </p:extLst>
          </p:nvPr>
        </p:nvGraphicFramePr>
        <p:xfrm>
          <a:off x="2206305" y="2477848"/>
          <a:ext cx="9227890" cy="362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765">
                  <a:extLst>
                    <a:ext uri="{9D8B030D-6E8A-4147-A177-3AD203B41FA5}">
                      <a16:colId xmlns:a16="http://schemas.microsoft.com/office/drawing/2014/main" val="4172700324"/>
                    </a:ext>
                  </a:extLst>
                </a:gridCol>
                <a:gridCol w="3491932">
                  <a:extLst>
                    <a:ext uri="{9D8B030D-6E8A-4147-A177-3AD203B41FA5}">
                      <a16:colId xmlns:a16="http://schemas.microsoft.com/office/drawing/2014/main" val="1220356047"/>
                    </a:ext>
                  </a:extLst>
                </a:gridCol>
                <a:gridCol w="4309193">
                  <a:extLst>
                    <a:ext uri="{9D8B030D-6E8A-4147-A177-3AD203B41FA5}">
                      <a16:colId xmlns:a16="http://schemas.microsoft.com/office/drawing/2014/main" val="3776442586"/>
                    </a:ext>
                  </a:extLst>
                </a:gridCol>
              </a:tblGrid>
              <a:tr h="57563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Linux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OS X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32651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r>
                        <a:rPr lang="ru-RU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Визначення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система з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відкритим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кодом</a:t>
                      </a:r>
                      <a:endParaRPr lang="en-US" sz="1000" b="0" i="0" dirty="0">
                        <a:solidFill>
                          <a:srgbClr val="4D5968"/>
                        </a:solidFill>
                        <a:effectLst/>
                        <a:latin typeface="Nunito Sans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система,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розроблена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Apple Inc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58480"/>
                  </a:ext>
                </a:extLst>
              </a:tr>
              <a:tr h="571687">
                <a:tc>
                  <a:txBody>
                    <a:bodyPr/>
                    <a:lstStyle/>
                    <a:p>
                      <a:r>
                        <a:rPr lang="ru-RU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Використання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Linux </a:t>
                      </a:r>
                      <a:r>
                        <a:rPr lang="ru-RU" sz="1000" dirty="0" err="1">
                          <a:effectLst/>
                        </a:rPr>
                        <a:t>використовується</a:t>
                      </a:r>
                      <a:r>
                        <a:rPr lang="ru-RU" sz="1000" dirty="0">
                          <a:effectLst/>
                        </a:rPr>
                        <a:t> як </a:t>
                      </a:r>
                      <a:r>
                        <a:rPr lang="ru-RU" sz="1000" dirty="0" err="1">
                          <a:effectLst/>
                        </a:rPr>
                        <a:t>операційна</a:t>
                      </a:r>
                      <a:r>
                        <a:rPr lang="ru-RU" sz="1000" dirty="0">
                          <a:effectLst/>
                        </a:rPr>
                        <a:t> система, як сервер, </a:t>
                      </a:r>
                      <a:r>
                        <a:rPr lang="ru-RU" sz="1000" dirty="0" err="1">
                          <a:effectLst/>
                        </a:rPr>
                        <a:t>забезпечує</a:t>
                      </a:r>
                      <a:r>
                        <a:rPr lang="ru-RU" sz="1000" dirty="0">
                          <a:effectLst/>
                        </a:rPr>
                        <a:t> платформу для запуску </a:t>
                      </a:r>
                      <a:r>
                        <a:rPr lang="ru-RU" sz="1000" dirty="0" err="1">
                          <a:effectLst/>
                        </a:rPr>
                        <a:t>інших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програм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—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система, яка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забезпечує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платформу для запуску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інших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використовується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як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система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комп'ютерів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серії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Macintosh.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62262"/>
                  </a:ext>
                </a:extLst>
              </a:tr>
              <a:tr h="812760">
                <a:tc>
                  <a:txBody>
                    <a:bodyPr/>
                    <a:lstStyle/>
                    <a:p>
                      <a:r>
                        <a:rPr lang="ru-RU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Переваги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є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відкритим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кодом;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розробник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завантажувати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та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змінювати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ядро ​​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відповідно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вимог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розповсюджувати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але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маючи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обмеження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які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можуть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стягувати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гроші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система Mac проста, але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потужна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Графічний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інтерфейс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користувача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Забезпечує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легкість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використання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користувачів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Менше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проблем з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цінними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паперами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виявлених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 Mac.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05758"/>
                  </a:ext>
                </a:extLst>
              </a:tr>
              <a:tr h="1294905">
                <a:tc>
                  <a:txBody>
                    <a:bodyPr/>
                    <a:lstStyle/>
                    <a:p>
                      <a:r>
                        <a:rPr lang="ru-RU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Недоліки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драйверами є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однією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найбільших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проблем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операційної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Щоб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використовувати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будь-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який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апаратний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пристрій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випадку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операційної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потрібні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драйвери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призвести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великих проблем через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відсутність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драйверів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Комп’ютери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дуже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дорогі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найбільший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його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недолік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Оновлення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апаратного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забезпечення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є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складним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комп’ютерів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Mac.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Менша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доступність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ігор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OS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порівняно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lang="ru-RU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операційною</a:t>
                      </a:r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системою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Windows.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72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34" y="4156405"/>
            <a:ext cx="3413166" cy="1325563"/>
          </a:xfrm>
        </p:spPr>
        <p:txBody>
          <a:bodyPr rtlCol="0"/>
          <a:lstStyle/>
          <a:p>
            <a:pPr rtl="0"/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en-US" dirty="0"/>
              <a:t>OS 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267879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1400" b="1" dirty="0" err="1">
                <a:latin typeface="+mj-lt"/>
              </a:rPr>
              <a:t>Ціна</a:t>
            </a:r>
            <a:endParaRPr lang="ru-RU" sz="1400" b="1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595" y="1566762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ru-RU" sz="1100" dirty="0" err="1">
                <a:latin typeface="+mn-lt"/>
              </a:rPr>
              <a:t>Мінімальна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вартість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Mac PC </a:t>
            </a:r>
            <a:r>
              <a:rPr lang="ru-RU" sz="1100" dirty="0" err="1">
                <a:latin typeface="+mn-lt"/>
              </a:rPr>
              <a:t>перевищує</a:t>
            </a:r>
            <a:r>
              <a:rPr lang="ru-RU" sz="1100" dirty="0">
                <a:latin typeface="+mn-lt"/>
              </a:rPr>
              <a:t> 1000 </a:t>
            </a:r>
            <a:r>
              <a:rPr lang="ru-RU" sz="1100" dirty="0" err="1">
                <a:latin typeface="+mn-lt"/>
              </a:rPr>
              <a:t>доларів</a:t>
            </a:r>
            <a:r>
              <a:rPr lang="ru-RU" sz="1100" dirty="0">
                <a:latin typeface="+mn-lt"/>
              </a:rPr>
              <a:t>. Ви можете </a:t>
            </a:r>
            <a:r>
              <a:rPr lang="ru-RU" sz="1100" dirty="0" err="1">
                <a:latin typeface="+mn-lt"/>
              </a:rPr>
              <a:t>отримати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кращий</a:t>
            </a:r>
            <a:r>
              <a:rPr lang="ru-RU" sz="1100" dirty="0">
                <a:latin typeface="+mn-lt"/>
              </a:rPr>
              <a:t> ПК з </a:t>
            </a:r>
            <a:r>
              <a:rPr lang="en-US" sz="1100" dirty="0">
                <a:latin typeface="+mn-lt"/>
              </a:rPr>
              <a:t>Windows </a:t>
            </a:r>
            <a:r>
              <a:rPr lang="ru-RU" sz="1100" dirty="0">
                <a:latin typeface="+mn-lt"/>
              </a:rPr>
              <a:t>за 1000 </a:t>
            </a:r>
            <a:r>
              <a:rPr lang="ru-RU" sz="1100" dirty="0" err="1">
                <a:latin typeface="+mn-lt"/>
              </a:rPr>
              <a:t>доларів</a:t>
            </a:r>
            <a:r>
              <a:rPr lang="ru-RU" sz="1100" dirty="0">
                <a:latin typeface="+mn-lt"/>
              </a:rPr>
              <a:t> США з </a:t>
            </a:r>
            <a:r>
              <a:rPr lang="ru-RU" sz="1100" dirty="0" err="1">
                <a:latin typeface="+mn-lt"/>
              </a:rPr>
              <a:t>більшою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специфікацією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апаратного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забезпечення</a:t>
            </a:r>
            <a:r>
              <a:rPr lang="ru-RU" sz="1100" dirty="0">
                <a:latin typeface="+mn-lt"/>
              </a:rPr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362" y="2185113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ru-RU" sz="1400" b="1" dirty="0" err="1">
                <a:latin typeface="+mj-lt"/>
              </a:rPr>
              <a:t>Менше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b="1" dirty="0" err="1">
                <a:latin typeface="+mj-lt"/>
              </a:rPr>
              <a:t>відеоігор</a:t>
            </a:r>
            <a:r>
              <a:rPr lang="ru-RU" sz="1400" b="1" dirty="0">
                <a:latin typeface="+mj-lt"/>
              </a:rPr>
              <a:t> і </a:t>
            </a:r>
            <a:r>
              <a:rPr lang="ru-RU" sz="1400" b="1" dirty="0" err="1">
                <a:latin typeface="+mj-lt"/>
              </a:rPr>
              <a:t>програмного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b="1" dirty="0" err="1">
                <a:latin typeface="+mj-lt"/>
              </a:rPr>
              <a:t>забезпечення</a:t>
            </a:r>
            <a:r>
              <a:rPr lang="ru-RU" sz="1400" b="1" dirty="0">
                <a:latin typeface="+mj-lt"/>
              </a:rPr>
              <a:t>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362" y="2524336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ru-RU" sz="1100" dirty="0" err="1">
                <a:latin typeface="+mn-lt"/>
              </a:rPr>
              <a:t>Більшість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розробників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ігор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вважають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що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краще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створювати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ігри</a:t>
            </a:r>
            <a:r>
              <a:rPr lang="ru-RU" sz="1100" dirty="0">
                <a:latin typeface="+mn-lt"/>
              </a:rPr>
              <a:t> для ОС </a:t>
            </a:r>
            <a:r>
              <a:rPr lang="en-US" sz="1100" dirty="0">
                <a:latin typeface="+mn-lt"/>
              </a:rPr>
              <a:t>Windows, </a:t>
            </a:r>
            <a:r>
              <a:rPr lang="ru-RU" sz="1100" dirty="0">
                <a:latin typeface="+mn-lt"/>
              </a:rPr>
              <a:t>тому </a:t>
            </a:r>
            <a:r>
              <a:rPr lang="ru-RU" sz="1100" dirty="0" err="1">
                <a:latin typeface="+mn-lt"/>
              </a:rPr>
              <a:t>що</a:t>
            </a:r>
            <a:r>
              <a:rPr lang="ru-RU" sz="1100" dirty="0">
                <a:latin typeface="+mn-lt"/>
              </a:rPr>
              <a:t> у них </a:t>
            </a:r>
            <a:r>
              <a:rPr lang="ru-RU" sz="1100" dirty="0" err="1">
                <a:latin typeface="+mn-lt"/>
              </a:rPr>
              <a:t>більше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відсотків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користувачів</a:t>
            </a:r>
            <a:r>
              <a:rPr lang="ru-RU" sz="1100" dirty="0">
                <a:latin typeface="+mn-lt"/>
              </a:rPr>
              <a:t>. </a:t>
            </a:r>
            <a:r>
              <a:rPr lang="ru-RU" sz="1100" dirty="0" err="1">
                <a:latin typeface="+mn-lt"/>
              </a:rPr>
              <a:t>Користувачі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Mac </a:t>
            </a:r>
            <a:r>
              <a:rPr lang="ru-RU" sz="1100" dirty="0" err="1">
                <a:latin typeface="+mn-lt"/>
              </a:rPr>
              <a:t>мають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менше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відеоігор</a:t>
            </a:r>
            <a:r>
              <a:rPr lang="ru-RU" sz="1100" dirty="0">
                <a:latin typeface="+mn-lt"/>
              </a:rPr>
              <a:t>. </a:t>
            </a:r>
            <a:r>
              <a:rPr lang="ru-RU" sz="1100" dirty="0" err="1">
                <a:latin typeface="+mn-lt"/>
              </a:rPr>
              <a:t>Крім</a:t>
            </a:r>
            <a:r>
              <a:rPr lang="ru-RU" sz="1100" dirty="0">
                <a:latin typeface="+mn-lt"/>
              </a:rPr>
              <a:t> того, </a:t>
            </a:r>
            <a:r>
              <a:rPr lang="ru-RU" sz="1100" dirty="0" err="1">
                <a:latin typeface="+mn-lt"/>
              </a:rPr>
              <a:t>комп’ютери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Mac </a:t>
            </a:r>
            <a:r>
              <a:rPr lang="ru-RU" sz="1100" dirty="0" err="1">
                <a:latin typeface="+mn-lt"/>
              </a:rPr>
              <a:t>мають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низьку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графічну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здатність</a:t>
            </a:r>
            <a:r>
              <a:rPr lang="ru-RU" sz="1100" dirty="0">
                <a:latin typeface="+mn-lt"/>
              </a:rPr>
              <a:t> для запуску </a:t>
            </a:r>
            <a:r>
              <a:rPr lang="ru-RU" sz="1100" dirty="0" err="1">
                <a:latin typeface="+mn-lt"/>
              </a:rPr>
              <a:t>ігор</a:t>
            </a:r>
            <a:r>
              <a:rPr lang="ru-RU" sz="1100" dirty="0">
                <a:latin typeface="+mn-lt"/>
              </a:rPr>
              <a:t> з </a:t>
            </a:r>
            <a:r>
              <a:rPr lang="ru-RU" sz="1100" dirty="0" err="1">
                <a:latin typeface="+mn-lt"/>
              </a:rPr>
              <a:t>високою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графікою</a:t>
            </a:r>
            <a:r>
              <a:rPr lang="ru-RU" sz="1100" dirty="0">
                <a:latin typeface="+mn-lt"/>
              </a:rPr>
              <a:t>. </a:t>
            </a:r>
            <a:r>
              <a:rPr lang="ru-RU" sz="1100" dirty="0" err="1">
                <a:latin typeface="+mn-lt"/>
              </a:rPr>
              <a:t>Існує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деяке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програмне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забезпечення</a:t>
            </a:r>
            <a:r>
              <a:rPr lang="ru-RU" sz="1100" dirty="0">
                <a:latin typeface="+mn-lt"/>
              </a:rPr>
              <a:t>, яке </a:t>
            </a:r>
            <a:r>
              <a:rPr lang="ru-RU" sz="1100" dirty="0" err="1">
                <a:latin typeface="+mn-lt"/>
              </a:rPr>
              <a:t>доступне</a:t>
            </a:r>
            <a:r>
              <a:rPr lang="ru-RU" sz="1100" dirty="0">
                <a:latin typeface="+mn-lt"/>
              </a:rPr>
              <a:t> для </a:t>
            </a:r>
            <a:r>
              <a:rPr lang="en-US" sz="1100" dirty="0">
                <a:latin typeface="+mn-lt"/>
              </a:rPr>
              <a:t>Windows </a:t>
            </a:r>
            <a:r>
              <a:rPr lang="ru-RU" sz="1100" dirty="0">
                <a:latin typeface="+mn-lt"/>
              </a:rPr>
              <a:t>і </a:t>
            </a:r>
            <a:r>
              <a:rPr lang="ru-RU" sz="1100" dirty="0" err="1">
                <a:latin typeface="+mn-lt"/>
              </a:rPr>
              <a:t>недоступне</a:t>
            </a:r>
            <a:r>
              <a:rPr lang="ru-RU" sz="1100" dirty="0">
                <a:latin typeface="+mn-lt"/>
              </a:rPr>
              <a:t> для </a:t>
            </a:r>
            <a:r>
              <a:rPr lang="ru-RU" sz="1100" dirty="0" err="1">
                <a:latin typeface="+mn-lt"/>
              </a:rPr>
              <a:t>користувачів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Mac, </a:t>
            </a:r>
            <a:r>
              <a:rPr lang="ru-RU" sz="1100" dirty="0" err="1">
                <a:latin typeface="+mn-lt"/>
              </a:rPr>
              <a:t>наприклад</a:t>
            </a:r>
            <a:r>
              <a:rPr lang="ru-RU" sz="1100" dirty="0">
                <a:latin typeface="+mn-lt"/>
              </a:rPr>
              <a:t>, </a:t>
            </a:r>
            <a:r>
              <a:rPr lang="en-US" sz="1100" dirty="0">
                <a:latin typeface="+mn-lt"/>
              </a:rPr>
              <a:t>Adobe Premiere Pro </a:t>
            </a:r>
            <a:r>
              <a:rPr lang="ru-RU" sz="1100" dirty="0" err="1">
                <a:latin typeface="+mn-lt"/>
              </a:rPr>
              <a:t>тощо</a:t>
            </a:r>
            <a:r>
              <a:rPr lang="ru-RU" sz="1100" dirty="0">
                <a:latin typeface="+mn-lt"/>
              </a:rPr>
              <a:t>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129" y="3649365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ru-RU" sz="1400" b="1" dirty="0">
                <a:latin typeface="+mj-lt"/>
              </a:rPr>
              <a:t>Windows не </a:t>
            </a:r>
            <a:r>
              <a:rPr lang="ru-RU" sz="1400" b="1" dirty="0" err="1">
                <a:latin typeface="+mj-lt"/>
              </a:rPr>
              <a:t>може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b="1" dirty="0" err="1">
                <a:latin typeface="+mj-lt"/>
              </a:rPr>
              <a:t>прочитати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b="1" dirty="0" err="1">
                <a:latin typeface="+mj-lt"/>
              </a:rPr>
              <a:t>файлову</a:t>
            </a:r>
            <a:r>
              <a:rPr lang="ru-RU" sz="1400" b="1" dirty="0">
                <a:latin typeface="+mj-lt"/>
              </a:rPr>
              <a:t> систему </a:t>
            </a:r>
            <a:r>
              <a:rPr lang="ru-RU" sz="1400" b="1" dirty="0" err="1">
                <a:latin typeface="+mj-lt"/>
              </a:rPr>
              <a:t>macOS</a:t>
            </a:r>
            <a:r>
              <a:rPr lang="ru-RU" sz="1400" b="1" dirty="0">
                <a:latin typeface="+mj-lt"/>
              </a:rPr>
              <a:t>: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129" y="4095489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en-US" sz="1100" dirty="0">
                <a:latin typeface="+mn-lt"/>
              </a:rPr>
              <a:t>macOS </a:t>
            </a:r>
            <a:r>
              <a:rPr lang="ru-RU" sz="1100" dirty="0" err="1">
                <a:latin typeface="+mn-lt"/>
              </a:rPr>
              <a:t>може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читати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формати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NTFS </a:t>
            </a:r>
            <a:r>
              <a:rPr lang="ru-RU" sz="1100" dirty="0">
                <a:latin typeface="+mn-lt"/>
              </a:rPr>
              <a:t>і </a:t>
            </a:r>
            <a:r>
              <a:rPr lang="en-US" sz="1100" dirty="0">
                <a:latin typeface="+mn-lt"/>
              </a:rPr>
              <a:t>FAT Windows, </a:t>
            </a:r>
            <a:r>
              <a:rPr lang="ru-RU" sz="1100" dirty="0">
                <a:latin typeface="+mn-lt"/>
              </a:rPr>
              <a:t>але </a:t>
            </a:r>
            <a:r>
              <a:rPr lang="en-US" sz="1100" dirty="0">
                <a:latin typeface="+mn-lt"/>
              </a:rPr>
              <a:t>Windows </a:t>
            </a:r>
            <a:r>
              <a:rPr lang="ru-RU" sz="1100" dirty="0">
                <a:latin typeface="+mn-lt"/>
              </a:rPr>
              <a:t>не </a:t>
            </a:r>
            <a:r>
              <a:rPr lang="ru-RU" sz="1100" dirty="0" err="1">
                <a:latin typeface="+mn-lt"/>
              </a:rPr>
              <a:t>може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читати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файлову</a:t>
            </a:r>
            <a:r>
              <a:rPr lang="ru-RU" sz="1100" dirty="0">
                <a:latin typeface="+mn-lt"/>
              </a:rPr>
              <a:t> систему </a:t>
            </a:r>
            <a:r>
              <a:rPr lang="en-US" sz="1100" dirty="0">
                <a:latin typeface="+mn-lt"/>
              </a:rPr>
              <a:t>macOS. </a:t>
            </a:r>
            <a:r>
              <a:rPr lang="ru-RU" sz="1100" dirty="0">
                <a:latin typeface="+mn-lt"/>
              </a:rPr>
              <a:t>Для </a:t>
            </a:r>
            <a:r>
              <a:rPr lang="ru-RU" sz="1100" dirty="0" err="1">
                <a:latin typeface="+mn-lt"/>
              </a:rPr>
              <a:t>цього</a:t>
            </a:r>
            <a:r>
              <a:rPr lang="ru-RU" sz="1100" dirty="0">
                <a:latin typeface="+mn-lt"/>
              </a:rPr>
              <a:t> вам </a:t>
            </a:r>
            <a:r>
              <a:rPr lang="ru-RU" sz="1100" dirty="0" err="1">
                <a:latin typeface="+mn-lt"/>
              </a:rPr>
              <a:t>потрібно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встановити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стороннє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програмне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забезпечення</a:t>
            </a:r>
            <a:r>
              <a:rPr lang="ru-RU" sz="1100" dirty="0">
                <a:latin typeface="+mn-lt"/>
              </a:rPr>
              <a:t> в </a:t>
            </a:r>
            <a:r>
              <a:rPr lang="en-US" sz="1100" dirty="0">
                <a:latin typeface="+mn-lt"/>
              </a:rPr>
              <a:t>Windows. </a:t>
            </a:r>
            <a:r>
              <a:rPr lang="ru-RU" sz="1100" dirty="0" err="1">
                <a:latin typeface="+mn-lt"/>
              </a:rPr>
              <a:t>Деякі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інші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програми</a:t>
            </a:r>
            <a:r>
              <a:rPr lang="ru-RU" sz="1100" dirty="0">
                <a:latin typeface="+mn-lt"/>
              </a:rPr>
              <a:t>, як-от </a:t>
            </a:r>
            <a:r>
              <a:rPr lang="ru-RU" sz="1100" dirty="0" err="1">
                <a:latin typeface="+mn-lt"/>
              </a:rPr>
              <a:t>виноски</a:t>
            </a:r>
            <a:r>
              <a:rPr lang="ru-RU" sz="1100" dirty="0">
                <a:latin typeface="+mn-lt"/>
              </a:rPr>
              <a:t>, </a:t>
            </a:r>
            <a:r>
              <a:rPr lang="ru-RU" sz="1100" dirty="0" err="1">
                <a:latin typeface="+mn-lt"/>
              </a:rPr>
              <a:t>мають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проблеми</a:t>
            </a:r>
            <a:r>
              <a:rPr lang="ru-RU" sz="1100" dirty="0">
                <a:latin typeface="+mn-lt"/>
              </a:rPr>
              <a:t> з </a:t>
            </a:r>
            <a:r>
              <a:rPr lang="ru-RU" sz="1100" dirty="0" err="1">
                <a:latin typeface="+mn-lt"/>
              </a:rPr>
              <a:t>сумісністю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під</a:t>
            </a:r>
            <a:r>
              <a:rPr lang="ru-RU" sz="1100" dirty="0">
                <a:latin typeface="+mn-lt"/>
              </a:rPr>
              <a:t> час </a:t>
            </a:r>
            <a:r>
              <a:rPr lang="ru-RU" sz="1100" dirty="0" err="1">
                <a:latin typeface="+mn-lt"/>
              </a:rPr>
              <a:t>переміщення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файлів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із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macOS </a:t>
            </a:r>
            <a:r>
              <a:rPr lang="ru-RU" sz="1100" dirty="0">
                <a:latin typeface="+mn-lt"/>
              </a:rPr>
              <a:t>у </a:t>
            </a:r>
            <a:r>
              <a:rPr lang="en-US" sz="1100" dirty="0">
                <a:latin typeface="+mn-lt"/>
              </a:rPr>
              <a:t>Windows.</a:t>
            </a:r>
            <a:endParaRPr lang="ru-RU" sz="1100" dirty="0">
              <a:latin typeface="+mn-lt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6896" y="5053063"/>
            <a:ext cx="5433204" cy="365125"/>
          </a:xfrm>
        </p:spPr>
        <p:txBody>
          <a:bodyPr rtlCol="0">
            <a:normAutofit/>
          </a:bodyPr>
          <a:lstStyle/>
          <a:p>
            <a:pPr rtl="0"/>
            <a:r>
              <a:rPr lang="ru-RU" sz="1400" b="1" dirty="0" err="1">
                <a:latin typeface="+mj-lt"/>
              </a:rPr>
              <a:t>Менше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b="1" dirty="0" err="1">
                <a:latin typeface="+mj-lt"/>
              </a:rPr>
              <a:t>використовуваного</a:t>
            </a:r>
            <a:r>
              <a:rPr lang="ru-RU" sz="1400" b="1" dirty="0">
                <a:latin typeface="+mj-lt"/>
              </a:rPr>
              <a:t> </a:t>
            </a:r>
            <a:r>
              <a:rPr lang="ru-RU" sz="1400" b="1" dirty="0" err="1">
                <a:latin typeface="+mj-lt"/>
              </a:rPr>
              <a:t>обладнання</a:t>
            </a:r>
            <a:r>
              <a:rPr lang="ru-RU" sz="1400" b="1" dirty="0">
                <a:latin typeface="+mj-lt"/>
              </a:rPr>
              <a:t>: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8129" y="5405079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sz="1100" dirty="0">
                <a:latin typeface="+mn-lt"/>
              </a:rPr>
              <a:t>Нова </a:t>
            </a:r>
            <a:r>
              <a:rPr lang="ru-RU" sz="1100" dirty="0" err="1">
                <a:latin typeface="+mn-lt"/>
              </a:rPr>
              <a:t>версія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комп’ютера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macOS </a:t>
            </a:r>
            <a:r>
              <a:rPr lang="ru-RU" sz="1100" dirty="0" err="1">
                <a:latin typeface="+mn-lt"/>
              </a:rPr>
              <a:t>підтримує</a:t>
            </a:r>
            <a:r>
              <a:rPr lang="ru-RU" sz="1100" dirty="0">
                <a:latin typeface="+mn-lt"/>
              </a:rPr>
              <a:t> </a:t>
            </a:r>
            <a:r>
              <a:rPr lang="ru-RU" sz="1100" dirty="0" err="1">
                <a:latin typeface="+mn-lt"/>
              </a:rPr>
              <a:t>менше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USB-</a:t>
            </a:r>
            <a:r>
              <a:rPr lang="ru-RU" sz="1100" dirty="0" err="1">
                <a:latin typeface="+mn-lt"/>
              </a:rPr>
              <a:t>портів</a:t>
            </a:r>
            <a:r>
              <a:rPr lang="ru-RU" sz="1100" dirty="0">
                <a:latin typeface="+mn-lt"/>
              </a:rPr>
              <a:t>, і вони </a:t>
            </a:r>
            <a:r>
              <a:rPr lang="ru-RU" sz="1100" dirty="0" err="1">
                <a:latin typeface="+mn-lt"/>
              </a:rPr>
              <a:t>також</a:t>
            </a:r>
            <a:r>
              <a:rPr lang="ru-RU" sz="1100" dirty="0">
                <a:latin typeface="+mn-lt"/>
              </a:rPr>
              <a:t> не </a:t>
            </a:r>
            <a:r>
              <a:rPr lang="ru-RU" sz="1100" dirty="0" err="1">
                <a:latin typeface="+mn-lt"/>
              </a:rPr>
              <a:t>постачаються</a:t>
            </a:r>
            <a:r>
              <a:rPr lang="ru-RU" sz="1100" dirty="0">
                <a:latin typeface="+mn-lt"/>
              </a:rPr>
              <a:t> з </a:t>
            </a:r>
            <a:r>
              <a:rPr lang="ru-RU" sz="1100" dirty="0" err="1">
                <a:latin typeface="+mn-lt"/>
              </a:rPr>
              <a:t>записувачем</a:t>
            </a:r>
            <a:r>
              <a:rPr lang="ru-RU" sz="1100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CD/DVD.</a:t>
            </a:r>
            <a:endParaRPr lang="ru-RU" sz="1100" dirty="0">
              <a:latin typeface="+mn-lt"/>
            </a:endParaRPr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0" y="-90556"/>
            <a:ext cx="5111750" cy="1204912"/>
          </a:xfrm>
        </p:spPr>
        <p:txBody>
          <a:bodyPr rtlCol="0"/>
          <a:lstStyle/>
          <a:p>
            <a:pPr rtl="0"/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en-US" dirty="0" err="1"/>
              <a:t>LInux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FE2B30F7-DB1E-48A0-82DB-6A4951B76001}"/>
              </a:ext>
            </a:extLst>
          </p:cNvPr>
          <p:cNvSpPr txBox="1">
            <a:spLocks/>
          </p:cNvSpPr>
          <p:nvPr/>
        </p:nvSpPr>
        <p:spPr>
          <a:xfrm>
            <a:off x="838200" y="201231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noProof="1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98B2F45F-234A-457E-8311-AB72B715F3DF}"/>
              </a:ext>
            </a:extLst>
          </p:cNvPr>
          <p:cNvSpPr txBox="1">
            <a:spLocks/>
          </p:cNvSpPr>
          <p:nvPr/>
        </p:nvSpPr>
        <p:spPr>
          <a:xfrm>
            <a:off x="794763" y="1673338"/>
            <a:ext cx="6544188" cy="5579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noProof="1"/>
              <a:t>Для людей, які мають менший досвід роботи з комп’ютерами, може бути важко зрозуміти </a:t>
            </a:r>
            <a:r>
              <a:rPr lang="en-US" sz="1000" noProof="1"/>
              <a:t>Linux. </a:t>
            </a:r>
            <a:r>
              <a:rPr lang="ru-RU" sz="1000" noProof="1"/>
              <a:t>Більшості користувачів важко адаптуватися до </a:t>
            </a:r>
            <a:r>
              <a:rPr lang="en-US" sz="1000" noProof="1"/>
              <a:t>Linux </a:t>
            </a:r>
            <a:r>
              <a:rPr lang="ru-RU" sz="1000" noProof="1"/>
              <a:t>через використовування терміналу. Термінал — це інтерфейс командного рядка, де вам потрібно ввести певну команду для виконання завдань. Крім того, рівень складності залежить від використовуваного дистрибутиву. Для таких дистрибутивів, як </a:t>
            </a:r>
            <a:r>
              <a:rPr lang="en-US" sz="1000" noProof="1"/>
              <a:t>Arch, </a:t>
            </a:r>
            <a:r>
              <a:rPr lang="ru-RU" sz="1000" noProof="1"/>
              <a:t>навчитися використовувати </a:t>
            </a:r>
            <a:r>
              <a:rPr lang="en-US" sz="1000" noProof="1"/>
              <a:t>Linux</a:t>
            </a:r>
            <a:r>
              <a:rPr lang="ru-RU" sz="1000" noProof="1"/>
              <a:t> ще складніше.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5F29252-2765-40AF-A002-286009E57C92}"/>
              </a:ext>
            </a:extLst>
          </p:cNvPr>
          <p:cNvSpPr txBox="1">
            <a:spLocks/>
          </p:cNvSpPr>
          <p:nvPr/>
        </p:nvSpPr>
        <p:spPr>
          <a:xfrm>
            <a:off x="771119" y="248321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/>
              <a:t>Сумісність програмного забезпечення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6EEC7FA3-BF43-42DD-BB5E-9DE6E67ABE7A}"/>
              </a:ext>
            </a:extLst>
          </p:cNvPr>
          <p:cNvSpPr txBox="1">
            <a:spLocks/>
          </p:cNvSpPr>
          <p:nvPr/>
        </p:nvSpPr>
        <p:spPr>
          <a:xfrm>
            <a:off x="794816" y="2863260"/>
            <a:ext cx="6247252" cy="5579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noProof="1"/>
              <a:t>Популярні програми, створені для </a:t>
            </a:r>
            <a:r>
              <a:rPr lang="en-US" sz="1000" noProof="1"/>
              <a:t>Windows </a:t>
            </a:r>
            <a:r>
              <a:rPr lang="ru-RU" sz="1000" noProof="1"/>
              <a:t>і </a:t>
            </a:r>
            <a:r>
              <a:rPr lang="en-US" sz="1000" noProof="1"/>
              <a:t>Mac, </a:t>
            </a:r>
            <a:r>
              <a:rPr lang="ru-RU" sz="1000" noProof="1"/>
              <a:t>недоступні для </a:t>
            </a:r>
            <a:r>
              <a:rPr lang="en-US" sz="1000" noProof="1"/>
              <a:t>Linux. </a:t>
            </a:r>
            <a:r>
              <a:rPr lang="ru-RU" sz="1000" noProof="1"/>
              <a:t>Багато розробників не зацікавлені у створенні програмного забезпечення для </a:t>
            </a:r>
            <a:r>
              <a:rPr lang="en-US" sz="1000" noProof="1"/>
              <a:t>Linux </a:t>
            </a:r>
            <a:r>
              <a:rPr lang="ru-RU" sz="1000" noProof="1"/>
              <a:t>через його невелику ринкову вартість. Серед таких програм </a:t>
            </a:r>
            <a:r>
              <a:rPr lang="en-US" sz="1000" noProof="1"/>
              <a:t>MS Office, iTunes </a:t>
            </a:r>
            <a:r>
              <a:rPr lang="ru-RU" sz="1000" noProof="1"/>
              <a:t>і </a:t>
            </a:r>
            <a:r>
              <a:rPr lang="en-US" sz="1000" noProof="1"/>
              <a:t>Photoshop. </a:t>
            </a:r>
            <a:r>
              <a:rPr lang="ru-RU" sz="1000" noProof="1"/>
              <a:t>Незважаючи на те, що існують альтернативи цьому програмному забезпеченню, вони не можуть конкурувати з оригіналами.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3BABBCD5-EDD7-41E1-8E76-0B9C5B8152EF}"/>
              </a:ext>
            </a:extLst>
          </p:cNvPr>
          <p:cNvSpPr txBox="1">
            <a:spLocks/>
          </p:cNvSpPr>
          <p:nvPr/>
        </p:nvSpPr>
        <p:spPr>
          <a:xfrm>
            <a:off x="748092" y="363169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/>
              <a:t>Апаратна сумісність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9A4A075A-AB3D-47CE-8B4E-1AEA300252AC}"/>
              </a:ext>
            </a:extLst>
          </p:cNvPr>
          <p:cNvSpPr txBox="1">
            <a:spLocks/>
          </p:cNvSpPr>
          <p:nvPr/>
        </p:nvSpPr>
        <p:spPr>
          <a:xfrm>
            <a:off x="794816" y="4009773"/>
            <a:ext cx="6172722" cy="5579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noProof="1"/>
              <a:t>Майже все апаратне забезпечення можна підключити до операційної системи </a:t>
            </a:r>
            <a:r>
              <a:rPr lang="en-US" sz="1000" noProof="1"/>
              <a:t>Linux. </a:t>
            </a:r>
            <a:r>
              <a:rPr lang="ru-RU" sz="1000" noProof="1"/>
              <a:t>Але проблема виникає з драйверами. Концепція драйверів у </a:t>
            </a:r>
            <a:r>
              <a:rPr lang="en-US" sz="1000" noProof="1"/>
              <a:t>Linux </a:t>
            </a:r>
            <a:r>
              <a:rPr lang="ru-RU" sz="1000" noProof="1"/>
              <a:t>сильно відрізняється від інших операційних систем. Драйвери вбудовані в ядро. Оскільки драйвери вже попередньо інстальовано, щойно підключений апаратний пристрій може не мати належних драйверів. Це викликає пробели з підключенням апаратних пристроїв.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F28B91D7-62C1-45BA-B0F1-E23EF1BC3BD6}"/>
              </a:ext>
            </a:extLst>
          </p:cNvPr>
          <p:cNvSpPr txBox="1">
            <a:spLocks/>
          </p:cNvSpPr>
          <p:nvPr/>
        </p:nvSpPr>
        <p:spPr>
          <a:xfrm>
            <a:off x="771119" y="489257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/>
              <a:t>Технічна підтримка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5DD3B82A-F864-45A1-AEF1-C04EA01FDE67}"/>
              </a:ext>
            </a:extLst>
          </p:cNvPr>
          <p:cNvSpPr txBox="1">
            <a:spLocks/>
          </p:cNvSpPr>
          <p:nvPr/>
        </p:nvSpPr>
        <p:spPr>
          <a:xfrm>
            <a:off x="838200" y="5270192"/>
            <a:ext cx="6203868" cy="5579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noProof="1"/>
              <a:t>Оскільки </a:t>
            </a:r>
            <a:r>
              <a:rPr lang="en-US" sz="1000" noProof="1"/>
              <a:t>Linux </a:t>
            </a:r>
            <a:r>
              <a:rPr lang="ru-RU" sz="1000" noProof="1"/>
              <a:t>є операційною системою з відкритим кодом, їй бракує технічної підтримки. Проблему неможливо вирішити, якщо ви не знайдете її самостійно. Кожну проблему користувачі повинні шукати в Інтернеті. Це не гарантує наявність вирішення саме тієї проблеми, з якою ви зіткнулися. Окрім цього, також важко знайти експерта з </a:t>
            </a:r>
            <a:r>
              <a:rPr lang="en-US" sz="1000" noProof="1"/>
              <a:t>Linux. </a:t>
            </a:r>
            <a:r>
              <a:rPr lang="ru-RU" sz="1000" noProof="1"/>
              <a:t>В іншому випадку, коли ви зіткнетеся з проблемою, вам доведеться шукати інші дистрибутиви </a:t>
            </a:r>
            <a:r>
              <a:rPr lang="en-US" sz="1000" noProof="1"/>
              <a:t>Linux.</a:t>
            </a:r>
            <a:endParaRPr lang="ru-RU" sz="1000" noProof="1"/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CD952F9-552A-458C-8BDB-8BFD28403B99}"/>
              </a:ext>
            </a:extLst>
          </p:cNvPr>
          <p:cNvSpPr txBox="1">
            <a:spLocks/>
          </p:cNvSpPr>
          <p:nvPr/>
        </p:nvSpPr>
        <p:spPr>
          <a:xfrm>
            <a:off x="748709" y="129526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/>
              <a:t>Адаптація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94101"/>
            <a:ext cx="5111750" cy="1204912"/>
          </a:xfrm>
        </p:spPr>
        <p:txBody>
          <a:bodyPr rtlCol="0"/>
          <a:lstStyle/>
          <a:p>
            <a:pPr rtl="0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4757263"/>
            <a:ext cx="5111750" cy="1525588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1100" dirty="0"/>
              <a:t>Linux —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операційна</a:t>
            </a:r>
            <a:r>
              <a:rPr lang="ru-RU" sz="1100" dirty="0"/>
              <a:t> система з </a:t>
            </a:r>
            <a:r>
              <a:rPr lang="ru-RU" sz="1100" dirty="0" err="1"/>
              <a:t>відкритим</a:t>
            </a:r>
            <a:r>
              <a:rPr lang="ru-RU" sz="1100" dirty="0"/>
              <a:t> </a:t>
            </a:r>
            <a:r>
              <a:rPr lang="ru-RU" sz="1100" dirty="0" err="1"/>
              <a:t>вихідним</a:t>
            </a:r>
            <a:r>
              <a:rPr lang="ru-RU" sz="1100" dirty="0"/>
              <a:t> кодом, яку </a:t>
            </a:r>
            <a:r>
              <a:rPr lang="ru-RU" sz="1100" dirty="0" err="1"/>
              <a:t>можна</a:t>
            </a:r>
            <a:r>
              <a:rPr lang="ru-RU" sz="1100" dirty="0"/>
              <a:t> </a:t>
            </a:r>
            <a:r>
              <a:rPr lang="ru-RU" sz="1100" dirty="0" err="1"/>
              <a:t>використовувати</a:t>
            </a:r>
            <a:r>
              <a:rPr lang="ru-RU" sz="1100" dirty="0"/>
              <a:t> </a:t>
            </a:r>
            <a:r>
              <a:rPr lang="ru-RU" sz="1100" dirty="0" err="1"/>
              <a:t>безкоштовно</a:t>
            </a:r>
            <a:r>
              <a:rPr lang="ru-RU" sz="1100" dirty="0"/>
              <a:t>, </a:t>
            </a:r>
            <a:r>
              <a:rPr lang="ru-RU" sz="1100" dirty="0" err="1"/>
              <a:t>якщо</a:t>
            </a:r>
            <a:r>
              <a:rPr lang="ru-RU" sz="1100" dirty="0"/>
              <a:t> </a:t>
            </a:r>
            <a:r>
              <a:rPr lang="ru-RU" sz="1100" dirty="0" err="1"/>
              <a:t>потрібна</a:t>
            </a:r>
            <a:r>
              <a:rPr lang="ru-RU" sz="1100" dirty="0"/>
              <a:t> </a:t>
            </a:r>
            <a:r>
              <a:rPr lang="ru-RU" sz="1100" dirty="0" err="1"/>
              <a:t>підтримка</a:t>
            </a:r>
            <a:r>
              <a:rPr lang="ru-RU" sz="1100" dirty="0"/>
              <a:t>, </a:t>
            </a:r>
            <a:r>
              <a:rPr lang="ru-RU" sz="1100" dirty="0" err="1"/>
              <a:t>тоді</a:t>
            </a:r>
            <a:r>
              <a:rPr lang="ru-RU" sz="1100" dirty="0"/>
              <a:t> </a:t>
            </a:r>
            <a:r>
              <a:rPr lang="ru-RU" sz="1100" dirty="0" err="1"/>
              <a:t>ви</a:t>
            </a:r>
            <a:r>
              <a:rPr lang="ru-RU" sz="1100" dirty="0"/>
              <a:t> </a:t>
            </a:r>
            <a:r>
              <a:rPr lang="ru-RU" sz="1100" dirty="0" err="1"/>
              <a:t>повинні</a:t>
            </a:r>
            <a:r>
              <a:rPr lang="ru-RU" sz="1100" dirty="0"/>
              <a:t> </a:t>
            </a:r>
            <a:r>
              <a:rPr lang="ru-RU" sz="1100" dirty="0" err="1"/>
              <a:t>платити</a:t>
            </a:r>
            <a:r>
              <a:rPr lang="ru-RU" sz="1100" dirty="0"/>
              <a:t> </a:t>
            </a:r>
            <a:r>
              <a:rPr lang="ru-RU" sz="1100" dirty="0" err="1"/>
              <a:t>гроші</a:t>
            </a:r>
            <a:r>
              <a:rPr lang="ru-RU" sz="1100" dirty="0"/>
              <a:t> </a:t>
            </a:r>
            <a:r>
              <a:rPr lang="ru-RU" sz="1100" dirty="0" err="1"/>
              <a:t>розповсюджувачам</a:t>
            </a:r>
            <a:r>
              <a:rPr lang="ru-RU" sz="1100" dirty="0"/>
              <a:t> </a:t>
            </a:r>
            <a:r>
              <a:rPr lang="en-US" sz="1100" dirty="0"/>
              <a:t>Linux. </a:t>
            </a:r>
            <a:r>
              <a:rPr lang="ru-RU" sz="1100" dirty="0" err="1"/>
              <a:t>Надає</a:t>
            </a:r>
            <a:r>
              <a:rPr lang="ru-RU" sz="1100" dirty="0"/>
              <a:t> </a:t>
            </a:r>
            <a:r>
              <a:rPr lang="ru-RU" sz="1100" dirty="0" err="1"/>
              <a:t>засоби</a:t>
            </a:r>
            <a:r>
              <a:rPr lang="ru-RU" sz="1100" dirty="0"/>
              <a:t> для </a:t>
            </a:r>
            <a:r>
              <a:rPr lang="ru-RU" sz="1100" dirty="0" err="1"/>
              <a:t>зміни</a:t>
            </a:r>
            <a:r>
              <a:rPr lang="ru-RU" sz="1100" dirty="0"/>
              <a:t> ядра </a:t>
            </a:r>
            <a:r>
              <a:rPr lang="en-US" sz="1100" dirty="0"/>
              <a:t>Linux </a:t>
            </a:r>
            <a:r>
              <a:rPr lang="ru-RU" sz="1100" dirty="0"/>
              <a:t>і повторного </a:t>
            </a:r>
            <a:r>
              <a:rPr lang="ru-RU" sz="1100" dirty="0" err="1"/>
              <a:t>розповсюдження</a:t>
            </a:r>
            <a:r>
              <a:rPr lang="ru-RU" sz="1100" dirty="0"/>
              <a:t>. </a:t>
            </a:r>
            <a:r>
              <a:rPr lang="ru-RU" sz="1100" dirty="0" err="1"/>
              <a:t>Функції</a:t>
            </a:r>
            <a:r>
              <a:rPr lang="ru-RU" sz="1100" dirty="0"/>
              <a:t> </a:t>
            </a:r>
            <a:r>
              <a:rPr lang="ru-RU" sz="1100" dirty="0" err="1"/>
              <a:t>безпеки</a:t>
            </a:r>
            <a:r>
              <a:rPr lang="ru-RU" sz="1100" dirty="0"/>
              <a:t> </a:t>
            </a:r>
            <a:r>
              <a:rPr lang="en-US" sz="1100" dirty="0"/>
              <a:t>Linux </a:t>
            </a:r>
            <a:r>
              <a:rPr lang="ru-RU" sz="1100" dirty="0" err="1"/>
              <a:t>залучають</a:t>
            </a:r>
            <a:r>
              <a:rPr lang="ru-RU" sz="1100" dirty="0"/>
              <a:t> </a:t>
            </a:r>
            <a:r>
              <a:rPr lang="ru-RU" sz="1100" dirty="0" err="1"/>
              <a:t>компанію</a:t>
            </a:r>
            <a:r>
              <a:rPr lang="ru-RU" sz="1100" dirty="0"/>
              <a:t> до </a:t>
            </a:r>
            <a:r>
              <a:rPr lang="ru-RU" sz="1100" dirty="0" err="1"/>
              <a:t>використання</a:t>
            </a:r>
            <a:r>
              <a:rPr lang="ru-RU" sz="1100" dirty="0"/>
              <a:t> на </a:t>
            </a:r>
            <a:r>
              <a:rPr lang="ru-RU" sz="1100" dirty="0" err="1"/>
              <a:t>сервері</a:t>
            </a:r>
            <a:r>
              <a:rPr lang="ru-RU" sz="1100" dirty="0"/>
              <a:t>, тому </a:t>
            </a:r>
            <a:r>
              <a:rPr lang="ru-RU" sz="1100" dirty="0" err="1"/>
              <a:t>більшість</a:t>
            </a:r>
            <a:r>
              <a:rPr lang="ru-RU" sz="1100" dirty="0"/>
              <a:t> </a:t>
            </a:r>
            <a:r>
              <a:rPr lang="ru-RU" sz="1100" dirty="0" err="1"/>
              <a:t>компаній</a:t>
            </a:r>
            <a:r>
              <a:rPr lang="ru-RU" sz="1100" dirty="0"/>
              <a:t> </a:t>
            </a:r>
            <a:r>
              <a:rPr lang="ru-RU" sz="1100" dirty="0" err="1"/>
              <a:t>використовують</a:t>
            </a:r>
            <a:r>
              <a:rPr lang="ru-RU" sz="1100" dirty="0"/>
              <a:t> </a:t>
            </a:r>
            <a:r>
              <a:rPr lang="en-US" sz="1100" dirty="0"/>
              <a:t>Linux </a:t>
            </a:r>
            <a:r>
              <a:rPr lang="ru-RU" sz="1100" dirty="0"/>
              <a:t>як ОС для </a:t>
            </a:r>
            <a:r>
              <a:rPr lang="ru-RU" sz="1100" dirty="0" err="1"/>
              <a:t>серверів</a:t>
            </a:r>
            <a:r>
              <a:rPr lang="ru-RU" sz="1100" dirty="0"/>
              <a:t>. </a:t>
            </a:r>
            <a:r>
              <a:rPr lang="ru-RU" sz="1100" dirty="0" err="1"/>
              <a:t>Компанії</a:t>
            </a:r>
            <a:r>
              <a:rPr lang="ru-RU" sz="1100" dirty="0"/>
              <a:t>, </a:t>
            </a:r>
            <a:r>
              <a:rPr lang="ru-RU" sz="1100" dirty="0" err="1"/>
              <a:t>що</a:t>
            </a:r>
            <a:r>
              <a:rPr lang="ru-RU" sz="1100" dirty="0"/>
              <a:t> </a:t>
            </a:r>
            <a:r>
              <a:rPr lang="ru-RU" sz="1100" dirty="0" err="1"/>
              <a:t>розповсюджують</a:t>
            </a:r>
            <a:r>
              <a:rPr lang="ru-RU" sz="1100" dirty="0"/>
              <a:t> </a:t>
            </a:r>
            <a:r>
              <a:rPr lang="en-US" sz="1100" dirty="0"/>
              <a:t>Linux, </a:t>
            </a:r>
            <a:r>
              <a:rPr lang="ru-RU" sz="1100" dirty="0" err="1"/>
              <a:t>надають</a:t>
            </a:r>
            <a:r>
              <a:rPr lang="ru-RU" sz="1100" dirty="0"/>
              <a:t> </a:t>
            </a:r>
            <a:r>
              <a:rPr lang="ru-RU" sz="1100" dirty="0" err="1"/>
              <a:t>підтримку</a:t>
            </a:r>
            <a:r>
              <a:rPr lang="ru-RU" sz="1100" dirty="0"/>
              <a:t> для </a:t>
            </a:r>
            <a:r>
              <a:rPr lang="ru-RU" sz="1100" dirty="0" err="1"/>
              <a:t>цього</a:t>
            </a:r>
            <a:r>
              <a:rPr lang="ru-RU" sz="1100" dirty="0"/>
              <a:t>.</a:t>
            </a:r>
          </a:p>
          <a:p>
            <a:pPr rtl="0"/>
            <a:endParaRPr lang="ru-RU" sz="1100" dirty="0"/>
          </a:p>
          <a:p>
            <a:pPr rtl="0"/>
            <a:r>
              <a:rPr lang="en-US" sz="1100" dirty="0"/>
              <a:t>Mac OS </a:t>
            </a:r>
            <a:r>
              <a:rPr lang="ru-RU" sz="1100" dirty="0"/>
              <a:t>є продуктом </a:t>
            </a:r>
            <a:r>
              <a:rPr lang="ru-RU" sz="1100" dirty="0" err="1"/>
              <a:t>компанії</a:t>
            </a:r>
            <a:r>
              <a:rPr lang="ru-RU" sz="1100" dirty="0"/>
              <a:t> </a:t>
            </a:r>
            <a:r>
              <a:rPr lang="en-US" sz="1100" dirty="0"/>
              <a:t>Apple </a:t>
            </a:r>
            <a:r>
              <a:rPr lang="ru-RU" sz="1100" dirty="0"/>
              <a:t>для </a:t>
            </a:r>
            <a:r>
              <a:rPr lang="ru-RU" sz="1100" dirty="0" err="1"/>
              <a:t>комп’ютерів</a:t>
            </a:r>
            <a:r>
              <a:rPr lang="ru-RU" sz="1100" dirty="0"/>
              <a:t> </a:t>
            </a:r>
            <a:r>
              <a:rPr lang="ru-RU" sz="1100" dirty="0" err="1"/>
              <a:t>серії</a:t>
            </a:r>
            <a:r>
              <a:rPr lang="ru-RU" sz="1100" dirty="0"/>
              <a:t> </a:t>
            </a:r>
            <a:r>
              <a:rPr lang="en-US" sz="1100" dirty="0"/>
              <a:t>Macintosh, </a:t>
            </a:r>
            <a:r>
              <a:rPr lang="ru-RU" sz="1100" dirty="0" err="1"/>
              <a:t>щоб</a:t>
            </a:r>
            <a:r>
              <a:rPr lang="ru-RU" sz="1100" dirty="0"/>
              <a:t> </a:t>
            </a:r>
            <a:r>
              <a:rPr lang="ru-RU" sz="1100" dirty="0" err="1"/>
              <a:t>використовувати</a:t>
            </a:r>
            <a:r>
              <a:rPr lang="ru-RU" sz="1100" dirty="0"/>
              <a:t> </a:t>
            </a:r>
            <a:r>
              <a:rPr lang="en-US" sz="1100" dirty="0"/>
              <a:t>OS</a:t>
            </a:r>
            <a:r>
              <a:rPr lang="uk-UA" sz="1100" dirty="0"/>
              <a:t> Х</a:t>
            </a:r>
            <a:r>
              <a:rPr lang="en-US" sz="1100" dirty="0"/>
              <a:t>, </a:t>
            </a:r>
            <a:r>
              <a:rPr lang="ru-RU" sz="1100" dirty="0"/>
              <a:t>вам </a:t>
            </a:r>
            <a:r>
              <a:rPr lang="ru-RU" sz="1100" dirty="0" err="1"/>
              <a:t>потрібно</a:t>
            </a:r>
            <a:r>
              <a:rPr lang="ru-RU" sz="1100" dirty="0"/>
              <a:t> </a:t>
            </a:r>
            <a:r>
              <a:rPr lang="ru-RU" sz="1100" dirty="0" err="1"/>
              <a:t>заплатити</a:t>
            </a:r>
            <a:r>
              <a:rPr lang="ru-RU" sz="1100" dirty="0"/>
              <a:t> велику суму грошей, </a:t>
            </a:r>
            <a:r>
              <a:rPr lang="ru-RU" sz="1100" dirty="0" err="1"/>
              <a:t>щоб</a:t>
            </a:r>
            <a:r>
              <a:rPr lang="ru-RU" sz="1100" dirty="0"/>
              <a:t> </a:t>
            </a:r>
            <a:r>
              <a:rPr lang="ru-RU" sz="1100" dirty="0" err="1"/>
              <a:t>купити</a:t>
            </a:r>
            <a:r>
              <a:rPr lang="ru-RU" sz="1100" dirty="0"/>
              <a:t>, </a:t>
            </a:r>
            <a:r>
              <a:rPr lang="ru-RU" sz="1100" dirty="0" err="1"/>
              <a:t>цей</a:t>
            </a:r>
            <a:r>
              <a:rPr lang="ru-RU" sz="1100" dirty="0"/>
              <a:t> продукт. </a:t>
            </a:r>
            <a:r>
              <a:rPr lang="ru-RU" sz="1100" dirty="0" err="1"/>
              <a:t>Має</a:t>
            </a:r>
            <a:r>
              <a:rPr lang="ru-RU" sz="1100" dirty="0"/>
              <a:t> </a:t>
            </a:r>
            <a:r>
              <a:rPr lang="ru-RU" sz="1100" dirty="0" err="1"/>
              <a:t>гарний</a:t>
            </a:r>
            <a:r>
              <a:rPr lang="ru-RU" sz="1100" dirty="0"/>
              <a:t> </a:t>
            </a:r>
            <a:r>
              <a:rPr lang="ru-RU" sz="1100" dirty="0" err="1"/>
              <a:t>графічний</a:t>
            </a:r>
            <a:r>
              <a:rPr lang="ru-RU" sz="1100" dirty="0"/>
              <a:t> </a:t>
            </a:r>
            <a:r>
              <a:rPr lang="ru-RU" sz="1100" dirty="0" err="1"/>
              <a:t>інтерфейс</a:t>
            </a:r>
            <a:r>
              <a:rPr lang="ru-RU" sz="1100" dirty="0"/>
              <a:t> для </a:t>
            </a:r>
            <a:r>
              <a:rPr lang="ru-RU" sz="1100" dirty="0" err="1"/>
              <a:t>користувачів</a:t>
            </a:r>
            <a:r>
              <a:rPr lang="ru-RU" sz="1100" dirty="0"/>
              <a:t>, </a:t>
            </a:r>
            <a:r>
              <a:rPr lang="ru-RU" sz="1100" dirty="0" err="1"/>
              <a:t>Ігри</a:t>
            </a:r>
            <a:r>
              <a:rPr lang="ru-RU" sz="1100" dirty="0"/>
              <a:t>, </a:t>
            </a:r>
            <a:r>
              <a:rPr lang="ru-RU" sz="1100" dirty="0" err="1"/>
              <a:t>програми</a:t>
            </a:r>
            <a:r>
              <a:rPr lang="ru-RU" sz="1100" dirty="0"/>
              <a:t>, </a:t>
            </a:r>
            <a:r>
              <a:rPr lang="ru-RU" sz="1100" dirty="0" err="1"/>
              <a:t>програми</a:t>
            </a:r>
            <a:r>
              <a:rPr lang="ru-RU" sz="1100" dirty="0"/>
              <a:t>, </a:t>
            </a:r>
            <a:r>
              <a:rPr lang="ru-RU" sz="1100" dirty="0" err="1"/>
              <a:t>доступні</a:t>
            </a:r>
            <a:r>
              <a:rPr lang="ru-RU" sz="1100" dirty="0"/>
              <a:t> для </a:t>
            </a:r>
            <a:r>
              <a:rPr lang="ru-RU" sz="1100" dirty="0" err="1"/>
              <a:t>використання</a:t>
            </a:r>
            <a:r>
              <a:rPr lang="ru-RU" sz="1100" dirty="0"/>
              <a:t>. </a:t>
            </a:r>
            <a:r>
              <a:rPr lang="ru-RU" sz="1100" dirty="0" err="1"/>
              <a:t>підходить</a:t>
            </a:r>
            <a:r>
              <a:rPr lang="ru-RU" sz="1100" dirty="0"/>
              <a:t> для </a:t>
            </a:r>
            <a:r>
              <a:rPr lang="ru-RU" sz="1100" dirty="0" err="1"/>
              <a:t>індивідуального</a:t>
            </a:r>
            <a:r>
              <a:rPr lang="ru-RU" sz="1100" dirty="0"/>
              <a:t> </a:t>
            </a:r>
            <a:r>
              <a:rPr lang="ru-RU" sz="1100" dirty="0" err="1"/>
              <a:t>використання</a:t>
            </a:r>
            <a:r>
              <a:rPr lang="ru-RU" sz="1100" dirty="0"/>
              <a:t>; </a:t>
            </a:r>
            <a:r>
              <a:rPr lang="ru-RU" sz="1100" dirty="0" err="1"/>
              <a:t>Розробка</a:t>
            </a:r>
            <a:r>
              <a:rPr lang="ru-RU" sz="1100" dirty="0"/>
              <a:t> </a:t>
            </a:r>
            <a:r>
              <a:rPr lang="en-US" sz="1100" dirty="0"/>
              <a:t>IOS </a:t>
            </a:r>
            <a:r>
              <a:rPr lang="ru-RU" sz="1100" dirty="0" err="1"/>
              <a:t>також</a:t>
            </a:r>
            <a:r>
              <a:rPr lang="ru-RU" sz="1100" dirty="0"/>
              <a:t> </a:t>
            </a:r>
            <a:r>
              <a:rPr lang="ru-RU" sz="1100" dirty="0" err="1"/>
              <a:t>виконується</a:t>
            </a:r>
            <a:r>
              <a:rPr lang="ru-RU" sz="1100" dirty="0"/>
              <a:t> на </a:t>
            </a:r>
            <a:r>
              <a:rPr lang="en-US" sz="1100" dirty="0"/>
              <a:t>OS</a:t>
            </a:r>
            <a:r>
              <a:rPr lang="uk-UA" sz="1100" dirty="0"/>
              <a:t> Х</a:t>
            </a:r>
            <a:r>
              <a:rPr lang="en-US" sz="1100" dirty="0"/>
              <a:t>.</a:t>
            </a:r>
          </a:p>
          <a:p>
            <a:pPr rtl="0"/>
            <a:endParaRPr lang="en-US" sz="1100" dirty="0"/>
          </a:p>
          <a:p>
            <a:pPr rtl="0"/>
            <a:r>
              <a:rPr lang="en-US" sz="1100" dirty="0"/>
              <a:t>Linux </a:t>
            </a:r>
            <a:r>
              <a:rPr lang="ru-RU" sz="1100" dirty="0"/>
              <a:t>і </a:t>
            </a:r>
            <a:r>
              <a:rPr lang="en-US" sz="1100" dirty="0"/>
              <a:t>Mac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операційні</a:t>
            </a:r>
            <a:r>
              <a:rPr lang="ru-RU" sz="1100" dirty="0"/>
              <a:t> </a:t>
            </a:r>
            <a:r>
              <a:rPr lang="ru-RU" sz="1100" dirty="0" err="1"/>
              <a:t>системи,що</a:t>
            </a:r>
            <a:r>
              <a:rPr lang="ru-RU" sz="1100" dirty="0"/>
              <a:t> </a:t>
            </a:r>
            <a:r>
              <a:rPr lang="ru-RU" sz="1100" dirty="0" err="1"/>
              <a:t>мають</a:t>
            </a:r>
            <a:r>
              <a:rPr lang="ru-RU" sz="1100" dirty="0"/>
              <a:t> </a:t>
            </a:r>
            <a:r>
              <a:rPr lang="ru-RU" sz="1100" dirty="0" err="1"/>
              <a:t>різні</a:t>
            </a:r>
            <a:r>
              <a:rPr lang="ru-RU" sz="1100" dirty="0"/>
              <a:t> </a:t>
            </a:r>
            <a:r>
              <a:rPr lang="ru-RU" sz="1100" dirty="0" err="1"/>
              <a:t>переваги</a:t>
            </a:r>
            <a:r>
              <a:rPr lang="ru-RU" sz="1100" dirty="0"/>
              <a:t>, </a:t>
            </a:r>
            <a:r>
              <a:rPr lang="ru-RU" sz="1100" dirty="0" err="1"/>
              <a:t>вибір</a:t>
            </a:r>
            <a:r>
              <a:rPr lang="ru-RU" sz="1100" dirty="0"/>
              <a:t> </a:t>
            </a:r>
            <a:r>
              <a:rPr lang="ru-RU" sz="1100" dirty="0" err="1"/>
              <a:t>залежить</a:t>
            </a:r>
            <a:r>
              <a:rPr lang="ru-RU" sz="1100" dirty="0"/>
              <a:t> </a:t>
            </a:r>
            <a:r>
              <a:rPr lang="ru-RU" sz="1100" dirty="0" err="1"/>
              <a:t>від</a:t>
            </a:r>
            <a:r>
              <a:rPr lang="ru-RU" sz="1100" dirty="0"/>
              <a:t> </a:t>
            </a:r>
            <a:r>
              <a:rPr lang="ru-RU" sz="1100" dirty="0" err="1"/>
              <a:t>вимоги</a:t>
            </a:r>
            <a:r>
              <a:rPr lang="ru-RU" sz="1100" dirty="0"/>
              <a:t>. У </a:t>
            </a:r>
            <a:r>
              <a:rPr lang="ru-RU" sz="1100" dirty="0" err="1"/>
              <a:t>випадку</a:t>
            </a:r>
            <a:r>
              <a:rPr lang="ru-RU" sz="1100" dirty="0"/>
              <a:t> корпоративного сервера - </a:t>
            </a:r>
            <a:r>
              <a:rPr lang="en-US" sz="1100" dirty="0"/>
              <a:t>Linux </a:t>
            </a:r>
            <a:r>
              <a:rPr lang="uk-UA" sz="1100" dirty="0"/>
              <a:t>кращий вибір </a:t>
            </a:r>
            <a:r>
              <a:rPr lang="ru-RU" sz="1100" dirty="0"/>
              <a:t>через </a:t>
            </a:r>
            <a:r>
              <a:rPr lang="ru-RU" sz="1100" dirty="0" err="1"/>
              <a:t>потужний</a:t>
            </a:r>
            <a:r>
              <a:rPr lang="ru-RU" sz="1100" dirty="0"/>
              <a:t> </a:t>
            </a:r>
            <a:r>
              <a:rPr lang="ru-RU" sz="1100" dirty="0" err="1"/>
              <a:t>захист</a:t>
            </a:r>
            <a:r>
              <a:rPr lang="ru-RU" sz="1100" dirty="0"/>
              <a:t>, у </a:t>
            </a:r>
            <a:r>
              <a:rPr lang="ru-RU" sz="1100" dirty="0" err="1"/>
              <a:t>разі</a:t>
            </a:r>
            <a:r>
              <a:rPr lang="ru-RU" sz="1100" dirty="0"/>
              <a:t> </a:t>
            </a:r>
            <a:r>
              <a:rPr lang="ru-RU" sz="1100" dirty="0" err="1"/>
              <a:t>індивідуального</a:t>
            </a:r>
            <a:r>
              <a:rPr lang="ru-RU" sz="1100" dirty="0"/>
              <a:t> </a:t>
            </a:r>
            <a:r>
              <a:rPr lang="ru-RU" sz="1100" dirty="0" err="1"/>
              <a:t>використання</a:t>
            </a:r>
            <a:r>
              <a:rPr lang="ru-RU" sz="1100" dirty="0"/>
              <a:t> </a:t>
            </a:r>
            <a:r>
              <a:rPr lang="en-US" sz="1100" dirty="0"/>
              <a:t>Mac OS </a:t>
            </a:r>
            <a:r>
              <a:rPr lang="ru-RU" sz="1100" dirty="0"/>
              <a:t>буде </a:t>
            </a:r>
            <a:r>
              <a:rPr lang="ru-RU" sz="1100" dirty="0" err="1"/>
              <a:t>кращий</a:t>
            </a:r>
            <a:r>
              <a:rPr lang="ru-RU" sz="1100" dirty="0"/>
              <a:t> через </a:t>
            </a:r>
            <a:r>
              <a:rPr lang="ru-RU" sz="1100" dirty="0" err="1"/>
              <a:t>стандартну</a:t>
            </a:r>
            <a:r>
              <a:rPr lang="ru-RU" sz="1100" dirty="0"/>
              <a:t> </a:t>
            </a:r>
            <a:r>
              <a:rPr lang="ru-RU" sz="1100" dirty="0" err="1"/>
              <a:t>підтримку</a:t>
            </a:r>
            <a:r>
              <a:rPr lang="ru-RU" sz="1100" dirty="0"/>
              <a:t> та </a:t>
            </a:r>
            <a:r>
              <a:rPr lang="ru-RU" sz="1100" dirty="0" err="1"/>
              <a:t>багато</a:t>
            </a:r>
            <a:r>
              <a:rPr lang="ru-RU" sz="1100" dirty="0"/>
              <a:t> </a:t>
            </a:r>
            <a:r>
              <a:rPr lang="ru-RU" sz="1100" dirty="0" err="1"/>
              <a:t>додатків</a:t>
            </a:r>
            <a:r>
              <a:rPr lang="ru-RU" sz="1100" dirty="0"/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 dirty="0" err="1"/>
              <a:t>Дякую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Гоша </a:t>
            </a:r>
            <a:r>
              <a:rPr lang="ru-RU" dirty="0" err="1"/>
              <a:t>Давід</a:t>
            </a:r>
            <a:endParaRPr lang="ru-RU" dirty="0"/>
          </a:p>
          <a:p>
            <a:pPr rtl="0"/>
            <a:r>
              <a:rPr lang="en-US" dirty="0"/>
              <a:t>david_gosha@knu.ua</a:t>
            </a:r>
            <a:endParaRPr lang="ru-RU" dirty="0"/>
          </a:p>
          <a:p>
            <a:pPr rtl="0"/>
            <a:r>
              <a:rPr lang="ru-RU" dirty="0" err="1"/>
              <a:t>www</a:t>
            </a:r>
            <a:r>
              <a:rPr lang="ru-RU" dirty="0"/>
              <a:t>.</a:t>
            </a:r>
            <a:r>
              <a:rPr lang="en-US" dirty="0"/>
              <a:t>knu.ua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ru-RU" dirty="0" err="1"/>
              <a:t>Презентація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104</TotalTime>
  <Words>1288</Words>
  <Application>Microsoft Office PowerPoint</Application>
  <PresentationFormat>Широкоэкранный</PresentationFormat>
  <Paragraphs>98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Nunito Sans</vt:lpstr>
      <vt:lpstr>Tenorite</vt:lpstr>
      <vt:lpstr>Одиночная линия</vt:lpstr>
      <vt:lpstr>ПрезентацІя</vt:lpstr>
      <vt:lpstr>Призначення ОС</vt:lpstr>
      <vt:lpstr>переваги LINUX</vt:lpstr>
      <vt:lpstr>Презентация PowerPoint</vt:lpstr>
      <vt:lpstr>Порівняльна таблиця Linux і Oc X</vt:lpstr>
      <vt:lpstr>Недоліки OS x</vt:lpstr>
      <vt:lpstr>Недоліки LInux</vt:lpstr>
      <vt:lpstr>Висновки</vt:lpstr>
      <vt:lpstr>Дякую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gosha dava</dc:creator>
  <cp:lastModifiedBy>gosha dava</cp:lastModifiedBy>
  <cp:revision>1</cp:revision>
  <dcterms:created xsi:type="dcterms:W3CDTF">2022-10-03T18:19:09Z</dcterms:created>
  <dcterms:modified xsi:type="dcterms:W3CDTF">2022-10-03T20:03:27Z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