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86AA516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154" d="100"/>
          <a:sy n="154" d="100"/>
        </p:scale>
        <p:origin x="10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modernComment_100_86AA51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1D5CB25-5ED0-494A-AC78-FA39BBE244F4}" authorId="{00000000-0000-0000-0000-000000000000}" created="2024-02-29T08:53:08.195">
    <pc:sldMkLst xmlns:pc="http://schemas.microsoft.com/office/powerpoint/2013/main/command">
      <pc:docMk/>
      <pc:sldMk cId="2259308896" sldId="256"/>
    </pc:sldMkLst>
    <p188:txBody>
      <a:bodyPr/>
      <a:lstStyle/>
      <a:p>
        <a:r>
          <a:rPr lang="ru-RU"/>
          <a:t>Сьогодні ми говоритимемо про парадигми програмування - основні підходи, які формують наш спосіб розробки програмного забезпечення. Розглянемо їх види, особливості, переваги та недоліки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Сьогодні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говоритимемо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парадигми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основні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підходи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формують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наш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спосіб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Розглянемо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види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особливості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переваги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недоліки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8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Парадигма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стиль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філософія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Вона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впливає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наш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вибір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мови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методики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Розуміння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різних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парадигм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допоможе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нам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вибрати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найбільш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підхід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вирішення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конкретної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задачі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4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ООП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засноване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концепції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об'єктів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містять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вигляді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полів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код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вигляді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процедур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методів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Головні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переваги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модульність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можливість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повторного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коду.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Однак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ООП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бути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складнішим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розуміння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більше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часу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9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функціональному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основна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увага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приділяється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функцій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Воно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сприяє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написанню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коду,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легше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тестується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масштабується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Основним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недоліком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бути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складність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тих,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хто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звик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імперативних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9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Процедурне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організує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код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процедури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функції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спрощує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читання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підтримку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коду, але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призводити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проблем 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глобальним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станом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взаємодією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процедурами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3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Логічне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базується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формальній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логіці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Код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виражається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вигляді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фактів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правил.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Логічне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добре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підходить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завдань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пов'язаних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штучним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інтелектом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базами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2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Декларативне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фокусується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описі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того,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повинна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робити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замість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того, як вона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робить.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спрощує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розробку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аналіз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коду, але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зменшити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контроль над деталями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виконання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49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Кожна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парадигма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свої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сильні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слабкі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сторони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вибір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залежить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конкретної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задачі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якою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стикаєтеся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розуміти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різноманітність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підходів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щоб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вибрати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найбільш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підходящий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Вибір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парадигми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залежить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специфіки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проекту,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вимог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особистих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переваг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розробника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Знання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різних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парадигм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розширює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ваші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можливості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допомагає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вибирати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найкращі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рішення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кожного проекту.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4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86AA516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ru-RU" dirty="0" err="1"/>
              <a:t>Огляд</a:t>
            </a:r>
            <a:r>
              <a:rPr lang="ru-RU" dirty="0"/>
              <a:t> парадигм </a:t>
            </a:r>
            <a:r>
              <a:rPr lang="ru-RU" dirty="0" err="1"/>
              <a:t>програмування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uk-UA" dirty="0"/>
              <a:t>Виконав </a:t>
            </a:r>
            <a:r>
              <a:rPr lang="uk-UA" dirty="0" err="1"/>
              <a:t>Гоша</a:t>
            </a:r>
            <a:r>
              <a:rPr lang="uk-UA" dirty="0"/>
              <a:t> </a:t>
            </a:r>
            <a:r>
              <a:rPr lang="uk-UA" dirty="0" err="1"/>
              <a:t>Давід</a:t>
            </a:r>
            <a:r>
              <a:rPr lang="uk-UA" dirty="0"/>
              <a:t> Олександрович ІПЗ-43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Парадигми програмування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Функціональне програмування: базується на функціях як основному конструктивному елементі, підтримує ідею чистих і безпечних функцій.</a:t>
            </a:r>
          </a:p>
          <a:p>
            <a:r>
              <a:t>- Об'єктно-орієнтоване програмування: використовує об'єкти, що поєднують дані та функції в єдине ціле, сприяє гнучкості та повторному використанню коду.</a:t>
            </a:r>
          </a:p>
          <a:p>
            <a:r>
              <a:t>- Процедурне програмування: організація програми навколо процедур або функцій, які мають доступ до загальних даних та можуть їх змінювати.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Об'єктно-орієнтоване програмування (ООП)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Об'єктно-орієнтоване програмування базується на взаємодії об'єктів з властивостями та методами.</a:t>
            </a:r>
          </a:p>
          <a:p>
            <a:r>
              <a:t>- Переваги ООП: збільшує повторне використання коду, спрощує розвиток і обслуговування програм.</a:t>
            </a:r>
          </a:p>
          <a:p>
            <a:r>
              <a:t>- Недоліки: може бути складним для початківців у розумінні через свою концептуальну складність.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Функціональне програмування (ФП)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ФП базується на функціях без станів, розглядає програму як послідовність функцій, що забезпечує простоту та безпеку коду.</a:t>
            </a:r>
          </a:p>
          <a:p>
            <a:r>
              <a:t>- Переваги включають підвищений паралелізм та зменшення помилок через імутабельність даних.</a:t>
            </a:r>
          </a:p>
          <a:p>
            <a:r>
              <a:t>- Недоліки полягають у складнощах для тих, хто привик до імперативного підходу, може потребувати переосмислення шаблонів думання.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Процедурне програмування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Програма розглядається як послідовність інструкцій, які виконуються послідовно. Переваги: Простота та поняття без стану.</a:t>
            </a:r>
          </a:p>
          <a:p>
            <a:r>
              <a:t>- Недолік: Низька повторна використовуваність коду, складність у масштабуванні.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Логічне програмування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Простота виразу логічних вимог робить логічне програмування доступним для розробників на будь-якому рівні обізнаності з програмуванням.</a:t>
            </a:r>
          </a:p>
          <a:p>
            <a:r>
              <a:t>- Обмежена ефективність у розв'язанні певних задач може вимагати інших підходів або комбінацію з іншими парадигмами програмування.</a:t>
            </a:r>
          </a:p>
          <a:p>
            <a:r>
              <a:t>- Основний акцент на наборі правил і фактів дозволяє підтримувати логіку програми зрозумілою та системною.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Декларативне програмування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Декларативне програмування спрямоване на опис результату, замість детального опису послідовності дій, що забезпечує чіткість коду.</a:t>
            </a:r>
          </a:p>
          <a:p>
            <a:r>
              <a:t>- Переваги включаються у простоту розуміння і підтримку коду, а також відсутність необхідності контролю кожного етапу виконання програми.</a:t>
            </a:r>
          </a:p>
          <a:p>
            <a:r>
              <a:t>- Недоліки полягають у меншій ефективності у вирішенні певних завдань, де пряма контрольована послідовність дій може бути важливою.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Порівняльний аналіз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Об'єктно-орієнтоване програмування: великі проекти з логікою та графічним інтерфейсом</a:t>
            </a:r>
          </a:p>
          <a:p>
            <a:r>
              <a:t>- Функціональне програмування: паралельні обчислення та обробка великих даних</a:t>
            </a:r>
          </a:p>
          <a:p>
            <a:r>
              <a:t>- Процедурне програмування: просте та зручне для малих проектів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Висновки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Великі командні проекти краще підходять для ООП або ФП, що сприяє структурованості та об'єктно-орієнтованому підходу до розробки.</a:t>
            </a:r>
          </a:p>
          <a:p>
            <a:r>
              <a:t>- У випадку простих проектів рекомендоване використання процедурного програмування для ефективного вирішення завдань з мінімальною витратою ресурсів.</a:t>
            </a:r>
          </a:p>
          <a:p>
            <a:r>
              <a:t>- Для обробки баз знань корисно використовувати логічне програмування, а декларативне програмування сприяє створенню зрозумілих систем інформаційної логіки.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725</Words>
  <Application>Microsoft Office PowerPoint</Application>
  <PresentationFormat>Широкоэкранный</PresentationFormat>
  <Paragraphs>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Söhne</vt:lpstr>
      <vt:lpstr>Tenorite</vt:lpstr>
      <vt:lpstr>Office Theme</vt:lpstr>
      <vt:lpstr>Огляд парадигм програмування</vt:lpstr>
      <vt:lpstr>Парадигми програмування</vt:lpstr>
      <vt:lpstr>Об'єктно-орієнтоване програмування (ООП)</vt:lpstr>
      <vt:lpstr>Функціональне програмування (ФП)</vt:lpstr>
      <vt:lpstr>Процедурне програмування</vt:lpstr>
      <vt:lpstr>Логічне програмування</vt:lpstr>
      <vt:lpstr>Декларативне програмування</vt:lpstr>
      <vt:lpstr>Порівняльний аналіз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2024-02-29T08:55:08Z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