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9" d="100"/>
          <a:sy n="69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Доброго дня!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Сьогодні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поговоримо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проблеми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зустрічаються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впливають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вирішити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5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виконують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задачі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крок за кроком.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основою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багатьох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але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він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також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свої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складнощі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особливо коли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йдеться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3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Хоча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синхронізація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здатися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менш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актуальною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правильна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організація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потоків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операцій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стабільності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ефективності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Управління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пам'яттю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програмах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особливої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уваги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виділення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звільнення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уникнути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витоків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пам'яті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інших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обробка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критично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правильно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структурувати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обробку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могла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гнучко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реагувати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виключення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5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швидкодії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аналізу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алгоритмів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структур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також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розуміння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впливу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вибору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мови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програмування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Модульність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повторне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допомогти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спрощуючи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управління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складністю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підвищуючи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На прикладах з реального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життя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побачимо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типових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покращити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їхню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структуру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ефективність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3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Підсумуємо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ідеї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застосовувати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отримані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знання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послідовних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Правильне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відіграє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роль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ru-RU" dirty="0" err="1"/>
              <a:t>Ефективний</a:t>
            </a:r>
            <a:r>
              <a:rPr lang="ru-RU" dirty="0"/>
              <a:t> дизайн </a:t>
            </a:r>
            <a:r>
              <a:rPr lang="ru-RU" dirty="0" err="1"/>
              <a:t>програми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рішення: Ефективність виконання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Оптимізація алгоритмів у Facebook спрямована на швидкість завантаження контенту та раціональне використання серверних ресурсів.</a:t>
            </a:r>
          </a:p>
          <a:p>
            <a:r>
              <a:t>- Ефективність виконання алгоритмів дозволяє платформі працювати швидше та забезпечує користувачам більш приємний досвід використання.</a:t>
            </a:r>
          </a:p>
          <a:p>
            <a:r>
              <a:t>- Постійна оптимізація алгоритмів допомагає зберігати конкурентну перевагу у сфері соціальних мереж та залучати нових користувачів.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 та Рекомендації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Правильне розуміння та застосування ефективних технік у сферах синхронізації, управління пам'яттю та обробки помилок є важливим для подолання проблем у програмуванні.</a:t>
            </a:r>
          </a:p>
          <a:p>
            <a:r>
              <a:t>- Постійне оновлення знань і пошук нових рішень сприяє постійному вдосконаленню програм, що є ключем до створення надійних та ефективних додатків.</a:t>
            </a:r>
          </a:p>
          <a:p>
            <a:r>
              <a:t>- Рекомендації включають навчання новим технікам, залучення до командної роботи та відстеження останніх тенденцій у галузі програмування.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Проблеми проектування послідовних програм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Синхронізація, управління пам'яттю, обробка помилок та ефективність виконання - ключові аспекти при проектуванні послідовних програм.</a:t>
            </a:r>
          </a:p>
          <a:p>
            <a:r>
              <a:t>- Розробники стикаються з викликами при створенні лінійно або послідовно виконуваного програмного забезпечення.</a:t>
            </a:r>
          </a:p>
          <a:p>
            <a:r>
              <a:t>- Розуміння та знаходження ефективних рішень цих проблем важливі для надійних та ефективних програм.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Синхронізація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Проблема синхронізації виникає при одночасному доступі до спільних ресурсів у програмі, що може призвести до конфліктів і збоїв у виконанні.</a:t>
            </a:r>
          </a:p>
          <a:p>
            <a:r>
              <a:t>- Рішення у використанні м'ютексів або семафорів дозволяє ефективно управляти доступом до ресурсів та уникати конфліктів між потоками програми.</a:t>
            </a:r>
          </a:p>
          <a:p>
            <a:r>
              <a:t>- Імплементація синхронізації є ключовим етапом у проектуванні програм для забезпечення їх надійності та ефективності у виконанні.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Управління пам'яттю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Ефективне управління пам'яттю полягає в правильному розподілі та звільненні пам'яті під час виконання програми.</a:t>
            </a:r>
          </a:p>
          <a:p>
            <a:r>
              <a:t>- Неправильне управління пам'яттю може спричинити витоки пам'яті та призвести до нестабільної роботи програми.</a:t>
            </a:r>
          </a:p>
          <a:p>
            <a:r>
              <a:t>- До прикладів рішень належить використання автоматичного збирача сміття та правильне використання динамічної пам'яті.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Обробка помилок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Виявлення, відловлювання та оброблення помилок є необхідною складовою виконання програм та уникнення крахів або некоректних результатів.</a:t>
            </a:r>
          </a:p>
          <a:p>
            <a:r>
              <a:t>- Недостатня обробка помилок може призвести до серйозних проблем, тому важливо використовувати механізми, як от try-catch для ефективного управління винятками.</a:t>
            </a:r>
          </a:p>
          <a:p>
            <a:r>
              <a:t>- Ефективна обробка помилок сприяє стабільності та надійності програмного забезпечення, що є важливим аспектом при розробці програм.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Ефективність виконання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Недоцільний дизайн програми може спричинити повільну роботу та неефективне використання ресурсів, підвищуючи час виконання та знижуючи продуктивність.</a:t>
            </a:r>
          </a:p>
          <a:p>
            <a:r>
              <a:t>- Оптимізація алгоритмів та використання кешування є ключовими стратегіями для прискорення виконання програми та оптимізації ресурсів.</a:t>
            </a:r>
          </a:p>
          <a:p>
            <a:r>
              <a:t>- Досягнення ефективності виконання полягає у збалансованому підході до оптимізації швидкодії та ресурсоємності програми з урахуванням специфіки завдань.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рішення: Синхронізація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Використання спеціальних протоколів і алгоритмів для координації рухів літаків у повітряному просторі є ключовим у розв'язанні проблеми синхронізації.</a:t>
            </a:r>
          </a:p>
          <a:p>
            <a:r>
              <a:t>Система управління авіатранспортом складається зі складних механізмів, які допомагають уникнути колізій та конфліктів між літаками.</a:t>
            </a:r>
          </a:p>
          <a:p>
            <a:r>
              <a:t>Синхронізація дозволяє ефективно вирішувати завдання з безпеки та оптимізації руху повітряних суден.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рішення: Управління пам'яттю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Chrome використовує ефективне управління пам'яттю для автоматичного звільнення не використаної пам'яті, що оптимізує роботу з великими обсягами даних.</a:t>
            </a:r>
          </a:p>
          <a:p>
            <a:r>
              <a:t>- Ці механізми сприяють підвищенню продуктивності браузера та загальній ефективності користувачів під час роботи з веб-сайтами та додатками.</a:t>
            </a:r>
          </a:p>
          <a:p>
            <a:r>
              <a:t>- Управління пам'яттю є важливою частиною оптимізації програм та дозволяє забезпечити стабільну та ефективну роботу відкритих сторінок в браузері.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рішення: Обробка помилок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Stripe використовує обробку помилок, щоб систематизувати виняткові ситуації та забезпечити коректні відповіді клієнтам у разі технічних неполадок.</a:t>
            </a:r>
          </a:p>
          <a:p>
            <a:r>
              <a:t>- Цей підхід дозволяє зменшити вплив помилок на користувачів шляхом швидкого реагування та точної інформації про стан операцій.</a:t>
            </a:r>
          </a:p>
          <a:p>
            <a:r>
              <a:t>- Ефективна обробка помилок стає ключовим елементом для забезпечення надійності та безперервності в онлайн-платіжних системах.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819</Words>
  <Application>Microsoft Office PowerPoint</Application>
  <PresentationFormat>Широкоэкранный</PresentationFormat>
  <Paragraphs>60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Tenorite</vt:lpstr>
      <vt:lpstr>Office Theme</vt:lpstr>
      <vt:lpstr>Ефективний дизайн програми</vt:lpstr>
      <vt:lpstr>Проблеми проектування послідовних програм</vt:lpstr>
      <vt:lpstr>Синхронізація</vt:lpstr>
      <vt:lpstr>Управління пам'яттю</vt:lpstr>
      <vt:lpstr>Обробка помилок</vt:lpstr>
      <vt:lpstr>Ефективність виконання</vt:lpstr>
      <vt:lpstr>Приклад рішення: Синхронізація</vt:lpstr>
      <vt:lpstr>Приклад рішення: Управління пам'яттю</vt:lpstr>
      <vt:lpstr>Приклад рішення: Обробка помилок</vt:lpstr>
      <vt:lpstr>Приклад рішення: Ефективність виконання</vt:lpstr>
      <vt:lpstr>Висновки та Рекомендації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2024-02-29T08:59:42Z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