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00A7-1BA1-4A6C-B89F-3BFDF4E67060}" v="13" dt="2023-08-23T02:54:53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 varScale="1">
        <p:scale>
          <a:sx n="150" d="100"/>
          <a:sy n="150" d="100"/>
        </p:scale>
        <p:origin x="12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Сьогодні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ми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зосередимося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на проблемах,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які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виникають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при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проектуванні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конкурентних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паралельних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Це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важливо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розробників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які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прагнуть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максимізувати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ефективність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швидкість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обробки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у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своїх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проектах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34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Конкурентність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паралелізм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-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потужні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інструменти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в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сучасному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програмуванні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що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дозволяють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підвищити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швидкодію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ефективність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Проте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їх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впровадження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супроводжується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певними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викликами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757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Взаємоблокування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виникає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коли два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або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більше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процесів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блокують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один одного,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очікуючи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звільнення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ресурсів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Це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може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призвести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до '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замерзання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'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Розглянемо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стратегії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виявлення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уникнення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взаємоблокувань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9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Синхронізація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-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ключовий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аспект у конкурентному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програмуванні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який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забезпечує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правильний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доступ до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спільних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ресурсів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Помилки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синхронізації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можуть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призвести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непередбачуваної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поведінки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0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Гонки за ресурсами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відбуваються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коли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кілька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процесів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або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потоків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конкурують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за доступ до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спільного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ресурсу,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що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може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призвести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помилок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у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Ми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обговоримо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методи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виявлення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усунення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41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Мертві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блокування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-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це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екстремальний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випадок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взаємоблокувань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коли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процеси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назавжди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чекають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ресурси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зайняті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один одним.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Подивимося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як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можна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розробити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систему так,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щоб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мінімізувати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ризик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їх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виникнення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63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Правильне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масштабування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оптимізація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паралельних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може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значно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підвищити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їх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ефективність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Розглянемо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підходи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які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дозволяють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ефективно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використовувати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ресурси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обчислювальної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системи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29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Існує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багато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інструментів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методик,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розроблених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спеціально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полегшення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проектування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реалізації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конкурентних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паралельних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Ми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поглянемо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деякі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з них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14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Узагальнимо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основні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проблеми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стратегії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їх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вирішення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у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сфері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конкурентного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паралельного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Важливо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пам'ятати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про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ці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виклики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використовувати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найкращі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практики для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створення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ефективних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надійних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5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8710798" cy="2387600"/>
          </a:xfrm>
        </p:spPr>
        <p:txBody>
          <a:bodyPr/>
          <a:lstStyle/>
          <a:p>
            <a:r>
              <a:rPr lang="ru-RU" dirty="0" err="1"/>
              <a:t>Проблеми</a:t>
            </a:r>
            <a:r>
              <a:rPr lang="ru-RU" dirty="0"/>
              <a:t> при </a:t>
            </a:r>
            <a:r>
              <a:rPr lang="ru-RU" dirty="0" err="1"/>
              <a:t>розробці</a:t>
            </a:r>
            <a:r>
              <a:rPr lang="ru-RU" dirty="0"/>
              <a:t> </a:t>
            </a:r>
            <a:r>
              <a:rPr lang="ru-RU" dirty="0" err="1"/>
              <a:t>конкурентних</a:t>
            </a:r>
            <a:r>
              <a:rPr lang="ru-RU" dirty="0"/>
              <a:t> та </a:t>
            </a:r>
            <a:r>
              <a:rPr lang="ru-RU" dirty="0" err="1"/>
              <a:t>паралельних</a:t>
            </a:r>
            <a:r>
              <a:rPr lang="ru-RU" dirty="0"/>
              <a:t> </a:t>
            </a:r>
            <a:r>
              <a:rPr lang="ru-RU" dirty="0" err="1"/>
              <a:t>програм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ru-RU" dirty="0" err="1"/>
              <a:t>Виконав</a:t>
            </a:r>
            <a:r>
              <a:rPr lang="ru-RU" dirty="0"/>
              <a:t> Гоша </a:t>
            </a:r>
            <a:r>
              <a:rPr lang="ru-RU" dirty="0" err="1"/>
              <a:t>Давід</a:t>
            </a:r>
            <a:r>
              <a:rPr lang="ru-RU" dirty="0"/>
              <a:t> </a:t>
            </a:r>
            <a:r>
              <a:rPr lang="ru-RU" dirty="0" err="1"/>
              <a:t>Олександрович</a:t>
            </a:r>
            <a:r>
              <a:rPr lang="ru-RU" dirty="0"/>
              <a:t> ІПЗ-43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Рекомендації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Для успішного проектування конкурентних та паралельних програм важливо використовувати ефективні механізми синхронізації та управління ресурсами.</a:t>
            </a:r>
          </a:p>
          <a:p>
            <a:r>
              <a:t>- Тестування програм на виявлення конкурентних проблем є ключовим етапом перед релізом для підвищення стійкості та ефективності роботи системи.</a:t>
            </a:r>
          </a:p>
          <a:p>
            <a:r>
              <a:t>- Уникнення взаємоблокувань та грамотне управління ресурсами допомагають запобігти виникненню непередбачуваних проблем у конкурентних програмах.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11911199" cy="1325563"/>
          </a:xfrm>
        </p:spPr>
        <p:txBody>
          <a:bodyPr/>
          <a:lstStyle/>
          <a:p>
            <a:r>
              <a:rPr sz="4000" dirty="0" err="1"/>
              <a:t>Проблеми</a:t>
            </a:r>
            <a:r>
              <a:rPr sz="4000" dirty="0"/>
              <a:t> </a:t>
            </a:r>
            <a:r>
              <a:rPr sz="4000" dirty="0" err="1"/>
              <a:t>проектування</a:t>
            </a:r>
            <a:r>
              <a:rPr sz="4000" dirty="0"/>
              <a:t> </a:t>
            </a:r>
            <a:r>
              <a:rPr sz="4000" dirty="0" err="1"/>
              <a:t>конкурентних</a:t>
            </a:r>
            <a:r>
              <a:rPr sz="4000" dirty="0"/>
              <a:t> </a:t>
            </a:r>
            <a:r>
              <a:rPr sz="4000" dirty="0" err="1"/>
              <a:t>та</a:t>
            </a:r>
            <a:r>
              <a:rPr sz="4000" dirty="0"/>
              <a:t> </a:t>
            </a:r>
            <a:r>
              <a:rPr sz="4000" dirty="0" err="1"/>
              <a:t>паралельних</a:t>
            </a:r>
            <a:r>
              <a:rPr sz="4000" dirty="0"/>
              <a:t> </a:t>
            </a:r>
            <a:r>
              <a:rPr sz="4000" dirty="0" err="1"/>
              <a:t>програм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Взаємоблокування</a:t>
            </a:r>
            <a:r>
              <a:rPr dirty="0"/>
              <a:t>, </a:t>
            </a:r>
            <a:r>
              <a:rPr dirty="0" err="1"/>
              <a:t>синхронізація</a:t>
            </a:r>
            <a:r>
              <a:rPr dirty="0"/>
              <a:t>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гонки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ресурсами</a:t>
            </a:r>
            <a:r>
              <a:rPr dirty="0"/>
              <a:t> </a:t>
            </a:r>
            <a:r>
              <a:rPr dirty="0" err="1"/>
              <a:t>створюють</a:t>
            </a:r>
            <a:r>
              <a:rPr dirty="0"/>
              <a:t> </a:t>
            </a:r>
            <a:r>
              <a:rPr dirty="0" err="1"/>
              <a:t>проблеми</a:t>
            </a:r>
            <a:r>
              <a:rPr dirty="0"/>
              <a:t> в </a:t>
            </a:r>
            <a:r>
              <a:rPr dirty="0" err="1"/>
              <a:t>конкурентних</a:t>
            </a:r>
            <a:r>
              <a:rPr dirty="0"/>
              <a:t>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паралельних</a:t>
            </a:r>
            <a:r>
              <a:rPr dirty="0"/>
              <a:t> </a:t>
            </a:r>
            <a:r>
              <a:rPr dirty="0" err="1"/>
              <a:t>програмах</a:t>
            </a:r>
            <a:r>
              <a:rPr dirty="0"/>
              <a:t>, </a:t>
            </a:r>
            <a:r>
              <a:rPr dirty="0" err="1"/>
              <a:t>обмежуючи</a:t>
            </a:r>
            <a:r>
              <a:rPr dirty="0"/>
              <a:t> </a:t>
            </a:r>
            <a:r>
              <a:rPr dirty="0" err="1"/>
              <a:t>їх</a:t>
            </a:r>
            <a:r>
              <a:rPr dirty="0"/>
              <a:t> </a:t>
            </a:r>
            <a:r>
              <a:rPr dirty="0" err="1"/>
              <a:t>ефективність</a:t>
            </a:r>
            <a:r>
              <a:rPr dirty="0"/>
              <a:t>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масштабованість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Реальні</a:t>
            </a:r>
            <a:r>
              <a:rPr dirty="0"/>
              <a:t> </a:t>
            </a:r>
            <a:r>
              <a:rPr dirty="0" err="1"/>
              <a:t>кейси</a:t>
            </a:r>
            <a:r>
              <a:rPr dirty="0"/>
              <a:t> </a:t>
            </a:r>
            <a:r>
              <a:rPr dirty="0" err="1"/>
              <a:t>демонструють</a:t>
            </a:r>
            <a:r>
              <a:rPr dirty="0"/>
              <a:t> </a:t>
            </a:r>
            <a:r>
              <a:rPr dirty="0" err="1"/>
              <a:t>можливі</a:t>
            </a:r>
            <a:r>
              <a:rPr dirty="0"/>
              <a:t> </a:t>
            </a:r>
            <a:r>
              <a:rPr dirty="0" err="1"/>
              <a:t>рішення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подолання</a:t>
            </a:r>
            <a:r>
              <a:rPr dirty="0"/>
              <a:t> </a:t>
            </a:r>
            <a:r>
              <a:rPr dirty="0" err="1"/>
              <a:t>цих</a:t>
            </a:r>
            <a:r>
              <a:rPr dirty="0"/>
              <a:t> </a:t>
            </a:r>
            <a:r>
              <a:rPr dirty="0" err="1"/>
              <a:t>проблем</a:t>
            </a:r>
            <a:r>
              <a:rPr dirty="0"/>
              <a:t>, </a:t>
            </a:r>
            <a:r>
              <a:rPr dirty="0" err="1"/>
              <a:t>використовуючи</a:t>
            </a:r>
            <a:r>
              <a:rPr dirty="0"/>
              <a:t> </a:t>
            </a:r>
            <a:r>
              <a:rPr dirty="0" err="1"/>
              <a:t>правильну</a:t>
            </a:r>
            <a:r>
              <a:rPr dirty="0"/>
              <a:t> </a:t>
            </a:r>
            <a:r>
              <a:rPr dirty="0" err="1"/>
              <a:t>стратегію</a:t>
            </a:r>
            <a:r>
              <a:rPr dirty="0"/>
              <a:t> </a:t>
            </a:r>
            <a:r>
              <a:rPr dirty="0" err="1"/>
              <a:t>синхронізації</a:t>
            </a:r>
            <a:r>
              <a:rPr dirty="0"/>
              <a:t>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оптимізації</a:t>
            </a:r>
            <a:r>
              <a:rPr dirty="0"/>
              <a:t> </a:t>
            </a:r>
            <a:r>
              <a:rPr dirty="0" err="1"/>
              <a:t>доступу</a:t>
            </a:r>
            <a:r>
              <a:rPr dirty="0"/>
              <a:t> </a:t>
            </a:r>
            <a:r>
              <a:rPr dirty="0" err="1"/>
              <a:t>до</a:t>
            </a:r>
            <a:r>
              <a:rPr dirty="0"/>
              <a:t> </a:t>
            </a:r>
            <a:r>
              <a:rPr dirty="0" err="1"/>
              <a:t>ресурсів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Проектування</a:t>
            </a:r>
            <a:r>
              <a:rPr dirty="0"/>
              <a:t> </a:t>
            </a:r>
            <a:r>
              <a:rPr dirty="0" err="1"/>
              <a:t>ефективних</a:t>
            </a:r>
            <a:r>
              <a:rPr dirty="0"/>
              <a:t> </a:t>
            </a:r>
            <a:r>
              <a:rPr dirty="0" err="1"/>
              <a:t>конкурентних</a:t>
            </a:r>
            <a:r>
              <a:rPr dirty="0"/>
              <a:t>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паралельних</a:t>
            </a:r>
            <a:r>
              <a:rPr dirty="0"/>
              <a:t> </a:t>
            </a:r>
            <a:r>
              <a:rPr dirty="0" err="1"/>
              <a:t>програм</a:t>
            </a:r>
            <a:r>
              <a:rPr dirty="0"/>
              <a:t> </a:t>
            </a:r>
            <a:r>
              <a:rPr dirty="0" err="1"/>
              <a:t>вимагає</a:t>
            </a:r>
            <a:r>
              <a:rPr dirty="0"/>
              <a:t> </a:t>
            </a:r>
            <a:r>
              <a:rPr dirty="0" err="1"/>
              <a:t>ретельного</a:t>
            </a:r>
            <a:r>
              <a:rPr dirty="0"/>
              <a:t> </a:t>
            </a:r>
            <a:r>
              <a:rPr dirty="0" err="1"/>
              <a:t>розуміння</a:t>
            </a:r>
            <a:r>
              <a:rPr dirty="0"/>
              <a:t>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управління</a:t>
            </a:r>
            <a:r>
              <a:rPr dirty="0"/>
              <a:t> </a:t>
            </a:r>
            <a:r>
              <a:rPr dirty="0" err="1"/>
              <a:t>проблемами</a:t>
            </a:r>
            <a:r>
              <a:rPr dirty="0"/>
              <a:t> </a:t>
            </a:r>
            <a:r>
              <a:rPr dirty="0" err="1"/>
              <a:t>взаємоблокування</a:t>
            </a:r>
            <a:r>
              <a:rPr dirty="0"/>
              <a:t>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синхронізації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Взаємоблокування (Deadlock)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Взаємоблокування виникає, коли процеси чекають на ресурс, який утримує інший, спричинюючи тупік та зупинку програми.</a:t>
            </a:r>
          </a:p>
          <a:p>
            <a:r>
              <a:t>- Реальні приклади підкреслюють важливість правильного управління ресурсами для уникнення блокувань та збереження продуктивності.</a:t>
            </a:r>
          </a:p>
          <a:p>
            <a:r>
              <a:t>- Конкурентність та паралелізм у програмуванні дозволяють виконання кількох завдань одночасно, проте створюють додаткові виклики у дизайні програм.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Синхронізація процесів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Синхронізація важлива для правильного упорядкування процесів та уникнення гонок за ресурсами в програмах з паралельним виконанням.</a:t>
            </a:r>
          </a:p>
          <a:p>
            <a:r>
              <a:t>- Ефективне управління доступом до критичних секцій коду допомагає уникнути конфліктів та підвищує швидкість програми.</a:t>
            </a:r>
          </a:p>
          <a:p>
            <a:r>
              <a:t>- Контрольована синхронізація процесів сприяє підвищенню продуктивності та зменшенню можливих помилок в паралельних програмах.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Гонки за ресурсами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Гонки за ресурсами виникають при конкуренції процесів за спільний ресурс, що може пошкодити програму через некоректну роботу.</a:t>
            </a:r>
          </a:p>
          <a:p>
            <a:r>
              <a:t>- Ефективне управління ресурсами та використання взаємного виключення допомагають уникнути проблем, пов'язаних з гонками за ресурсами.</a:t>
            </a:r>
          </a:p>
          <a:p>
            <a:r>
              <a:t>- Застосування правильних стратегій синхронізації та управління доступом до ресурсів може покращити стабільність та ефективність програмного забезпечення.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Мертві блокування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Група процесів чекає один на одного для визвільнення ресурсів, спричиняючи застій та неможливість виконання подальших дій.</a:t>
            </a:r>
          </a:p>
          <a:p>
            <a:r>
              <a:t>- Коректне управління ресурсами та очікування можуть уникнути ситуацій мертвого блокування.</a:t>
            </a:r>
          </a:p>
          <a:p>
            <a:r>
              <a:t>- Важливо враховувати синхронізацію та управління доступом до спільних ресурсів для запобігання конфліктів та забезпечення ефективності програм.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Приклад рішення: Використання Моніторів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Монітори дозволяють управляти доступом до критичних секцій коду, уникати гонок за ресурсами та забезпечувати синхронізований доступ до спільних даних.</a:t>
            </a:r>
          </a:p>
          <a:p>
            <a:r>
              <a:t>- Вони є ефективним методом уникнути проблем конкурентності та паралелізму, що можуть виникнути при обробці великих обсягів даних.</a:t>
            </a:r>
          </a:p>
          <a:p>
            <a:r>
              <a:t>- Застосування моніторів сприяє підвищенню ефективності та швидкості виконання програм, роблячи їх більш надійними та ефективними.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Кейс з реального життя: Банківська система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Ефективне управління доступом до ресурсів - запобігає гонкам та взаємоблокуванням, забезпечує швидкість операцій та надійність банківської системи.</a:t>
            </a:r>
          </a:p>
          <a:p>
            <a:r>
              <a:t>- Налаштування прав доступу - ключовий елемент для запобігання конфліктів між процесами та забезпечення безпеки даних у системі.</a:t>
            </a:r>
          </a:p>
          <a:p>
            <a:r>
              <a:t>- Контроль ресурсів в реальному часі - дозволяє ефективно реагувати на потреби процесів та забезпечує оптимальну роботу системи.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Висновки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Ефективні рішення у синхронізації та управлінні ресурсами підвищують ефективність програм та гарантують їх безперебійну роботу.</a:t>
            </a:r>
          </a:p>
          <a:p>
            <a:r>
              <a:t>- Правильне проектування конкурентних та паралельних програм сприяє їх масштабованості та оптимальній роботі у різних умовах навантаження.</a:t>
            </a:r>
          </a:p>
          <a:p>
            <a:r>
              <a:t>- Уникнення взаємоблокувань та уважне керування перехресними залежностями дозволяють запобігти багатьом потенційним проблемам у програмному коді.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795</Words>
  <Application>Microsoft Office PowerPoint</Application>
  <PresentationFormat>Широкоэкранный</PresentationFormat>
  <Paragraphs>56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Tenorite</vt:lpstr>
      <vt:lpstr>Office Theme</vt:lpstr>
      <vt:lpstr>Проблеми при розробці конкурентних та паралельних програм</vt:lpstr>
      <vt:lpstr>Проблеми проектування конкурентних та паралельних програм</vt:lpstr>
      <vt:lpstr>Взаємоблокування (Deadlock)</vt:lpstr>
      <vt:lpstr>Синхронізація процесів</vt:lpstr>
      <vt:lpstr>Гонки за ресурсами</vt:lpstr>
      <vt:lpstr>Мертві блокування</vt:lpstr>
      <vt:lpstr>Приклад рішення: Використання Моніторів</vt:lpstr>
      <vt:lpstr>Кейс з реального життя: Банківська система</vt:lpstr>
      <vt:lpstr>Висновки</vt:lpstr>
      <vt:lpstr>Рекомендації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2</cp:revision>
  <dcterms:created xsi:type="dcterms:W3CDTF">2021-09-06T16:30:14Z</dcterms:created>
  <dcterms:modified xsi:type="dcterms:W3CDTF">2024-02-29T08:57:21Z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