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600A7-1BA1-4A6C-B89F-3BFDF4E67060}" v="13" dt="2023-08-23T02:54:53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/>
    <p:restoredTop sz="94718"/>
  </p:normalViewPr>
  <p:slideViewPr>
    <p:cSldViewPr snapToGrid="0">
      <p:cViewPr varScale="1">
        <p:scale>
          <a:sx n="150" d="100"/>
          <a:sy n="150" d="100"/>
        </p:scale>
        <p:origin x="12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409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Ми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продовжуємо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бачити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швидкий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розвиток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у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сфері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розподілених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систем,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включаючи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клауд-обчислення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мікросервіси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контейнери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оркестрацію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Це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відкриває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нові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можливості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але й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нові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виклики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83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Сьогодні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ми говоримо про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розподілені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програми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-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це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ті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що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працюють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на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декількох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комп'ютерних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системах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одночасно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але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здаються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користувачу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єдиним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цілим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Розглянемо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ключові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виклики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з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якими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ми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стикаємося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при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їхньому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проектуванні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27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При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створенні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розподілених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програм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основними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проблемами є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забезпечення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ефективної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комунікації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між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вузлами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управління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станом і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збереження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даних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також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забезпечення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консистентності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62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Масштабування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розподілених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систем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може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бути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складним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завданням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Важливо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враховувати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збалансування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навантаження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і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реплікацію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даних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щоб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система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ефективно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працювала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під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час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зростання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навантаження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79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Безпека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є критично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важливою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Ми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повинні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захищати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систему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від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зовнішніх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атак,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забезпечуючи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конфіденційність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цілісність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доступність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даних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613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Надійність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і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відмовостійкість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вимагають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створення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систем,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здатних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виявляти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помилки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і автоматично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відновлюватися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після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збоїв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щоб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забезпечити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безперервність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сервісу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30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Тестування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розподілених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систем є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складним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через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їхню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взаємодію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і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паралелізм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Розгортання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також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вимагає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особливих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підходів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для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забезпечення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консистентності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неперервної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інтеграції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79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Розгортання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розподілених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програм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є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складним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через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необхідність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узгодження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роботи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між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різними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серверами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сервісами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Необхідно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врахувати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багато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аспектів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включаючи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версіонування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програм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керування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конфігураціями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автоматизацію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розгортання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і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моніторинг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стану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послуг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Використання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контейнеризації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оркестрації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наприклад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за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допомогою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Kubernetes,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може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значно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спростити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процес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розгортання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забезпечити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більшу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відмовостійкість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і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гнучкість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системи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150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Ми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продовжуємо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бачити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швидкий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розвиток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у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сфері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розподілених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систем,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включаючи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клауд-обчислення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мікросервіси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контейнери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та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оркестрацію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Це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відкриває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нові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можливості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, але й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нові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EC"/>
                </a:solidFill>
                <a:effectLst/>
                <a:latin typeface="Söhne"/>
              </a:rPr>
              <a:t>виклики</a:t>
            </a:r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2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9278834" cy="2387600"/>
          </a:xfrm>
        </p:spPr>
        <p:txBody>
          <a:bodyPr/>
          <a:lstStyle/>
          <a:p>
            <a:r>
              <a:rPr lang="ru-RU" dirty="0" err="1"/>
              <a:t>Проблеми</a:t>
            </a:r>
            <a:r>
              <a:rPr lang="ru-RU" dirty="0"/>
              <a:t> </a:t>
            </a:r>
            <a:r>
              <a:rPr lang="ru-RU" dirty="0" err="1"/>
              <a:t>проектування</a:t>
            </a:r>
            <a:r>
              <a:rPr lang="ru-RU" dirty="0"/>
              <a:t> </a:t>
            </a:r>
            <a:r>
              <a:rPr lang="ru-RU" dirty="0" err="1"/>
              <a:t>розпод</a:t>
            </a:r>
            <a:r>
              <a:rPr lang="en-US" dirty="0" err="1"/>
              <a:t>i</a:t>
            </a:r>
            <a:r>
              <a:rPr lang="ru-RU" dirty="0" err="1"/>
              <a:t>лених</a:t>
            </a:r>
            <a:r>
              <a:rPr lang="ru-RU" dirty="0"/>
              <a:t> </a:t>
            </a:r>
            <a:r>
              <a:rPr lang="ru-RU" dirty="0" err="1"/>
              <a:t>програм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ru-RU" dirty="0" err="1"/>
              <a:t>Виконав</a:t>
            </a:r>
            <a:r>
              <a:rPr lang="ru-RU" dirty="0"/>
              <a:t> Гоша </a:t>
            </a:r>
            <a:r>
              <a:rPr lang="ru-RU" dirty="0" err="1"/>
              <a:t>Давід</a:t>
            </a:r>
            <a:r>
              <a:rPr lang="ru-RU" dirty="0"/>
              <a:t> </a:t>
            </a:r>
            <a:r>
              <a:rPr lang="ru-RU" dirty="0" err="1"/>
              <a:t>Олександрович</a:t>
            </a:r>
            <a:r>
              <a:rPr lang="ru-RU" dirty="0"/>
              <a:t> ІПЗ-43</a:t>
            </a:r>
          </a:p>
          <a:p>
            <a:endParaRPr lang="ru-RU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Висновки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Проблеми при проектуванні розподілених програм впливають на ефективність, надійність та безпеку систем.</a:t>
            </a:r>
          </a:p>
          <a:p>
            <a:r>
              <a:t>- Вирішення цих проблем є ключовим для забезпечення ефективності та масштабованості розподілених систем.</a:t>
            </a:r>
          </a:p>
          <a:p>
            <a:r>
              <a:t>- Розподілені системи використовуються в різних застосуваннях, включаючи великі клауд-платформи, і потребують унікальних рішень.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085" y="1077570"/>
            <a:ext cx="9779183" cy="1325563"/>
          </a:xfrm>
        </p:spPr>
        <p:txBody>
          <a:bodyPr/>
          <a:lstStyle/>
          <a:p>
            <a:r>
              <a:rPr dirty="0" err="1"/>
              <a:t>Огляд</a:t>
            </a:r>
            <a:r>
              <a:rPr dirty="0"/>
              <a:t> </a:t>
            </a:r>
            <a:r>
              <a:rPr dirty="0" err="1"/>
              <a:t>ключових</a:t>
            </a:r>
            <a:r>
              <a:rPr dirty="0"/>
              <a:t> </a:t>
            </a:r>
            <a:r>
              <a:rPr dirty="0" err="1"/>
              <a:t>проблем</a:t>
            </a:r>
            <a:r>
              <a:rPr dirty="0"/>
              <a:t> у </a:t>
            </a:r>
            <a:r>
              <a:rPr dirty="0" err="1"/>
              <a:t>проектуванні</a:t>
            </a:r>
            <a:r>
              <a:rPr dirty="0"/>
              <a:t> </a:t>
            </a:r>
            <a:r>
              <a:rPr dirty="0" err="1"/>
              <a:t>розподілених</a:t>
            </a:r>
            <a:r>
              <a:rPr dirty="0"/>
              <a:t> </a:t>
            </a:r>
            <a:r>
              <a:rPr dirty="0" err="1"/>
              <a:t>програм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085" y="3157126"/>
            <a:ext cx="9779182" cy="3366815"/>
          </a:xfrm>
        </p:spPr>
        <p:txBody>
          <a:bodyPr/>
          <a:lstStyle/>
          <a:p>
            <a:r>
              <a:rPr dirty="0"/>
              <a:t>- </a:t>
            </a:r>
            <a:r>
              <a:rPr dirty="0" err="1"/>
              <a:t>Ключові</a:t>
            </a:r>
            <a:r>
              <a:rPr dirty="0"/>
              <a:t> </a:t>
            </a:r>
            <a:r>
              <a:rPr dirty="0" err="1"/>
              <a:t>проблеми</a:t>
            </a:r>
            <a:r>
              <a:rPr dirty="0"/>
              <a:t> </a:t>
            </a:r>
            <a:r>
              <a:rPr dirty="0" err="1"/>
              <a:t>включають</a:t>
            </a:r>
            <a:r>
              <a:rPr dirty="0"/>
              <a:t> </a:t>
            </a:r>
            <a:r>
              <a:rPr dirty="0" err="1"/>
              <a:t>комунікаційні</a:t>
            </a:r>
            <a:r>
              <a:rPr dirty="0"/>
              <a:t> </a:t>
            </a:r>
            <a:r>
              <a:rPr dirty="0" err="1"/>
              <a:t>виклики</a:t>
            </a:r>
            <a:r>
              <a:rPr dirty="0"/>
              <a:t> </a:t>
            </a:r>
            <a:r>
              <a:rPr dirty="0" err="1"/>
              <a:t>та</a:t>
            </a:r>
            <a:r>
              <a:rPr dirty="0"/>
              <a:t> </a:t>
            </a:r>
            <a:r>
              <a:rPr dirty="0" err="1"/>
              <a:t>масштабування</a:t>
            </a:r>
            <a:r>
              <a:rPr dirty="0"/>
              <a:t>, </a:t>
            </a:r>
            <a:r>
              <a:rPr dirty="0" err="1"/>
              <a:t>які</a:t>
            </a:r>
            <a:r>
              <a:rPr dirty="0"/>
              <a:t> </a:t>
            </a:r>
            <a:r>
              <a:rPr dirty="0" err="1"/>
              <a:t>важливо</a:t>
            </a:r>
            <a:r>
              <a:rPr dirty="0"/>
              <a:t> </a:t>
            </a:r>
            <a:r>
              <a:rPr dirty="0" err="1"/>
              <a:t>вирішити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ефективності</a:t>
            </a:r>
            <a:r>
              <a:rPr dirty="0"/>
              <a:t> </a:t>
            </a:r>
            <a:r>
              <a:rPr dirty="0" err="1"/>
              <a:t>та</a:t>
            </a:r>
            <a:r>
              <a:rPr dirty="0"/>
              <a:t> </a:t>
            </a:r>
            <a:r>
              <a:rPr dirty="0" err="1"/>
              <a:t>надійності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dirty="0" err="1"/>
              <a:t>Безпека</a:t>
            </a:r>
            <a:r>
              <a:rPr dirty="0"/>
              <a:t>, </a:t>
            </a:r>
            <a:r>
              <a:rPr dirty="0" err="1"/>
              <a:t>надійність</a:t>
            </a:r>
            <a:r>
              <a:rPr dirty="0"/>
              <a:t> </a:t>
            </a:r>
            <a:r>
              <a:rPr dirty="0" err="1"/>
              <a:t>та</a:t>
            </a:r>
            <a:r>
              <a:rPr dirty="0"/>
              <a:t> </a:t>
            </a:r>
            <a:r>
              <a:rPr dirty="0" err="1"/>
              <a:t>тестування</a:t>
            </a:r>
            <a:r>
              <a:rPr dirty="0"/>
              <a:t> </a:t>
            </a:r>
            <a:r>
              <a:rPr dirty="0" err="1"/>
              <a:t>також</a:t>
            </a:r>
            <a:r>
              <a:rPr dirty="0"/>
              <a:t> є </a:t>
            </a:r>
            <a:r>
              <a:rPr dirty="0" err="1"/>
              <a:t>важливими</a:t>
            </a:r>
            <a:r>
              <a:rPr dirty="0"/>
              <a:t> </a:t>
            </a:r>
            <a:r>
              <a:rPr dirty="0" err="1"/>
              <a:t>аспектами</a:t>
            </a:r>
            <a:r>
              <a:rPr dirty="0"/>
              <a:t> у </a:t>
            </a:r>
            <a:r>
              <a:rPr dirty="0" err="1"/>
              <a:t>проектуванні</a:t>
            </a:r>
            <a:r>
              <a:rPr dirty="0"/>
              <a:t> </a:t>
            </a:r>
            <a:r>
              <a:rPr dirty="0" err="1"/>
              <a:t>розподілених</a:t>
            </a:r>
            <a:r>
              <a:rPr dirty="0"/>
              <a:t> </a:t>
            </a:r>
            <a:r>
              <a:rPr dirty="0" err="1"/>
              <a:t>програм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dirty="0" err="1"/>
              <a:t>Розгортання</a:t>
            </a:r>
            <a:r>
              <a:rPr dirty="0"/>
              <a:t> </a:t>
            </a:r>
            <a:r>
              <a:rPr dirty="0" err="1"/>
              <a:t>розподілених</a:t>
            </a:r>
            <a:r>
              <a:rPr dirty="0"/>
              <a:t> </a:t>
            </a:r>
            <a:r>
              <a:rPr dirty="0" err="1"/>
              <a:t>систем</a:t>
            </a:r>
            <a:r>
              <a:rPr dirty="0"/>
              <a:t> </a:t>
            </a:r>
            <a:r>
              <a:rPr dirty="0" err="1"/>
              <a:t>потребує</a:t>
            </a:r>
            <a:r>
              <a:rPr dirty="0"/>
              <a:t> </a:t>
            </a:r>
            <a:r>
              <a:rPr dirty="0" err="1"/>
              <a:t>уваги</a:t>
            </a:r>
            <a:r>
              <a:rPr dirty="0"/>
              <a:t> </a:t>
            </a:r>
            <a:r>
              <a:rPr dirty="0" err="1"/>
              <a:t>до</a:t>
            </a:r>
            <a:r>
              <a:rPr dirty="0"/>
              <a:t> </a:t>
            </a:r>
            <a:r>
              <a:rPr dirty="0" err="1"/>
              <a:t>деталей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забезпечення</a:t>
            </a:r>
            <a:r>
              <a:rPr dirty="0"/>
              <a:t> </a:t>
            </a:r>
            <a:r>
              <a:rPr dirty="0" err="1"/>
              <a:t>безперервності</a:t>
            </a:r>
            <a:r>
              <a:rPr dirty="0"/>
              <a:t> </a:t>
            </a:r>
            <a:r>
              <a:rPr dirty="0" err="1"/>
              <a:t>та</a:t>
            </a:r>
            <a:r>
              <a:rPr dirty="0"/>
              <a:t> </a:t>
            </a:r>
            <a:r>
              <a:rPr dirty="0" err="1"/>
              <a:t>безпеки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Комунікаційні проблеми у розподілених програмах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Недоліки у комунікації можуть спричинити помилки та затримки у взаємодії компонентів розподіленої системи.</a:t>
            </a:r>
          </a:p>
          <a:p>
            <a:r>
              <a:t>- Погана комунікація може призвести до поширення недостовірної інформації, порушуючи ефективність та надійність системи.</a:t>
            </a:r>
          </a:p>
          <a:p>
            <a:r>
              <a:t>- Важливість ефективності комунікації варто розглядати як критичний аспект проектування розподілених програм.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Проблема масштабування в розподілених програмах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Збільшення обсягів даних та завантажень може призвести до проблем з продуктивністю та доступністю системи.</a:t>
            </a:r>
          </a:p>
          <a:p>
            <a:r>
              <a:t>- Розробники розподілених програм стикаються з викликами щодо координації компонентів та забезпеченням консистентності даних.</a:t>
            </a:r>
          </a:p>
          <a:p>
            <a:r>
              <a:t>- Є ключовою аспектом для ефективності, надійності та безпеки систем у широкому спектрі застосувань від веб-додатків до клауд-платформ.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Проблема безпеки в розподілених програмах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Високий рівень безпеки необхідний у розподілених програмах через ризики кібератак та витоків даних.</a:t>
            </a:r>
          </a:p>
          <a:p>
            <a:r>
              <a:t>- Несанкціонований доступ потребує ефективних заходів захисту для запобігання порушенням безпеки.</a:t>
            </a:r>
          </a:p>
          <a:p>
            <a:r>
              <a:t>- Заходи захисту є ключовим аспектом для забезпечення ефективності, надійності та безпеки розподілених систем.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Проблема надійності у розподілених програмах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Відмови компонентів системи можуть спричинити втрату даних та порушення роботи сервісів у розподілених програмах.</a:t>
            </a:r>
          </a:p>
          <a:p>
            <a:r>
              <a:t>- Проектування розподілених програм вимагає рішень щодо координації компонентів, дотримання консистентності даних та забезпечення безперервності.</a:t>
            </a:r>
          </a:p>
          <a:p>
            <a:r>
              <a:t>- Надійність у розподілених системах впливає на ефективність, масштабування та безпеку, що є критичним для багатьох застосувань.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Проблема тестування в розподілених програмах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Проблема тестування розподілених програм впливає на ефективність, надійність, масштабування та безпеку систем.</a:t>
            </a:r>
          </a:p>
          <a:p>
            <a:r>
              <a:t>- Розподілені системи використовуються в різних застосуваннях, потребуючи унікального підходу до координації компонентів та інших викликів.</a:t>
            </a:r>
          </a:p>
          <a:p>
            <a:r>
              <a:t>- Перевірка правильності функціонування в реальних умовах є критично важливою для забезпечення безперервності служб.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Проблема</a:t>
            </a:r>
            <a:r>
              <a:rPr dirty="0"/>
              <a:t> </a:t>
            </a:r>
            <a:r>
              <a:rPr dirty="0" err="1"/>
              <a:t>розгортання</a:t>
            </a:r>
            <a:r>
              <a:rPr dirty="0"/>
              <a:t> </a:t>
            </a:r>
            <a:r>
              <a:rPr dirty="0" err="1"/>
              <a:t>розподілених</a:t>
            </a:r>
            <a:r>
              <a:rPr dirty="0"/>
              <a:t> </a:t>
            </a:r>
            <a:r>
              <a:rPr dirty="0" err="1"/>
              <a:t>програм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Вирішення унікальних викликів координації компонентів є ключовим аспектом при розгортанні розподілених програм.</a:t>
            </a:r>
          </a:p>
          <a:p>
            <a:r>
              <a:t>- Забезпечення консистентності даних та безперервності служб важливо для стабільної роботи системи.</a:t>
            </a:r>
          </a:p>
          <a:p>
            <a:r>
              <a:t>- Правильне розгортання впливає на ефективність, надійність та масштабованість розподілених систем.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Майбутні тенденції в області розподілених програм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Передбачення нових викликів у галузі розподілених програм зі зростанням обсягів даних та складністю архітектур.</a:t>
            </a:r>
          </a:p>
          <a:p>
            <a:r>
              <a:t>- Важливість розуміння проблем, що виникають у розробці розподілених програм для підвищення ефективності та безпеки систем.</a:t>
            </a:r>
          </a:p>
          <a:p>
            <a:r>
              <a:t>- Унікальні виклики інженерів у вирішенні питань координації компонентів, консистентності даних та безперервності служб.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748</Words>
  <Application>Microsoft Office PowerPoint</Application>
  <PresentationFormat>Широкоэкранный</PresentationFormat>
  <Paragraphs>57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Söhne</vt:lpstr>
      <vt:lpstr>Tenorite</vt:lpstr>
      <vt:lpstr>Office Theme</vt:lpstr>
      <vt:lpstr>Проблеми проектування розподiлених програм</vt:lpstr>
      <vt:lpstr>Огляд ключових проблем у проектуванні розподілених програм</vt:lpstr>
      <vt:lpstr>Комунікаційні проблеми у розподілених програмах</vt:lpstr>
      <vt:lpstr>Проблема масштабування в розподілених програмах</vt:lpstr>
      <vt:lpstr>Проблема безпеки в розподілених програмах</vt:lpstr>
      <vt:lpstr>Проблема надійності у розподілених програмах</vt:lpstr>
      <vt:lpstr>Проблема тестування в розподілених програмах</vt:lpstr>
      <vt:lpstr>Проблема розгортання розподілених програм</vt:lpstr>
      <vt:lpstr>Майбутні тенденції в області розподілених програм</vt:lpstr>
      <vt:lpstr>Висновки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2</cp:revision>
  <dcterms:created xsi:type="dcterms:W3CDTF">2021-09-06T16:30:14Z</dcterms:created>
  <dcterms:modified xsi:type="dcterms:W3CDTF">2024-04-02T08:18:06Z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