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D600A7-1BA1-4A6C-B89F-3BFDF4E67060}" v="13" dt="2023-08-23T02:54:53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3"/>
    <p:restoredTop sz="94718"/>
  </p:normalViewPr>
  <p:slideViewPr>
    <p:cSldViewPr snapToGrid="0">
      <p:cViewPr varScale="1">
        <p:scale>
          <a:sx n="150" d="100"/>
          <a:sy n="150" d="100"/>
        </p:scale>
        <p:origin x="12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Добрий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день!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Сьогодні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ми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поговоримо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про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складності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з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якими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стикаються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розробники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веб-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додатків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 Веб-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додатки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-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це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серце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багатьох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бізнесів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і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їх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ефективне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проектування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вимагає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глибокого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розуміння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технічних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і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бізнесових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аспектів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841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Підсумовуючи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ефективне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проектування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веб-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додатків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вимагає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врахування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широкого спектра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технічних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користувацьких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факторів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Врахування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цих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проблем з самого початку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проектування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може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допомогти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створити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сильний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зручний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і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безпечний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веб-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додаток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125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Ключовою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вимогою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до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сучасних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веб-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додатків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є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їх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здатність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адаптуватися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до будь-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якого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пристрою,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від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мобільних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телефонів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до великих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екранів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Це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означає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використання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респонсивного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дизайну,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що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забезпечує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однакову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функціональність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і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зручність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використання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на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всіх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пристроях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896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Безпека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веб-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додатків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ніколи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не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була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більш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важливою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враховуючи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зростаючу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кількість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кібератак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Це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включає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захист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від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загальновідомих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уразливостей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шифрування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даних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забезпечення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конфіденційності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інформації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користувачів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2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Швидкість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завантаження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і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загальна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продуктивність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веб-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додатків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безпосередньо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впливають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на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користувацький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досвід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і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задоволеність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користувачів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 Тут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мова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йде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про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мінімізацію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коду,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оптимізацію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зображень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використання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кешування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825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"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Інтуїтивно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зрозумілий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інтерфейс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-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це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ключ до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залучення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і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утримання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користувачів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 Веб-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додаток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повинен бути легким для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навігації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і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кожен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елемент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інтерфейсу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повинен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працювати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без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зайвих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затримок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Ми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повинні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гарантувати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що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наші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веб-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додатки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працюють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однаково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добре у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всіх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основних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браузерах,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незалежно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від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їх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версії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або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платформи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Це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може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вимагати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додаткових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тестувань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і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коригувань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030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Як ваш веб-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додаток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росте, так само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має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збільшуватися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і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його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здатність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обробляти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збільшене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навантаження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Масштабованість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потребує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передбачуваної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архітектури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що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може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включати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використання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хмарних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технологій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мікросервісів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798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Видимість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веб-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додатків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у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пошукових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системах є критичною для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приваблення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нових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користувачів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SEO-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оптимізація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включає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використання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правильних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ключових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слів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оптимізацію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тегів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заголовків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забезпечення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якісного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контенту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66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Доступність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означає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що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веб-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додатки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мають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бути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доступні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для людей з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різними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обмеженнями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Це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включає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використання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стандартів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WAI-ARIA,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візуальних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контрастів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клавіатурного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доступу.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44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ru-RU" dirty="0" err="1"/>
              <a:t>Проблеми</a:t>
            </a:r>
            <a:r>
              <a:rPr lang="ru-RU" dirty="0"/>
              <a:t> </a:t>
            </a:r>
            <a:r>
              <a:rPr lang="ru-RU" dirty="0" err="1"/>
              <a:t>проектування</a:t>
            </a:r>
            <a:r>
              <a:rPr lang="ru-RU" dirty="0"/>
              <a:t> веб-</a:t>
            </a:r>
            <a:r>
              <a:rPr lang="ru-RU" dirty="0" err="1"/>
              <a:t>додатків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ru-RU" dirty="0" err="1"/>
              <a:t>Виконав</a:t>
            </a:r>
            <a:r>
              <a:rPr lang="ru-RU" dirty="0"/>
              <a:t> Гоша </a:t>
            </a:r>
            <a:r>
              <a:rPr lang="ru-RU" dirty="0" err="1"/>
              <a:t>Давід</a:t>
            </a:r>
            <a:r>
              <a:rPr lang="ru-RU" dirty="0"/>
              <a:t> </a:t>
            </a:r>
            <a:r>
              <a:rPr lang="ru-RU" dirty="0" err="1"/>
              <a:t>Олександрович</a:t>
            </a:r>
            <a:r>
              <a:rPr lang="ru-RU" dirty="0"/>
              <a:t> ІПЗ-43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Доступність веб-додатків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Забезпечення доступності у веб-додатках дозволяє людям з обмеженими можливостями використовувати їх без перешкод.</a:t>
            </a:r>
          </a:p>
          <a:p>
            <a:r>
              <a:t>- Це сприяє розширенню аудиторії додатка, підвищує задоволення користувачів та покращує репутацію бренду.</a:t>
            </a:r>
          </a:p>
          <a:p>
            <a:r>
              <a:t>- Доступність також може позитивно впливати на SEO-оптимізацію та загальну користувацьку досвід користувачів.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Рекомендації для розробників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Забезпечте адаптивний дизайн для оптимального відображення на різних пристроях та платформах.</a:t>
            </a:r>
          </a:p>
          <a:p>
            <a:r>
              <a:t>- Приділяйте увагу безпеці, враховуючи заходи захисту даних та вразливість перед атаками.</a:t>
            </a:r>
          </a:p>
          <a:p>
            <a:r>
              <a:t>- Оптимізуйте продуктивність шляхом мінімізації завантаження та підвищення швидкодії веб-додатку.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Огляд проблем та викликів у проектуванні веб-додатків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Адаптивний дизайн і сумісність з браузерами важливі для забезпечення оптимального користувацького досвіду на різних пристроях.</a:t>
            </a:r>
          </a:p>
          <a:p>
            <a:r>
              <a:t>- Безпека та SEO-оптимізація веб-додатків є критичними для захисту даних користувачів та підвищення видимості у пошукових системах.</a:t>
            </a:r>
          </a:p>
          <a:p>
            <a:r>
              <a:t>- Продуктивність, масштабованість та доступність впливають на швидкість завантаження сторінок та доступність для людей з обмеженими можливостями.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Адаптивний дизайн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Адаптивний дизайн покращує користувацький досвід, оскільки дозволяє веб-сайту адаптуватися до різних пристроїв та екранів.</a:t>
            </a:r>
          </a:p>
          <a:p>
            <a:r>
              <a:t>- Важливо мати дизайн, що пристосовується, оскільки це забезпечує однакову функціональність та зручність для всіх користувачів.</a:t>
            </a:r>
          </a:p>
          <a:p>
            <a:r>
              <a:t>- Можливість пристосування до різних роздільних здатностей допомагає зберегти інформаційну доступність та залучати аудиторію на будь-яких пристроях.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Безпека веб-додатків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Недостатні заходи безпеки можуть викликати атаки, такі як кросс-сайт скриптінг, SQL ін'єкції та витік конфіденційної інформації.</a:t>
            </a:r>
          </a:p>
          <a:p>
            <a:r>
              <a:t>- Важливо застосовувати автентифікацію, авторизацію, захист від DoS атак та шифрування даних для уникнення потенційних загроз.</a:t>
            </a:r>
          </a:p>
          <a:p>
            <a:r>
              <a:t>- Атаки, такі як фішинг, атаки з використанням браузера та злому сесії можуть пошкодити інтегрітет та конфіденційність даних.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Продуктивність веб-додатків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Підвищення продуктивності веб-додатка забезпечує швидкий відгук на запити користувачів, покращує їхній досвід та сприяє збільшенню конверсії.</a:t>
            </a:r>
          </a:p>
          <a:p>
            <a:r>
              <a:t>- Стратегії оптимізації включають кешування даних, мінімізацію запитів, оптимізацію коду та зображень, використання CDN-серверів.</a:t>
            </a:r>
          </a:p>
          <a:p>
            <a:r>
              <a:t>- Важливість аспектів, що слід враховувати: масштабованість для великої кількості користувачів, адаптивність до під'єднання, підтримка різних браузерів.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Користувацький досвід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Забезпечення зручної взаємодії з додатком через інтуїтивний і привабливий дизайн сприяє задоволенню користувачів та збільшує вірогідність повторного використання.</a:t>
            </a:r>
          </a:p>
          <a:p>
            <a:r>
              <a:t>- Важливість користувацького досвіду полягає у зменшенні відтоку користувачів, підвищенні конверсії та позитивному іміджі бренду серед аудиторії.</a:t>
            </a:r>
          </a:p>
          <a:p>
            <a:r>
              <a:t>- Підвищення задоволення користувачів веде до збільшення лояльності, рекомендацій від існуючих клієнтів і підвищення загального успіху додатка.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Сумісність з браузерами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Підтримка різних браузерів допомагає забезпечити доступність веб-додатка для широкого кола користувачів.</a:t>
            </a:r>
          </a:p>
          <a:p>
            <a:r>
              <a:t>- Варіації у підтримуваних браузерах можуть вплинути на функціональність, вигляд та продуктивність додатка.</a:t>
            </a:r>
          </a:p>
          <a:p>
            <a:r>
              <a:t>- Недбалість у сумісності може спричинити проблеми з відображенням, функціональністю та коректною роботою веб-додатка.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Масштабованість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Планування масштабування веб-додатків сприяє ефективному розвитку та відповіді на зростаючі потреби користувачів.</a:t>
            </a:r>
          </a:p>
          <a:p>
            <a:r>
              <a:t>- Масштабуваність дозволяє додатку обробляти більше завдань та користувачів, підвищуючи продуктивність та задоволення користувачів.</a:t>
            </a:r>
          </a:p>
          <a:p>
            <a:r>
              <a:t>- Забезпечення масштабованості забезпечує високу доступність сервісу та підтримку зростаючого навантаження без втрат функціональності.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SEO-оптимізація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Правильна SEO-оптимізація підвищує видимість веб-додатку у пошукових системах, забезпечуючи високі позиції та залучаючи нову аудиторію.</a:t>
            </a:r>
          </a:p>
          <a:p>
            <a:r>
              <a:t>- Відповідно підібрані ключові слова та оптимізований контент сприяють підвищенню трафіку на сайт та покращенню конверсії.</a:t>
            </a:r>
          </a:p>
          <a:p>
            <a:r>
              <a:t>- SEO допомагає підняти рейтинг сайту в пошукових системах, забезпечуючи доступ до ширшої аудиторії та збільшення популярності.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1176D5-513E-4E73-98C9-4CEA832F5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850</Words>
  <Application>Microsoft Office PowerPoint</Application>
  <PresentationFormat>Широкоэкранный</PresentationFormat>
  <Paragraphs>62</Paragraphs>
  <Slides>11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Söhne</vt:lpstr>
      <vt:lpstr>Tenorite</vt:lpstr>
      <vt:lpstr>Office Theme</vt:lpstr>
      <vt:lpstr>Проблеми проектування веб-додатків</vt:lpstr>
      <vt:lpstr>Огляд проблем та викликів у проектуванні веб-додатків</vt:lpstr>
      <vt:lpstr>Адаптивний дизайн</vt:lpstr>
      <vt:lpstr>Безпека веб-додатків</vt:lpstr>
      <vt:lpstr>Продуктивність веб-додатків</vt:lpstr>
      <vt:lpstr>Користувацький досвід</vt:lpstr>
      <vt:lpstr>Сумісність з браузерами</vt:lpstr>
      <vt:lpstr>Масштабованість</vt:lpstr>
      <vt:lpstr>SEO-оптимізація</vt:lpstr>
      <vt:lpstr>Доступність веб-додатків</vt:lpstr>
      <vt:lpstr>Рекомендації для розробників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2</cp:revision>
  <dcterms:created xsi:type="dcterms:W3CDTF">2021-09-06T16:30:14Z</dcterms:created>
  <dcterms:modified xsi:type="dcterms:W3CDTF">2024-04-02T08:21:49Z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