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54" d="100"/>
          <a:sy n="154" d="100"/>
        </p:scale>
        <p:origin x="10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Обговорюємо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дизайні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UX/UI 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мобільних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приклади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успішної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енергоефективності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великих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корпорацій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навчимося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помилках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невдалих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сновні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сумісність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платформами.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Хороший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UX/UI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сприяє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легкості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задоволеності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Snapchat 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його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інтуїтивним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розташуванням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кнопок.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Поганий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UX/UI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заплутати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деяких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іграх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великою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кількістю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кроків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2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автентифікації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оновлень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захисту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Успішні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компанії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двофакторну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аутентифікацію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строгі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політики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доступу.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Розглядаємо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кешування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ліниву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загрузку,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візуалізації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підвищення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Проблеми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виникнути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великою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кількістю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запитів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баз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неефективним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3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Обговорюємо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стандартне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споживання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розряджати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акумулятор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фонових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допомогти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Google Maps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зменшує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навантаження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акумулятор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допомогою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Offline Maps.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4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Аналізуємо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фактори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успіху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інноваційність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користувацька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дружність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маркетинг.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Розглядаємо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відмінності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успішними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неуспішними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стратегіями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Обговорюємо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недостатня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увага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потреб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погане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невдач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Підкреслюємо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значення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UX,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інновацій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постійного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вдосконалення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Рекомендуємо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студентам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слідкувати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трендами,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слухати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фідбек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дизайн-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мислення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Наголошуємо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аналітики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конфіденційності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впровадження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новацій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669234" cy="2387600"/>
          </a:xfrm>
        </p:spPr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моб</a:t>
            </a:r>
            <a:r>
              <a:rPr lang="en-US" dirty="0" err="1"/>
              <a:t>i</a:t>
            </a:r>
            <a:r>
              <a:rPr lang="ru-RU" dirty="0" err="1"/>
              <a:t>льних</a:t>
            </a:r>
            <a:r>
              <a:rPr lang="ru-RU" dirty="0"/>
              <a:t> </a:t>
            </a:r>
            <a:r>
              <a:rPr lang="ru-RU" dirty="0" err="1"/>
              <a:t>додатк</a:t>
            </a:r>
            <a:r>
              <a:rPr lang="en-US" dirty="0" err="1"/>
              <a:t>i</a:t>
            </a:r>
            <a:r>
              <a:rPr lang="ru-RU" dirty="0"/>
              <a:t>в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  <a:p>
            <a:endParaRPr lang="ru-R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 та рекомендації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Ключові</a:t>
            </a:r>
            <a:r>
              <a:rPr dirty="0"/>
              <a:t> </a:t>
            </a:r>
            <a:r>
              <a:rPr dirty="0" err="1"/>
              <a:t>висновки</a:t>
            </a:r>
            <a:r>
              <a:rPr dirty="0"/>
              <a:t>: </a:t>
            </a:r>
            <a:r>
              <a:rPr dirty="0" err="1"/>
              <a:t>важливість</a:t>
            </a:r>
            <a:r>
              <a:rPr dirty="0"/>
              <a:t> </a:t>
            </a:r>
            <a:r>
              <a:rPr dirty="0" err="1"/>
              <a:t>користувацького</a:t>
            </a:r>
            <a:r>
              <a:rPr dirty="0"/>
              <a:t> </a:t>
            </a:r>
            <a:r>
              <a:rPr dirty="0" err="1"/>
              <a:t>досвіду</a:t>
            </a:r>
            <a:r>
              <a:rPr dirty="0"/>
              <a:t>, </a:t>
            </a:r>
            <a:r>
              <a:rPr dirty="0" err="1"/>
              <a:t>потреба</a:t>
            </a:r>
            <a:r>
              <a:rPr dirty="0"/>
              <a:t> в </a:t>
            </a:r>
            <a:r>
              <a:rPr dirty="0" err="1"/>
              <a:t>інноваціях</a:t>
            </a:r>
            <a:r>
              <a:rPr dirty="0"/>
              <a:t>, </a:t>
            </a:r>
            <a:r>
              <a:rPr dirty="0" err="1"/>
              <a:t>необхідність</a:t>
            </a:r>
            <a:r>
              <a:rPr dirty="0"/>
              <a:t> </a:t>
            </a:r>
            <a:r>
              <a:rPr dirty="0" err="1"/>
              <a:t>постійного</a:t>
            </a:r>
            <a:r>
              <a:rPr dirty="0"/>
              <a:t> </a:t>
            </a:r>
            <a:r>
              <a:rPr dirty="0" err="1"/>
              <a:t>вдосконалення</a:t>
            </a:r>
            <a:r>
              <a:rPr dirty="0"/>
              <a:t> </a:t>
            </a:r>
            <a:r>
              <a:rPr dirty="0" err="1"/>
              <a:t>додатків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Рекомендації</a:t>
            </a:r>
            <a:r>
              <a:rPr dirty="0"/>
              <a:t> </a:t>
            </a:r>
            <a:r>
              <a:rPr dirty="0" err="1"/>
              <a:t>студентам</a:t>
            </a:r>
            <a:r>
              <a:rPr dirty="0"/>
              <a:t>: </a:t>
            </a:r>
            <a:r>
              <a:rPr dirty="0" err="1"/>
              <a:t>вивчати</a:t>
            </a:r>
            <a:r>
              <a:rPr dirty="0"/>
              <a:t> </a:t>
            </a:r>
            <a:r>
              <a:rPr dirty="0" err="1"/>
              <a:t>тренди</a:t>
            </a:r>
            <a:r>
              <a:rPr dirty="0"/>
              <a:t> </a:t>
            </a:r>
            <a:r>
              <a:rPr dirty="0" err="1"/>
              <a:t>ринку</a:t>
            </a:r>
            <a:r>
              <a:t>, </a:t>
            </a:r>
            <a:r>
              <a:rPr dirty="0" err="1"/>
              <a:t>тестувати</a:t>
            </a:r>
            <a:r>
              <a:rPr dirty="0"/>
              <a:t> </a:t>
            </a:r>
            <a:r>
              <a:rPr dirty="0" err="1"/>
              <a:t>прототипи</a:t>
            </a:r>
            <a:r>
              <a:rPr dirty="0"/>
              <a:t>, </a:t>
            </a:r>
            <a:r>
              <a:rPr dirty="0" err="1"/>
              <a:t>слухати</a:t>
            </a:r>
            <a:r>
              <a:rPr dirty="0"/>
              <a:t> </a:t>
            </a:r>
            <a:r>
              <a:rPr dirty="0" err="1"/>
              <a:t>користувацький</a:t>
            </a:r>
            <a:r>
              <a:rPr dirty="0"/>
              <a:t> </a:t>
            </a:r>
            <a:r>
              <a:rPr dirty="0" err="1"/>
              <a:t>фідбек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активно</a:t>
            </a:r>
            <a:r>
              <a:rPr dirty="0"/>
              <a:t> </a:t>
            </a:r>
            <a:r>
              <a:rPr dirty="0" err="1"/>
              <a:t>використовувати</a:t>
            </a:r>
            <a:r>
              <a:rPr dirty="0"/>
              <a:t> </a:t>
            </a:r>
            <a:r>
              <a:rPr dirty="0" err="1"/>
              <a:t>дизайн-мислення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основі</a:t>
            </a:r>
            <a:r>
              <a:rPr dirty="0"/>
              <a:t> </a:t>
            </a:r>
            <a:r>
              <a:rPr dirty="0" err="1"/>
              <a:t>досвіду</a:t>
            </a:r>
            <a:r>
              <a:rPr dirty="0"/>
              <a:t> </a:t>
            </a:r>
            <a:r>
              <a:rPr dirty="0" err="1"/>
              <a:t>корпорацій</a:t>
            </a:r>
            <a:r>
              <a:rPr dirty="0"/>
              <a:t>: </a:t>
            </a:r>
            <a:r>
              <a:rPr dirty="0" err="1"/>
              <a:t>запровадження</a:t>
            </a:r>
            <a:r>
              <a:rPr dirty="0"/>
              <a:t> </a:t>
            </a:r>
            <a:r>
              <a:rPr dirty="0" err="1"/>
              <a:t>аналітики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, </a:t>
            </a:r>
            <a:r>
              <a:rPr dirty="0" err="1"/>
              <a:t>розвиток</a:t>
            </a:r>
            <a:r>
              <a:rPr dirty="0"/>
              <a:t> </a:t>
            </a:r>
            <a:r>
              <a:rPr dirty="0" err="1"/>
              <a:t>безпеки</a:t>
            </a:r>
            <a:r>
              <a:rPr dirty="0"/>
              <a:t> й </a:t>
            </a:r>
            <a:r>
              <a:rPr dirty="0" err="1"/>
              <a:t>конфіденційності</a:t>
            </a:r>
            <a:r>
              <a:rPr dirty="0"/>
              <a:t>, </a:t>
            </a:r>
            <a:r>
              <a:rPr dirty="0" err="1"/>
              <a:t>стрімке</a:t>
            </a:r>
            <a:r>
              <a:rPr dirty="0"/>
              <a:t> </a:t>
            </a:r>
            <a:r>
              <a:rPr dirty="0" err="1"/>
              <a:t>впровадження</a:t>
            </a:r>
            <a:r>
              <a:rPr dirty="0"/>
              <a:t> </a:t>
            </a:r>
            <a:r>
              <a:rPr dirty="0" err="1"/>
              <a:t>новацій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Проблеми проектування мобільних 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Загальний огляд технічних викликів, UX/UI дизайну та безпеки даних у процесі проектування мобільних додатків.</a:t>
            </a:r>
          </a:p>
          <a:p>
            <a:r>
              <a:t>- Аналіз успішних рішень від відомих корпорацій щодо оптимізації продуктивності та енергоефективності мобільних додатків.</a:t>
            </a:r>
          </a:p>
          <a:p>
            <a:r>
              <a:t>- Розгляд невдалих прикладів, які розкриють важливі аспекти в процесі проектування мобільних додатків для подальшого уроку.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547" y="1071349"/>
            <a:ext cx="9779183" cy="1325563"/>
          </a:xfrm>
        </p:spPr>
        <p:txBody>
          <a:bodyPr/>
          <a:lstStyle/>
          <a:p>
            <a:r>
              <a:rPr dirty="0" err="1"/>
              <a:t>Технічні</a:t>
            </a:r>
            <a:r>
              <a:rPr dirty="0"/>
              <a:t> </a:t>
            </a:r>
            <a:r>
              <a:rPr dirty="0" err="1"/>
              <a:t>виклики</a:t>
            </a:r>
            <a:r>
              <a:rPr dirty="0"/>
              <a:t> у </a:t>
            </a:r>
            <a:r>
              <a:rPr dirty="0" err="1"/>
              <a:t>проектуванні</a:t>
            </a:r>
            <a:r>
              <a:rPr dirty="0"/>
              <a:t> </a:t>
            </a:r>
            <a:r>
              <a:rPr dirty="0" err="1"/>
              <a:t>мобільних</a:t>
            </a:r>
            <a:r>
              <a:rPr dirty="0"/>
              <a:t> </a:t>
            </a:r>
            <a:r>
              <a:rPr dirty="0" err="1"/>
              <a:t>додатків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547" y="2938088"/>
            <a:ext cx="9779182" cy="3366815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Оптимізація</a:t>
            </a:r>
            <a:r>
              <a:rPr dirty="0"/>
              <a:t> </a:t>
            </a:r>
            <a:r>
              <a:rPr dirty="0" err="1"/>
              <a:t>продуктивності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використання</a:t>
            </a:r>
            <a:r>
              <a:rPr dirty="0"/>
              <a:t> </a:t>
            </a:r>
            <a:r>
              <a:rPr dirty="0" err="1"/>
              <a:t>ресурсів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забезпечення</a:t>
            </a:r>
            <a:r>
              <a:rPr dirty="0"/>
              <a:t> </a:t>
            </a:r>
            <a:r>
              <a:rPr dirty="0" err="1"/>
              <a:t>швидкості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ефективності</a:t>
            </a:r>
            <a:r>
              <a:rPr dirty="0"/>
              <a:t> </a:t>
            </a:r>
            <a:r>
              <a:rPr dirty="0" err="1"/>
              <a:t>додатку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Забезпечення</a:t>
            </a:r>
            <a:r>
              <a:rPr dirty="0"/>
              <a:t> </a:t>
            </a:r>
            <a:r>
              <a:rPr dirty="0" err="1"/>
              <a:t>безпеки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 </a:t>
            </a:r>
            <a:r>
              <a:rPr dirty="0" err="1"/>
              <a:t>користувачів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захист</a:t>
            </a:r>
            <a:r>
              <a:rPr dirty="0"/>
              <a:t> </a:t>
            </a:r>
            <a:r>
              <a:rPr dirty="0" err="1"/>
              <a:t>від</a:t>
            </a:r>
            <a:r>
              <a:rPr dirty="0"/>
              <a:t> </a:t>
            </a:r>
            <a:r>
              <a:rPr dirty="0" err="1"/>
              <a:t>потенційних</a:t>
            </a:r>
            <a:r>
              <a:rPr dirty="0"/>
              <a:t> </a:t>
            </a:r>
            <a:r>
              <a:rPr dirty="0" err="1"/>
              <a:t>кібератак</a:t>
            </a:r>
            <a:r>
              <a:rPr dirty="0"/>
              <a:t> і </a:t>
            </a:r>
            <a:r>
              <a:rPr dirty="0" err="1"/>
              <a:t>витоків</a:t>
            </a:r>
            <a:r>
              <a:rPr dirty="0"/>
              <a:t> </a:t>
            </a:r>
            <a:r>
              <a:rPr dirty="0" err="1"/>
              <a:t>інформації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Відповідність</a:t>
            </a:r>
            <a:r>
              <a:rPr dirty="0"/>
              <a:t> </a:t>
            </a:r>
            <a:r>
              <a:rPr dirty="0" err="1"/>
              <a:t>різним</a:t>
            </a:r>
            <a:r>
              <a:rPr dirty="0"/>
              <a:t> </a:t>
            </a:r>
            <a:r>
              <a:rPr dirty="0" err="1"/>
              <a:t>платформам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пристроям</a:t>
            </a:r>
            <a:r>
              <a:rPr dirty="0"/>
              <a:t>, </a:t>
            </a:r>
            <a:r>
              <a:rPr dirty="0" err="1"/>
              <a:t>забезпечення</a:t>
            </a:r>
            <a:r>
              <a:rPr dirty="0"/>
              <a:t> </a:t>
            </a:r>
            <a:r>
              <a:rPr dirty="0" err="1"/>
              <a:t>коректної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різних</a:t>
            </a:r>
            <a:r>
              <a:rPr dirty="0"/>
              <a:t> ОС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екранах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UX/UI дизайн у мобільних додатках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Добрий UX/UI дизайн забезпечує легку навігацію та користування додатком, що призводить до задоволеності користувачів.</a:t>
            </a:r>
          </a:p>
          <a:p>
            <a:r>
              <a:t>- Приклад ефективного UX/UI: інтуїтивне розташування кнопок у додатку Snapchat, що сприяє зручності використання.</a:t>
            </a:r>
          </a:p>
          <a:p>
            <a:r>
              <a:t>- Неефективний UX/UI може включати заплутане меню чи велику кількість кроків для виконання дій, як у деяких іграх.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Безпека даних у мобільних додатках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Ключові аспекти: шифрування даних, автентифікація користувачів, регулярні оновлення для виправлення уразливостей.</a:t>
            </a:r>
          </a:p>
          <a:p>
            <a:r>
              <a:t>- Успішні корпорації: строгі політики доступу, використання двофакторної аутентифікації, контроль витоків даних.</a:t>
            </a:r>
          </a:p>
          <a:p>
            <a:r>
              <a:t>- Проблеми у додатках: недостатня захищеність паролів, некоректне зберігання особистих даних, вразливості через сторонні бібліотеки.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Оптимізація продуктивності мобільних 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Приклади успішної оптимізації включають кешування даних, використання лінивої загрузки та оптимізацію візуалізації.</a:t>
            </a:r>
          </a:p>
          <a:p>
            <a:r>
              <a:t>- Проблеми з продуктивністю можуть виникнути через велику кількість запитів до бази даних або неефективне використання ресурсів.</a:t>
            </a:r>
          </a:p>
          <a:p>
            <a:r>
              <a:t>- Важливо також уникати великої кількості одночасно відкритих задач, що може заважати роботі додатка.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Споживання енергії у мобільних додатках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Стандартне споживання енергії у додатках може призвести до швидкого розряду акумулятора користувача.</a:t>
            </a:r>
          </a:p>
          <a:p>
            <a:r>
              <a:t>- Оптимізація процесів фонової роботи, обмеження GPS та оновлення віддалених даних допомагають зберегти заряд.</a:t>
            </a:r>
          </a:p>
          <a:p>
            <a:r>
              <a:t>- Наприклад, Google Maps використовує технологію Offline Maps для зменшення навантаження на акумулятор мобільного пристрою.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Приклади успішних мобільних 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Ключові фактори успіху відомих мобільних додатків: інноваційність, користувацька дружність, маркетингова стратегія.</a:t>
            </a:r>
          </a:p>
          <a:p>
            <a:r>
              <a:t>- Стратегії успішних додатків порівнюються з неуспішними за способом просування, зручністю використання та підтримкою користувачів.</a:t>
            </a:r>
          </a:p>
          <a:p>
            <a:r>
              <a:t>- Недосягнення популярності програм може бути пов'язане з неефективним дизайном і недостатньою аудиторією.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Невдачі у проектуванні мобільних 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Недостатня увага до користувацьких потреб при проектуванні спричинила провал додатків у великих корпораціях.</a:t>
            </a:r>
          </a:p>
          <a:p>
            <a:r>
              <a:t>- Погане тестування перед релізом може викликати помилки та відсутність функціональності в додатку.</a:t>
            </a:r>
          </a:p>
          <a:p>
            <a:r>
              <a:t>- Забезпечення постійного отримання фідбеку від користувачів може допомогти уникнути серйозних проблем у майбутньому.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BE20-1E0C-47B7-912E-A11910B0D56C}"/>
              </a:ext>
            </a:extLst>
          </p:cNvPr>
          <p:cNvSpPr txBox="1"/>
          <p:nvPr/>
        </p:nvSpPr>
        <p:spPr>
          <a:xfrm>
            <a:off x="3048000" y="29688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Обговорюємо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недостатня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увага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потреб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погане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можуть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невдач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785</Words>
  <Application>Microsoft Office PowerPoint</Application>
  <PresentationFormat>Широкоэкранный</PresentationFormat>
  <Paragraphs>57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Tenorite</vt:lpstr>
      <vt:lpstr>Office Theme</vt:lpstr>
      <vt:lpstr>Проблеми проектування мобiльних додаткiв</vt:lpstr>
      <vt:lpstr>Проблеми проектування мобільних додатків</vt:lpstr>
      <vt:lpstr>Технічні виклики у проектуванні мобільних додатків</vt:lpstr>
      <vt:lpstr>UX/UI дизайн у мобільних додатках</vt:lpstr>
      <vt:lpstr>Безпека даних у мобільних додатках</vt:lpstr>
      <vt:lpstr>Оптимізація продуктивності мобільних додатків</vt:lpstr>
      <vt:lpstr>Споживання енергії у мобільних додатках</vt:lpstr>
      <vt:lpstr>Приклади успішних мобільних додатків</vt:lpstr>
      <vt:lpstr>Невдачі у проектуванні мобільних додатків</vt:lpstr>
      <vt:lpstr>Висновки та рекомендації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2024-04-11T07:42:35Z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