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600A7-1BA1-4A6C-B89F-3BFDF4E67060}" v="13" dt="2023-08-23T02:54:53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43"/>
    <p:restoredTop sz="94718"/>
  </p:normalViewPr>
  <p:slideViewPr>
    <p:cSldViewPr snapToGrid="0">
      <p:cViewPr varScale="1">
        <p:scale>
          <a:sx n="58" d="100"/>
          <a:sy n="58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Вбудовані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системи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відіграють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важливу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роль у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нашому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повсякденному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житті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забезпечуючи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функціональність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різноманітних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пристроїв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від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автомобілів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до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медичного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обладнання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Розробка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програмного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забезпечення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для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цих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систем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представляє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собою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унікальний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виклик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який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вимагає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глибокого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аналізу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оптимізації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врахування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архітектурних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особливостей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для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забезпечення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їх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ефективності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надійності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39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Компанія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ARM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зосереджена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на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підвищенні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продуктивності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енергоефективності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вбудованих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систем,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розробляючи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високоефективні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процесори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інші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технології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ARM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тісно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співпрацює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з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розробниками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програмного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забезпечення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надаючи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їм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необхідну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підтримку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оптимізацію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постійно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вдосконалює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свої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технології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для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забезпечення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кращої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сумісності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продуктивності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вбудованих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систем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00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Однією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з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основних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проблем при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проектуванні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вбудованих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систем є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обмеженість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ресурсів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таких як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пам'ять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обчислювальна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потужність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простір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для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зберігання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даних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Це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вимагає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від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розробників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ретельної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оптимізації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коду,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ефективного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використання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наявних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ресурсів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інженерної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креативності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для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досягнення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максимальної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продуктивності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системи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15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З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огляду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на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мобільність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багатьох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вбудованих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систем,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важливим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аспектом є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енергоефективність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Розробники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мають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застосовувати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стратегії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оптимізації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енергоспоживання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такі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як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ефективне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управління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живленням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використання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енергозберігаючих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технологій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для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забезпечення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довготривалої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роботи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системи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без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підзарядки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881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Надійність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є критично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важливою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для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вбудованих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систем, особливо коли вони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використовуються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в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критичних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застосуваннях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Забезпечення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надійності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вимагає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комплексного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тестування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на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помилки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впровадження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заходів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безпеки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моніторингу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стану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системи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розробки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стратегій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відновлення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після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збоїв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545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З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розвитком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технологій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зростає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й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ризик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кібератак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на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вбудовані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системи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Захист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таких систем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вимагає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використання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сучасних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методів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шифрування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розробки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механізмів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виявлення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вторгнень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та регулярного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оновлення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ПЗ для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усунення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вразливостей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65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Забезпечення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сумісності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є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важливим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аспектом при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розробці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вбудованих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систем,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оскільки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це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дозволяє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системам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ефективно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взаємодіяти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з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різними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пристроями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платформами.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Вирішення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викликів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пов'язаних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з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інтеграцією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різних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стандартів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протоколів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апаратних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особливостей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є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ключем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до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створення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універсальних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масштабованих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вбудованих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систем.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Ефективна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сумісність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забезпечує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гладку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інтеграцію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в широкому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спектрі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виробничих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середовищ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84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Ефективна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інтеграція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компонентів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є критично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важливою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для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забезпечення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стабільності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надійності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вбудованих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систем. Неправильна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інтеграція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може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призвести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до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системних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конфліктів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несправностей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або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затримок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у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роботі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що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негативно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вплине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на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загальну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продуктивність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Ретельне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планування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тестування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узгодженість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компонентів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необхідні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для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створення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ефективно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функціонуючих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вбудованих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систем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93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Для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вбудованих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систем,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які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функціонують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в реальному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часі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критично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важливо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уникати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будь-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яких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затримок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у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виконанні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завдань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Це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вимагає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від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системи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здатності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швидко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обробляти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дані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реагувати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на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події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в заданий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часовий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проміжок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Використання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алгоритмів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реального часу,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ефективне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планування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завдань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оптимізація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апаратного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забезпечення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дозволяють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досягти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необхідної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швидкодії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відповідності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вимогам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додатків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реального часу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036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"Intel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застосовує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інноваційні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підходи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у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розробці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ПЗ для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вбудованих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систем,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включаючи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гнучку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інтеграцію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апаратних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абстракцій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систем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керування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Компанія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активно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співпрацює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з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розробниками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інвестує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у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розробку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інструментів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які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відповідають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галузевим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вимогам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сприяючи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створенню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ефективних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надійних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рішень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для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вбудованих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систем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8544543" cy="2387600"/>
          </a:xfrm>
        </p:spPr>
        <p:txBody>
          <a:bodyPr/>
          <a:lstStyle/>
          <a:p>
            <a:r>
              <a:rPr lang="ru-RU" dirty="0" err="1"/>
              <a:t>Проблеми</a:t>
            </a:r>
            <a:r>
              <a:rPr lang="ru-RU" dirty="0"/>
              <a:t> </a:t>
            </a:r>
            <a:r>
              <a:rPr lang="ru-RU" dirty="0" err="1"/>
              <a:t>проектування</a:t>
            </a:r>
            <a:r>
              <a:rPr lang="ru-RU" dirty="0"/>
              <a:t> ПЗ </a:t>
            </a:r>
            <a:r>
              <a:rPr lang="ru-RU" dirty="0" err="1"/>
              <a:t>вбудованих</a:t>
            </a:r>
            <a:r>
              <a:rPr lang="ru-RU" dirty="0"/>
              <a:t> систем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ru-RU" dirty="0" err="1"/>
              <a:t>Виконав</a:t>
            </a:r>
            <a:r>
              <a:rPr lang="ru-RU" dirty="0"/>
              <a:t> Гоша </a:t>
            </a:r>
            <a:r>
              <a:rPr lang="ru-RU" dirty="0" err="1"/>
              <a:t>Давід</a:t>
            </a:r>
            <a:r>
              <a:rPr lang="ru-RU" dirty="0"/>
              <a:t> </a:t>
            </a:r>
            <a:r>
              <a:rPr lang="ru-RU" dirty="0" err="1"/>
              <a:t>Олександрович</a:t>
            </a:r>
            <a:r>
              <a:rPr lang="ru-RU" dirty="0"/>
              <a:t> ІПЗ-43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Приклади вирішення проблем: Intel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Intel використовує гнучкі підходи до розробки ПЗ для вбудованих систем, такі як інтеграція апаратних абстракцій та розподілених систем керування.</a:t>
            </a:r>
          </a:p>
          <a:p>
            <a:r>
              <a:t>- Компанія інвестує відповідно до галузевих потреб для розвитку ефективних інструментів підтримки вбудованих ПЗ.</a:t>
            </a:r>
          </a:p>
          <a:p>
            <a:r>
              <a:t>- Інноваційні стратегії Intel включають у себе співпрацю з іншими лідерами галузі для спільного вирішення проблем програмного забезпечення.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Приклади вирішення проблем: ARM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ARM спрямований на покращення продуктивності та енергоефективності вбудованих систем через розробку високоефективних процесорів та технологій.</a:t>
            </a:r>
          </a:p>
          <a:p>
            <a:r>
              <a:t>- Компанія активно співпрацює з розробниками ПЗ, щоб забезпечити підтримку та оптимізацію для вбудованих пристроїв.</a:t>
            </a:r>
          </a:p>
          <a:p>
            <a:r>
              <a:t>- ARM постійно вдосконалює свої технології для забезпечення максимальної сумісності та хорошої продуктивності вбудованих систем.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Вступ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Вбудовані системи - невід'ємна частина нашого життя, забезпечують функціонування пристроїв, від автомобілів до медичного обладнання.</a:t>
            </a:r>
          </a:p>
          <a:p>
            <a:r>
              <a:t>- Проектування програмного забезпечення для вбудованих систем вимагає вирішення складних специфічних викликів та архітектурних особливостей.</a:t>
            </a:r>
          </a:p>
          <a:p>
            <a:r>
              <a:t>- Розробка у сфері вбудованих систем вимагає аналізу та оптимізації продукту, щоб забезпечити ефективність та надійність.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Обмеження ресурсів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Обмежена кількість пам'яті, обчислювальна потужність та об'єм зберігання даних ускладнюють розробку ПЗ для вбудованих систем.</a:t>
            </a:r>
          </a:p>
          <a:p>
            <a:r>
              <a:t>- Вимагає ретельної оптимізації коду, дотримання обмежень ресурсів та інженерної креативності для кращої продуктивності.</a:t>
            </a:r>
          </a:p>
          <a:p>
            <a:r>
              <a:t>- Необхідність уникнення перевищення обмежень та забезпечення стабільної та ефективної роботи вбудованої системи.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Енергоефективність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Підвищення ефективності енергоспоживання у вбудованих системах через мобільність та бездротові технології.</a:t>
            </a:r>
          </a:p>
          <a:p>
            <a:r>
              <a:t>- Стратегії оптимізації енергоспоживання в програмному забезпеченні для підтримки довготривалої автономної роботи систем.</a:t>
            </a:r>
          </a:p>
          <a:p>
            <a:r>
              <a:t>- Важливість інтеграції методів керування енергією для забезпечення стійкої та продуктивної роботи вбудованих пристроїв.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Надійність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Надійність є критичною для вбудованих систем через ризик важкостей у роботі під час експлуатації в складних умовах.</a:t>
            </a:r>
          </a:p>
          <a:p>
            <a:r>
              <a:t>- Методи забезпечення надійності ПЗ включають тестування на помилки, використання заходів безпеки та моніторинг стану системи.</a:t>
            </a:r>
          </a:p>
          <a:p>
            <a:r>
              <a:t>- Також важливі резервування даних та ресурсів, виявлення та усунення вразливостей, а також постійне покращення процесів розробки.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Безпека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У вбудованих системах збільшується ризик кібератак, що підкреслює актуальність питань безпеки в цій галузі.</a:t>
            </a:r>
          </a:p>
          <a:p>
            <a:r>
              <a:t>- Для захисту вбудованих систем від потенційних загроз рекомендується використовувати шифрування даних та вбудовані механізми виявлення вторгнень.</a:t>
            </a:r>
          </a:p>
          <a:p>
            <a:r>
              <a:t>- Крім того, важливо постійно оновлювати програмне забезпечення вбудованих систем для запобігання вразливостям і використанню новітніх методів захисту.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Сумісність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Забезпечення сумісності дозволяє вбудованим системам працювати ефективно на різних платформах та з пристроями різного типу.</a:t>
            </a:r>
          </a:p>
          <a:p>
            <a:r>
              <a:t>- Інтеграція виробничих процесів стикається з викликами у зв'язку з різними стандартами, протоколами та особливостями різних систем.</a:t>
            </a:r>
          </a:p>
          <a:p>
            <a:r>
              <a:t>- Правильне вирішення цих викликів забезпечує оптимізацію та ефективність роботи вбудованих систем у виробничих умовах.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Інтеграція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Правильна інтеграція компонентів вбудованих систем забезпечує надійність та ефективність, оптимізуючи взаємодію між ними.</a:t>
            </a:r>
          </a:p>
          <a:p>
            <a:r>
              <a:t>- Помилки в інтеграції можуть спричинити конфлікти, несправності та невідповідності у роботі всієї системи.</a:t>
            </a:r>
          </a:p>
          <a:p>
            <a:r>
              <a:t>- Недостатня узгодженість компонентів може призвести до втрати даних, затримок у функціонуванні та загальної нестабільності.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Робота в реальному часі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Вбудовані системи вимагають роботи в реальному часі без затримок, що неприпустимо для деяких додатків.</a:t>
            </a:r>
          </a:p>
          <a:p>
            <a:r>
              <a:t>- Ефективне керування часом виконання завдань досягається за допомогою планування, пріоритизації та оптимізації процесів.</a:t>
            </a:r>
          </a:p>
          <a:p>
            <a:r>
              <a:t>- Використання спеціалізованих алгоритмів та апаратного прискорення сприяє забезпеченню високої швидкодії вбудованих систем.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1008</Words>
  <Application>Microsoft Office PowerPoint</Application>
  <PresentationFormat>Широкоэкранный</PresentationFormat>
  <Paragraphs>62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Söhne</vt:lpstr>
      <vt:lpstr>Tenorite</vt:lpstr>
      <vt:lpstr>Office Theme</vt:lpstr>
      <vt:lpstr>Проблеми проектування ПЗ вбудованих систем</vt:lpstr>
      <vt:lpstr>Вступ</vt:lpstr>
      <vt:lpstr>Обмеження ресурсів</vt:lpstr>
      <vt:lpstr>Енергоефективність</vt:lpstr>
      <vt:lpstr>Надійність</vt:lpstr>
      <vt:lpstr>Безпека</vt:lpstr>
      <vt:lpstr>Сумісність</vt:lpstr>
      <vt:lpstr>Інтеграція</vt:lpstr>
      <vt:lpstr>Робота в реальному часі</vt:lpstr>
      <vt:lpstr>Приклади вирішення проблем: Intel</vt:lpstr>
      <vt:lpstr>Приклади вирішення проблем: ARM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2</cp:revision>
  <dcterms:created xsi:type="dcterms:W3CDTF">2021-09-06T16:30:14Z</dcterms:created>
  <dcterms:modified xsi:type="dcterms:W3CDTF">2024-04-11T08:02:46Z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