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410" r:id="rId5"/>
    <p:sldId id="372" r:id="rId6"/>
    <p:sldId id="403" r:id="rId7"/>
    <p:sldId id="400" r:id="rId8"/>
    <p:sldId id="396" r:id="rId9"/>
    <p:sldId id="407" r:id="rId10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598" autoAdjust="0"/>
  </p:normalViewPr>
  <p:slideViewPr>
    <p:cSldViewPr snapToGrid="0">
      <p:cViewPr varScale="1">
        <p:scale>
          <a:sx n="161" d="100"/>
          <a:sy n="161" d="100"/>
        </p:scale>
        <p:origin x="15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9CECDE2A-27F2-43E2-A7D6-67804F88C10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057DF57-16B0-40BB-8812-AC3816554B5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DF0ECD-C04E-4103-A008-55E307C31DAD}" type="datetime1">
              <a:rPr lang="ru-RU" smtClean="0"/>
              <a:t>15.11.2022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2FCBFD5-EBAD-4093-9C3D-7F1D3D3EE6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E862252-44C7-43AB-B35A-AD59C1258D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2DABAC-1AD4-4411-91BF-7342D036EF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269982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CE877F4-782D-4241-A394-70ED03F14C36}" type="datetime1">
              <a:rPr lang="ru-RU" smtClean="0"/>
              <a:t>15.11.2022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2BF9438-3EEF-4192-9815-F6F44770AE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2265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Рисунок 33">
            <a:extLst>
              <a:ext uri="{FF2B5EF4-FFF2-40B4-BE49-F238E27FC236}">
                <a16:creationId xmlns:a16="http://schemas.microsoft.com/office/drawing/2014/main" id="{FD177CC8-001B-43AD-8769-8F49681EBED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1273115" cy="6858000"/>
          </a:xfrm>
          <a:custGeom>
            <a:avLst/>
            <a:gdLst>
              <a:gd name="connsiteX0" fmla="*/ 3348090 w 11273115"/>
              <a:gd name="connsiteY0" fmla="*/ 0 h 6858000"/>
              <a:gd name="connsiteX1" fmla="*/ 3350669 w 11273115"/>
              <a:gd name="connsiteY1" fmla="*/ 66 h 6858000"/>
              <a:gd name="connsiteX2" fmla="*/ 3350669 w 11273115"/>
              <a:gd name="connsiteY2" fmla="*/ 0 h 6858000"/>
              <a:gd name="connsiteX3" fmla="*/ 11272195 w 11273115"/>
              <a:gd name="connsiteY3" fmla="*/ 0 h 6858000"/>
              <a:gd name="connsiteX4" fmla="*/ 11272195 w 11273115"/>
              <a:gd name="connsiteY4" fmla="*/ 2961216 h 6858000"/>
              <a:gd name="connsiteX5" fmla="*/ 11271695 w 11273115"/>
              <a:gd name="connsiteY5" fmla="*/ 2961216 h 6858000"/>
              <a:gd name="connsiteX6" fmla="*/ 11273115 w 11273115"/>
              <a:gd name="connsiteY6" fmla="*/ 3017366 h 6858000"/>
              <a:gd name="connsiteX7" fmla="*/ 7818094 w 11273115"/>
              <a:gd name="connsiteY7" fmla="*/ 6846005 h 6858000"/>
              <a:gd name="connsiteX8" fmla="*/ 7660345 w 11273115"/>
              <a:gd name="connsiteY8" fmla="*/ 6858000 h 6858000"/>
              <a:gd name="connsiteX9" fmla="*/ 0 w 11273115"/>
              <a:gd name="connsiteY9" fmla="*/ 6858000 h 6858000"/>
              <a:gd name="connsiteX10" fmla="*/ 0 w 11273115"/>
              <a:gd name="connsiteY10" fmla="*/ 3105006 h 6858000"/>
              <a:gd name="connsiteX11" fmla="*/ 1984 w 11273115"/>
              <a:gd name="connsiteY11" fmla="*/ 3078405 h 6858000"/>
              <a:gd name="connsiteX12" fmla="*/ 3348090 w 11273115"/>
              <a:gd name="connsiteY1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3115" h="6858000">
                <a:moveTo>
                  <a:pt x="3348090" y="0"/>
                </a:moveTo>
                <a:lnTo>
                  <a:pt x="3350669" y="66"/>
                </a:lnTo>
                <a:lnTo>
                  <a:pt x="3350669" y="0"/>
                </a:lnTo>
                <a:lnTo>
                  <a:pt x="11272195" y="0"/>
                </a:lnTo>
                <a:lnTo>
                  <a:pt x="11272195" y="2961216"/>
                </a:lnTo>
                <a:lnTo>
                  <a:pt x="11271695" y="2961216"/>
                </a:lnTo>
                <a:lnTo>
                  <a:pt x="11273115" y="3017366"/>
                </a:lnTo>
                <a:cubicBezTo>
                  <a:pt x="11273115" y="5009996"/>
                  <a:pt x="9758729" y="6648923"/>
                  <a:pt x="7818094" y="6846005"/>
                </a:cubicBezTo>
                <a:lnTo>
                  <a:pt x="7660345" y="6858000"/>
                </a:lnTo>
                <a:lnTo>
                  <a:pt x="0" y="6858000"/>
                </a:lnTo>
                <a:lnTo>
                  <a:pt x="0" y="3105006"/>
                </a:lnTo>
                <a:lnTo>
                  <a:pt x="1984" y="3078405"/>
                </a:lnTo>
                <a:cubicBezTo>
                  <a:pt x="174228" y="1349311"/>
                  <a:pt x="1606596" y="0"/>
                  <a:pt x="3348090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rtlCol="0" anchor="ctr">
            <a:noAutofit/>
          </a:bodyPr>
          <a:lstStyle>
            <a:lvl1pPr algn="ctr">
              <a:defRPr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ED724945-48CE-43AA-A2D7-D18FC7CB7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0" y="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dirty="0"/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FF4C4F21-0086-44BC-AE2C-731756B16D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21" y="4330696"/>
            <a:ext cx="11582479" cy="2527304"/>
          </a:xfrm>
          <a:custGeom>
            <a:avLst/>
            <a:gdLst>
              <a:gd name="connsiteX0" fmla="*/ 326075 w 8600365"/>
              <a:gd name="connsiteY0" fmla="*/ 0 h 1224926"/>
              <a:gd name="connsiteX1" fmla="*/ 8274290 w 8600365"/>
              <a:gd name="connsiteY1" fmla="*/ 0 h 1224926"/>
              <a:gd name="connsiteX2" fmla="*/ 8600365 w 8600365"/>
              <a:gd name="connsiteY2" fmla="*/ 326075 h 1224926"/>
              <a:gd name="connsiteX3" fmla="*/ 8600365 w 8600365"/>
              <a:gd name="connsiteY3" fmla="*/ 1224926 h 1224926"/>
              <a:gd name="connsiteX4" fmla="*/ 8600365 w 8600365"/>
              <a:gd name="connsiteY4" fmla="*/ 1224926 h 1224926"/>
              <a:gd name="connsiteX5" fmla="*/ 0 w 8600365"/>
              <a:gd name="connsiteY5" fmla="*/ 1224926 h 1224926"/>
              <a:gd name="connsiteX6" fmla="*/ 0 w 8600365"/>
              <a:gd name="connsiteY6" fmla="*/ 1224926 h 1224926"/>
              <a:gd name="connsiteX7" fmla="*/ 0 w 8600365"/>
              <a:gd name="connsiteY7" fmla="*/ 326075 h 1224926"/>
              <a:gd name="connsiteX8" fmla="*/ 326075 w 8600365"/>
              <a:gd name="connsiteY8" fmla="*/ 0 h 1224926"/>
              <a:gd name="connsiteX0" fmla="*/ 326075 w 8687289"/>
              <a:gd name="connsiteY0" fmla="*/ 0 h 1224926"/>
              <a:gd name="connsiteX1" fmla="*/ 8609570 w 8687289"/>
              <a:gd name="connsiteY1" fmla="*/ 0 h 1224926"/>
              <a:gd name="connsiteX2" fmla="*/ 8600365 w 8687289"/>
              <a:gd name="connsiteY2" fmla="*/ 326075 h 1224926"/>
              <a:gd name="connsiteX3" fmla="*/ 8600365 w 8687289"/>
              <a:gd name="connsiteY3" fmla="*/ 1224926 h 1224926"/>
              <a:gd name="connsiteX4" fmla="*/ 8600365 w 8687289"/>
              <a:gd name="connsiteY4" fmla="*/ 1224926 h 1224926"/>
              <a:gd name="connsiteX5" fmla="*/ 0 w 8687289"/>
              <a:gd name="connsiteY5" fmla="*/ 1224926 h 1224926"/>
              <a:gd name="connsiteX6" fmla="*/ 0 w 8687289"/>
              <a:gd name="connsiteY6" fmla="*/ 1224926 h 1224926"/>
              <a:gd name="connsiteX7" fmla="*/ 0 w 8687289"/>
              <a:gd name="connsiteY7" fmla="*/ 326075 h 1224926"/>
              <a:gd name="connsiteX8" fmla="*/ 326075 w 8687289"/>
              <a:gd name="connsiteY8" fmla="*/ 0 h 1224926"/>
              <a:gd name="connsiteX0" fmla="*/ 326075 w 8635417"/>
              <a:gd name="connsiteY0" fmla="*/ 0 h 1224926"/>
              <a:gd name="connsiteX1" fmla="*/ 8533370 w 8635417"/>
              <a:gd name="connsiteY1" fmla="*/ 0 h 1224926"/>
              <a:gd name="connsiteX2" fmla="*/ 8600365 w 8635417"/>
              <a:gd name="connsiteY2" fmla="*/ 326075 h 1224926"/>
              <a:gd name="connsiteX3" fmla="*/ 8600365 w 8635417"/>
              <a:gd name="connsiteY3" fmla="*/ 1224926 h 1224926"/>
              <a:gd name="connsiteX4" fmla="*/ 8600365 w 8635417"/>
              <a:gd name="connsiteY4" fmla="*/ 1224926 h 1224926"/>
              <a:gd name="connsiteX5" fmla="*/ 0 w 8635417"/>
              <a:gd name="connsiteY5" fmla="*/ 1224926 h 1224926"/>
              <a:gd name="connsiteX6" fmla="*/ 0 w 8635417"/>
              <a:gd name="connsiteY6" fmla="*/ 1224926 h 1224926"/>
              <a:gd name="connsiteX7" fmla="*/ 0 w 8635417"/>
              <a:gd name="connsiteY7" fmla="*/ 326075 h 1224926"/>
              <a:gd name="connsiteX8" fmla="*/ 326075 w 8635417"/>
              <a:gd name="connsiteY8" fmla="*/ 0 h 1224926"/>
              <a:gd name="connsiteX0" fmla="*/ 326075 w 8626903"/>
              <a:gd name="connsiteY0" fmla="*/ 0 h 1224926"/>
              <a:gd name="connsiteX1" fmla="*/ 8518130 w 8626903"/>
              <a:gd name="connsiteY1" fmla="*/ 0 h 1224926"/>
              <a:gd name="connsiteX2" fmla="*/ 8600365 w 8626903"/>
              <a:gd name="connsiteY2" fmla="*/ 326075 h 1224926"/>
              <a:gd name="connsiteX3" fmla="*/ 8600365 w 8626903"/>
              <a:gd name="connsiteY3" fmla="*/ 1224926 h 1224926"/>
              <a:gd name="connsiteX4" fmla="*/ 8600365 w 8626903"/>
              <a:gd name="connsiteY4" fmla="*/ 1224926 h 1224926"/>
              <a:gd name="connsiteX5" fmla="*/ 0 w 8626903"/>
              <a:gd name="connsiteY5" fmla="*/ 1224926 h 1224926"/>
              <a:gd name="connsiteX6" fmla="*/ 0 w 8626903"/>
              <a:gd name="connsiteY6" fmla="*/ 1224926 h 1224926"/>
              <a:gd name="connsiteX7" fmla="*/ 0 w 8626903"/>
              <a:gd name="connsiteY7" fmla="*/ 326075 h 1224926"/>
              <a:gd name="connsiteX8" fmla="*/ 326075 w 8626903"/>
              <a:gd name="connsiteY8" fmla="*/ 0 h 1224926"/>
              <a:gd name="connsiteX0" fmla="*/ 326075 w 8600365"/>
              <a:gd name="connsiteY0" fmla="*/ 0 h 1224926"/>
              <a:gd name="connsiteX1" fmla="*/ 8518130 w 8600365"/>
              <a:gd name="connsiteY1" fmla="*/ 0 h 1224926"/>
              <a:gd name="connsiteX2" fmla="*/ 8600365 w 8600365"/>
              <a:gd name="connsiteY2" fmla="*/ 326075 h 1224926"/>
              <a:gd name="connsiteX3" fmla="*/ 8600365 w 8600365"/>
              <a:gd name="connsiteY3" fmla="*/ 1224926 h 1224926"/>
              <a:gd name="connsiteX4" fmla="*/ 8600365 w 8600365"/>
              <a:gd name="connsiteY4" fmla="*/ 1224926 h 1224926"/>
              <a:gd name="connsiteX5" fmla="*/ 0 w 8600365"/>
              <a:gd name="connsiteY5" fmla="*/ 1224926 h 1224926"/>
              <a:gd name="connsiteX6" fmla="*/ 0 w 8600365"/>
              <a:gd name="connsiteY6" fmla="*/ 1224926 h 1224926"/>
              <a:gd name="connsiteX7" fmla="*/ 0 w 8600365"/>
              <a:gd name="connsiteY7" fmla="*/ 326075 h 1224926"/>
              <a:gd name="connsiteX8" fmla="*/ 326075 w 8600365"/>
              <a:gd name="connsiteY8" fmla="*/ 0 h 1224926"/>
              <a:gd name="connsiteX0" fmla="*/ 326075 w 8600365"/>
              <a:gd name="connsiteY0" fmla="*/ 0 h 1224926"/>
              <a:gd name="connsiteX1" fmla="*/ 8518130 w 8600365"/>
              <a:gd name="connsiteY1" fmla="*/ 0 h 1224926"/>
              <a:gd name="connsiteX2" fmla="*/ 8600365 w 8600365"/>
              <a:gd name="connsiteY2" fmla="*/ 764225 h 1224926"/>
              <a:gd name="connsiteX3" fmla="*/ 8600365 w 8600365"/>
              <a:gd name="connsiteY3" fmla="*/ 1224926 h 1224926"/>
              <a:gd name="connsiteX4" fmla="*/ 8600365 w 8600365"/>
              <a:gd name="connsiteY4" fmla="*/ 1224926 h 1224926"/>
              <a:gd name="connsiteX5" fmla="*/ 0 w 8600365"/>
              <a:gd name="connsiteY5" fmla="*/ 1224926 h 1224926"/>
              <a:gd name="connsiteX6" fmla="*/ 0 w 8600365"/>
              <a:gd name="connsiteY6" fmla="*/ 1224926 h 1224926"/>
              <a:gd name="connsiteX7" fmla="*/ 0 w 8600365"/>
              <a:gd name="connsiteY7" fmla="*/ 326075 h 1224926"/>
              <a:gd name="connsiteX8" fmla="*/ 326075 w 8600365"/>
              <a:gd name="connsiteY8" fmla="*/ 0 h 1224926"/>
              <a:gd name="connsiteX0" fmla="*/ 326075 w 8611111"/>
              <a:gd name="connsiteY0" fmla="*/ 0 h 1224926"/>
              <a:gd name="connsiteX1" fmla="*/ 8603855 w 8611111"/>
              <a:gd name="connsiteY1" fmla="*/ 0 h 1224926"/>
              <a:gd name="connsiteX2" fmla="*/ 8600365 w 8611111"/>
              <a:gd name="connsiteY2" fmla="*/ 764225 h 1224926"/>
              <a:gd name="connsiteX3" fmla="*/ 8600365 w 8611111"/>
              <a:gd name="connsiteY3" fmla="*/ 1224926 h 1224926"/>
              <a:gd name="connsiteX4" fmla="*/ 8600365 w 8611111"/>
              <a:gd name="connsiteY4" fmla="*/ 1224926 h 1224926"/>
              <a:gd name="connsiteX5" fmla="*/ 0 w 8611111"/>
              <a:gd name="connsiteY5" fmla="*/ 1224926 h 1224926"/>
              <a:gd name="connsiteX6" fmla="*/ 0 w 8611111"/>
              <a:gd name="connsiteY6" fmla="*/ 1224926 h 1224926"/>
              <a:gd name="connsiteX7" fmla="*/ 0 w 8611111"/>
              <a:gd name="connsiteY7" fmla="*/ 326075 h 1224926"/>
              <a:gd name="connsiteX8" fmla="*/ 326075 w 8611111"/>
              <a:gd name="connsiteY8" fmla="*/ 0 h 1224926"/>
              <a:gd name="connsiteX0" fmla="*/ 326075 w 8611111"/>
              <a:gd name="connsiteY0" fmla="*/ 0 h 1224926"/>
              <a:gd name="connsiteX1" fmla="*/ 8603855 w 8611111"/>
              <a:gd name="connsiteY1" fmla="*/ 0 h 1224926"/>
              <a:gd name="connsiteX2" fmla="*/ 8600365 w 8611111"/>
              <a:gd name="connsiteY2" fmla="*/ 764225 h 1224926"/>
              <a:gd name="connsiteX3" fmla="*/ 8600365 w 8611111"/>
              <a:gd name="connsiteY3" fmla="*/ 1224926 h 1224926"/>
              <a:gd name="connsiteX4" fmla="*/ 8600365 w 8611111"/>
              <a:gd name="connsiteY4" fmla="*/ 1224926 h 1224926"/>
              <a:gd name="connsiteX5" fmla="*/ 0 w 8611111"/>
              <a:gd name="connsiteY5" fmla="*/ 1224926 h 1224926"/>
              <a:gd name="connsiteX6" fmla="*/ 0 w 8611111"/>
              <a:gd name="connsiteY6" fmla="*/ 1224926 h 1224926"/>
              <a:gd name="connsiteX7" fmla="*/ 0 w 8611111"/>
              <a:gd name="connsiteY7" fmla="*/ 326075 h 1224926"/>
              <a:gd name="connsiteX8" fmla="*/ 326075 w 8611111"/>
              <a:gd name="connsiteY8" fmla="*/ 0 h 1224926"/>
              <a:gd name="connsiteX0" fmla="*/ 326075 w 8606958"/>
              <a:gd name="connsiteY0" fmla="*/ 0 h 1224926"/>
              <a:gd name="connsiteX1" fmla="*/ 8603855 w 8606958"/>
              <a:gd name="connsiteY1" fmla="*/ 0 h 1224926"/>
              <a:gd name="connsiteX2" fmla="*/ 8600365 w 8606958"/>
              <a:gd name="connsiteY2" fmla="*/ 764225 h 1224926"/>
              <a:gd name="connsiteX3" fmla="*/ 8600365 w 8606958"/>
              <a:gd name="connsiteY3" fmla="*/ 1224926 h 1224926"/>
              <a:gd name="connsiteX4" fmla="*/ 8600365 w 8606958"/>
              <a:gd name="connsiteY4" fmla="*/ 1224926 h 1224926"/>
              <a:gd name="connsiteX5" fmla="*/ 0 w 8606958"/>
              <a:gd name="connsiteY5" fmla="*/ 1224926 h 1224926"/>
              <a:gd name="connsiteX6" fmla="*/ 0 w 8606958"/>
              <a:gd name="connsiteY6" fmla="*/ 1224926 h 1224926"/>
              <a:gd name="connsiteX7" fmla="*/ 0 w 8606958"/>
              <a:gd name="connsiteY7" fmla="*/ 326075 h 1224926"/>
              <a:gd name="connsiteX8" fmla="*/ 326075 w 8606958"/>
              <a:gd name="connsiteY8" fmla="*/ 0 h 1224926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0 w 8606958"/>
              <a:gd name="connsiteY6" fmla="*/ 1237299 h 1237299"/>
              <a:gd name="connsiteX7" fmla="*/ 0 w 8606958"/>
              <a:gd name="connsiteY7" fmla="*/ 338448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0 w 8606958"/>
              <a:gd name="connsiteY6" fmla="*/ 1237299 h 1237299"/>
              <a:gd name="connsiteX7" fmla="*/ 405811 w 8606958"/>
              <a:gd name="connsiteY7" fmla="*/ 4807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0 w 8606958"/>
              <a:gd name="connsiteY6" fmla="*/ 1237299 h 1237299"/>
              <a:gd name="connsiteX7" fmla="*/ 405811 w 8606958"/>
              <a:gd name="connsiteY7" fmla="*/ 4807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585122 w 8606958"/>
              <a:gd name="connsiteY6" fmla="*/ 909415 h 1237299"/>
              <a:gd name="connsiteX7" fmla="*/ 405811 w 8606958"/>
              <a:gd name="connsiteY7" fmla="*/ 4807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585122 w 8606958"/>
              <a:gd name="connsiteY6" fmla="*/ 909415 h 1237299"/>
              <a:gd name="connsiteX7" fmla="*/ 405811 w 8606958"/>
              <a:gd name="connsiteY7" fmla="*/ 480737 h 1237299"/>
              <a:gd name="connsiteX8" fmla="*/ 1722819 w 8606958"/>
              <a:gd name="connsiteY8" fmla="*/ 0 h 1237299"/>
              <a:gd name="connsiteX0" fmla="*/ 1932911 w 8817050"/>
              <a:gd name="connsiteY0" fmla="*/ 0 h 1237299"/>
              <a:gd name="connsiteX1" fmla="*/ 8813947 w 8817050"/>
              <a:gd name="connsiteY1" fmla="*/ 12373 h 1237299"/>
              <a:gd name="connsiteX2" fmla="*/ 8810457 w 8817050"/>
              <a:gd name="connsiteY2" fmla="*/ 776598 h 1237299"/>
              <a:gd name="connsiteX3" fmla="*/ 8810457 w 8817050"/>
              <a:gd name="connsiteY3" fmla="*/ 1237299 h 1237299"/>
              <a:gd name="connsiteX4" fmla="*/ 8810457 w 8817050"/>
              <a:gd name="connsiteY4" fmla="*/ 1237299 h 1237299"/>
              <a:gd name="connsiteX5" fmla="*/ 210092 w 8817050"/>
              <a:gd name="connsiteY5" fmla="*/ 1237299 h 1237299"/>
              <a:gd name="connsiteX6" fmla="*/ 313904 w 8817050"/>
              <a:gd name="connsiteY6" fmla="*/ 810431 h 1237299"/>
              <a:gd name="connsiteX7" fmla="*/ 615903 w 8817050"/>
              <a:gd name="connsiteY7" fmla="*/ 480737 h 1237299"/>
              <a:gd name="connsiteX8" fmla="*/ 1932911 w 8817050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103812 w 8606958"/>
              <a:gd name="connsiteY6" fmla="*/ 810431 h 1237299"/>
              <a:gd name="connsiteX7" fmla="*/ 405811 w 8606958"/>
              <a:gd name="connsiteY7" fmla="*/ 480737 h 1237299"/>
              <a:gd name="connsiteX8" fmla="*/ 1722819 w 8606958"/>
              <a:gd name="connsiteY8" fmla="*/ 0 h 1237299"/>
              <a:gd name="connsiteX0" fmla="*/ 1731342 w 8615481"/>
              <a:gd name="connsiteY0" fmla="*/ 0 h 1237299"/>
              <a:gd name="connsiteX1" fmla="*/ 8612378 w 8615481"/>
              <a:gd name="connsiteY1" fmla="*/ 12373 h 1237299"/>
              <a:gd name="connsiteX2" fmla="*/ 8608888 w 8615481"/>
              <a:gd name="connsiteY2" fmla="*/ 776598 h 1237299"/>
              <a:gd name="connsiteX3" fmla="*/ 8608888 w 8615481"/>
              <a:gd name="connsiteY3" fmla="*/ 1237299 h 1237299"/>
              <a:gd name="connsiteX4" fmla="*/ 8608888 w 8615481"/>
              <a:gd name="connsiteY4" fmla="*/ 1237299 h 1237299"/>
              <a:gd name="connsiteX5" fmla="*/ 8523 w 8615481"/>
              <a:gd name="connsiteY5" fmla="*/ 1237299 h 1237299"/>
              <a:gd name="connsiteX6" fmla="*/ 112335 w 8615481"/>
              <a:gd name="connsiteY6" fmla="*/ 810431 h 1237299"/>
              <a:gd name="connsiteX7" fmla="*/ 414334 w 8615481"/>
              <a:gd name="connsiteY7" fmla="*/ 480737 h 1237299"/>
              <a:gd name="connsiteX8" fmla="*/ 1731342 w 8615481"/>
              <a:gd name="connsiteY8" fmla="*/ 0 h 1237299"/>
              <a:gd name="connsiteX0" fmla="*/ 1731342 w 8615481"/>
              <a:gd name="connsiteY0" fmla="*/ 0 h 1237299"/>
              <a:gd name="connsiteX1" fmla="*/ 8612378 w 8615481"/>
              <a:gd name="connsiteY1" fmla="*/ 12373 h 1237299"/>
              <a:gd name="connsiteX2" fmla="*/ 8608888 w 8615481"/>
              <a:gd name="connsiteY2" fmla="*/ 776598 h 1237299"/>
              <a:gd name="connsiteX3" fmla="*/ 8608888 w 8615481"/>
              <a:gd name="connsiteY3" fmla="*/ 1237299 h 1237299"/>
              <a:gd name="connsiteX4" fmla="*/ 8608888 w 8615481"/>
              <a:gd name="connsiteY4" fmla="*/ 1237299 h 1237299"/>
              <a:gd name="connsiteX5" fmla="*/ 8523 w 8615481"/>
              <a:gd name="connsiteY5" fmla="*/ 1237299 h 1237299"/>
              <a:gd name="connsiteX6" fmla="*/ 112335 w 8615481"/>
              <a:gd name="connsiteY6" fmla="*/ 810431 h 1237299"/>
              <a:gd name="connsiteX7" fmla="*/ 782395 w 8615481"/>
              <a:gd name="connsiteY7" fmla="*/ 251837 h 1237299"/>
              <a:gd name="connsiteX8" fmla="*/ 1731342 w 8615481"/>
              <a:gd name="connsiteY8" fmla="*/ 0 h 1237299"/>
              <a:gd name="connsiteX0" fmla="*/ 1731342 w 8615481"/>
              <a:gd name="connsiteY0" fmla="*/ 0 h 1237299"/>
              <a:gd name="connsiteX1" fmla="*/ 8612378 w 8615481"/>
              <a:gd name="connsiteY1" fmla="*/ 12373 h 1237299"/>
              <a:gd name="connsiteX2" fmla="*/ 8608888 w 8615481"/>
              <a:gd name="connsiteY2" fmla="*/ 776598 h 1237299"/>
              <a:gd name="connsiteX3" fmla="*/ 8608888 w 8615481"/>
              <a:gd name="connsiteY3" fmla="*/ 1237299 h 1237299"/>
              <a:gd name="connsiteX4" fmla="*/ 8608888 w 8615481"/>
              <a:gd name="connsiteY4" fmla="*/ 1237299 h 1237299"/>
              <a:gd name="connsiteX5" fmla="*/ 8523 w 8615481"/>
              <a:gd name="connsiteY5" fmla="*/ 1237299 h 1237299"/>
              <a:gd name="connsiteX6" fmla="*/ 112335 w 8615481"/>
              <a:gd name="connsiteY6" fmla="*/ 810431 h 1237299"/>
              <a:gd name="connsiteX7" fmla="*/ 782395 w 8615481"/>
              <a:gd name="connsiteY7" fmla="*/ 251837 h 1237299"/>
              <a:gd name="connsiteX8" fmla="*/ 1731342 w 8615481"/>
              <a:gd name="connsiteY8" fmla="*/ 0 h 1237299"/>
              <a:gd name="connsiteX0" fmla="*/ 1731342 w 8615481"/>
              <a:gd name="connsiteY0" fmla="*/ 0 h 1237299"/>
              <a:gd name="connsiteX1" fmla="*/ 8612378 w 8615481"/>
              <a:gd name="connsiteY1" fmla="*/ 12373 h 1237299"/>
              <a:gd name="connsiteX2" fmla="*/ 8608888 w 8615481"/>
              <a:gd name="connsiteY2" fmla="*/ 776598 h 1237299"/>
              <a:gd name="connsiteX3" fmla="*/ 8608888 w 8615481"/>
              <a:gd name="connsiteY3" fmla="*/ 1237299 h 1237299"/>
              <a:gd name="connsiteX4" fmla="*/ 8608888 w 8615481"/>
              <a:gd name="connsiteY4" fmla="*/ 1237299 h 1237299"/>
              <a:gd name="connsiteX5" fmla="*/ 8523 w 8615481"/>
              <a:gd name="connsiteY5" fmla="*/ 1237299 h 1237299"/>
              <a:gd name="connsiteX6" fmla="*/ 112335 w 8615481"/>
              <a:gd name="connsiteY6" fmla="*/ 810431 h 1237299"/>
              <a:gd name="connsiteX7" fmla="*/ 782395 w 8615481"/>
              <a:gd name="connsiteY7" fmla="*/ 251837 h 1237299"/>
              <a:gd name="connsiteX8" fmla="*/ 1731342 w 8615481"/>
              <a:gd name="connsiteY8" fmla="*/ 0 h 1237299"/>
              <a:gd name="connsiteX0" fmla="*/ 1727632 w 8611771"/>
              <a:gd name="connsiteY0" fmla="*/ 0 h 1237299"/>
              <a:gd name="connsiteX1" fmla="*/ 8608668 w 8611771"/>
              <a:gd name="connsiteY1" fmla="*/ 12373 h 1237299"/>
              <a:gd name="connsiteX2" fmla="*/ 8605178 w 8611771"/>
              <a:gd name="connsiteY2" fmla="*/ 776598 h 1237299"/>
              <a:gd name="connsiteX3" fmla="*/ 8605178 w 8611771"/>
              <a:gd name="connsiteY3" fmla="*/ 1237299 h 1237299"/>
              <a:gd name="connsiteX4" fmla="*/ 8605178 w 8611771"/>
              <a:gd name="connsiteY4" fmla="*/ 1237299 h 1237299"/>
              <a:gd name="connsiteX5" fmla="*/ 4813 w 8611771"/>
              <a:gd name="connsiteY5" fmla="*/ 1237299 h 1237299"/>
              <a:gd name="connsiteX6" fmla="*/ 108625 w 8611771"/>
              <a:gd name="connsiteY6" fmla="*/ 810431 h 1237299"/>
              <a:gd name="connsiteX7" fmla="*/ 778685 w 8611771"/>
              <a:gd name="connsiteY7" fmla="*/ 251837 h 1237299"/>
              <a:gd name="connsiteX8" fmla="*/ 1727632 w 8611771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103812 w 8606958"/>
              <a:gd name="connsiteY6" fmla="*/ 810431 h 1237299"/>
              <a:gd name="connsiteX7" fmla="*/ 773872 w 8606958"/>
              <a:gd name="connsiteY7" fmla="*/ 251837 h 1237299"/>
              <a:gd name="connsiteX8" fmla="*/ 1722819 w 8606958"/>
              <a:gd name="connsiteY8" fmla="*/ 0 h 1237299"/>
              <a:gd name="connsiteX0" fmla="*/ 1726697 w 8610836"/>
              <a:gd name="connsiteY0" fmla="*/ 0 h 1237299"/>
              <a:gd name="connsiteX1" fmla="*/ 8607733 w 8610836"/>
              <a:gd name="connsiteY1" fmla="*/ 12373 h 1237299"/>
              <a:gd name="connsiteX2" fmla="*/ 8604243 w 8610836"/>
              <a:gd name="connsiteY2" fmla="*/ 776598 h 1237299"/>
              <a:gd name="connsiteX3" fmla="*/ 8604243 w 8610836"/>
              <a:gd name="connsiteY3" fmla="*/ 1237299 h 1237299"/>
              <a:gd name="connsiteX4" fmla="*/ 8604243 w 8610836"/>
              <a:gd name="connsiteY4" fmla="*/ 1237299 h 1237299"/>
              <a:gd name="connsiteX5" fmla="*/ 3878 w 8610836"/>
              <a:gd name="connsiteY5" fmla="*/ 1237299 h 1237299"/>
              <a:gd name="connsiteX6" fmla="*/ 88815 w 8610836"/>
              <a:gd name="connsiteY6" fmla="*/ 810431 h 1237299"/>
              <a:gd name="connsiteX7" fmla="*/ 777750 w 8610836"/>
              <a:gd name="connsiteY7" fmla="*/ 251837 h 1237299"/>
              <a:gd name="connsiteX8" fmla="*/ 1726697 w 8610836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73872 w 8606958"/>
              <a:gd name="connsiteY7" fmla="*/ 2518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73872 w 8606958"/>
              <a:gd name="connsiteY7" fmla="*/ 2518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73872 w 8606958"/>
              <a:gd name="connsiteY7" fmla="*/ 2518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73872 w 8606958"/>
              <a:gd name="connsiteY7" fmla="*/ 2518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637882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637882 w 8606958"/>
              <a:gd name="connsiteY8" fmla="*/ 0 h 1237299"/>
              <a:gd name="connsiteX0" fmla="*/ 2298504 w 8606958"/>
              <a:gd name="connsiteY0" fmla="*/ 0 h 1249672"/>
              <a:gd name="connsiteX1" fmla="*/ 8603855 w 8606958"/>
              <a:gd name="connsiteY1" fmla="*/ 24746 h 1249672"/>
              <a:gd name="connsiteX2" fmla="*/ 8600365 w 8606958"/>
              <a:gd name="connsiteY2" fmla="*/ 788971 h 1249672"/>
              <a:gd name="connsiteX3" fmla="*/ 8600365 w 8606958"/>
              <a:gd name="connsiteY3" fmla="*/ 1249672 h 1249672"/>
              <a:gd name="connsiteX4" fmla="*/ 8600365 w 8606958"/>
              <a:gd name="connsiteY4" fmla="*/ 1249672 h 1249672"/>
              <a:gd name="connsiteX5" fmla="*/ 0 w 8606958"/>
              <a:gd name="connsiteY5" fmla="*/ 1249672 h 1249672"/>
              <a:gd name="connsiteX6" fmla="*/ 84937 w 8606958"/>
              <a:gd name="connsiteY6" fmla="*/ 822804 h 1249672"/>
              <a:gd name="connsiteX7" fmla="*/ 745560 w 8606958"/>
              <a:gd name="connsiteY7" fmla="*/ 251837 h 1249672"/>
              <a:gd name="connsiteX8" fmla="*/ 2298504 w 8606958"/>
              <a:gd name="connsiteY8" fmla="*/ 0 h 1249672"/>
              <a:gd name="connsiteX0" fmla="*/ 2298504 w 8606958"/>
              <a:gd name="connsiteY0" fmla="*/ 0 h 1249672"/>
              <a:gd name="connsiteX1" fmla="*/ 8603855 w 8606958"/>
              <a:gd name="connsiteY1" fmla="*/ 24746 h 1249672"/>
              <a:gd name="connsiteX2" fmla="*/ 8600365 w 8606958"/>
              <a:gd name="connsiteY2" fmla="*/ 788971 h 1249672"/>
              <a:gd name="connsiteX3" fmla="*/ 8600365 w 8606958"/>
              <a:gd name="connsiteY3" fmla="*/ 1249672 h 1249672"/>
              <a:gd name="connsiteX4" fmla="*/ 8600365 w 8606958"/>
              <a:gd name="connsiteY4" fmla="*/ 1249672 h 1249672"/>
              <a:gd name="connsiteX5" fmla="*/ 0 w 8606958"/>
              <a:gd name="connsiteY5" fmla="*/ 1249672 h 1249672"/>
              <a:gd name="connsiteX6" fmla="*/ 84937 w 8606958"/>
              <a:gd name="connsiteY6" fmla="*/ 822804 h 1249672"/>
              <a:gd name="connsiteX7" fmla="*/ 745560 w 8606958"/>
              <a:gd name="connsiteY7" fmla="*/ 251837 h 1249672"/>
              <a:gd name="connsiteX8" fmla="*/ 2298504 w 8606958"/>
              <a:gd name="connsiteY8" fmla="*/ 0 h 1249672"/>
              <a:gd name="connsiteX0" fmla="*/ 2298504 w 8606958"/>
              <a:gd name="connsiteY0" fmla="*/ 0 h 1249672"/>
              <a:gd name="connsiteX1" fmla="*/ 8603855 w 8606958"/>
              <a:gd name="connsiteY1" fmla="*/ 24746 h 1249672"/>
              <a:gd name="connsiteX2" fmla="*/ 8600365 w 8606958"/>
              <a:gd name="connsiteY2" fmla="*/ 788971 h 1249672"/>
              <a:gd name="connsiteX3" fmla="*/ 8600365 w 8606958"/>
              <a:gd name="connsiteY3" fmla="*/ 1249672 h 1249672"/>
              <a:gd name="connsiteX4" fmla="*/ 8600365 w 8606958"/>
              <a:gd name="connsiteY4" fmla="*/ 1249672 h 1249672"/>
              <a:gd name="connsiteX5" fmla="*/ 0 w 8606958"/>
              <a:gd name="connsiteY5" fmla="*/ 1249672 h 1249672"/>
              <a:gd name="connsiteX6" fmla="*/ 84937 w 8606958"/>
              <a:gd name="connsiteY6" fmla="*/ 822804 h 1249672"/>
              <a:gd name="connsiteX7" fmla="*/ 2298504 w 8606958"/>
              <a:gd name="connsiteY7" fmla="*/ 0 h 1249672"/>
              <a:gd name="connsiteX0" fmla="*/ 2600441 w 8908895"/>
              <a:gd name="connsiteY0" fmla="*/ 0 h 1249672"/>
              <a:gd name="connsiteX1" fmla="*/ 8905792 w 8908895"/>
              <a:gd name="connsiteY1" fmla="*/ 24746 h 1249672"/>
              <a:gd name="connsiteX2" fmla="*/ 8902302 w 8908895"/>
              <a:gd name="connsiteY2" fmla="*/ 788971 h 1249672"/>
              <a:gd name="connsiteX3" fmla="*/ 8902302 w 8908895"/>
              <a:gd name="connsiteY3" fmla="*/ 1249672 h 1249672"/>
              <a:gd name="connsiteX4" fmla="*/ 8902302 w 8908895"/>
              <a:gd name="connsiteY4" fmla="*/ 1249672 h 1249672"/>
              <a:gd name="connsiteX5" fmla="*/ 301937 w 8908895"/>
              <a:gd name="connsiteY5" fmla="*/ 1249672 h 1249672"/>
              <a:gd name="connsiteX6" fmla="*/ 2600441 w 8908895"/>
              <a:gd name="connsiteY6" fmla="*/ 0 h 1249672"/>
              <a:gd name="connsiteX0" fmla="*/ 2600441 w 8908895"/>
              <a:gd name="connsiteY0" fmla="*/ 0 h 1231113"/>
              <a:gd name="connsiteX1" fmla="*/ 8905792 w 8908895"/>
              <a:gd name="connsiteY1" fmla="*/ 6187 h 1231113"/>
              <a:gd name="connsiteX2" fmla="*/ 8902302 w 8908895"/>
              <a:gd name="connsiteY2" fmla="*/ 770412 h 1231113"/>
              <a:gd name="connsiteX3" fmla="*/ 8902302 w 8908895"/>
              <a:gd name="connsiteY3" fmla="*/ 1231113 h 1231113"/>
              <a:gd name="connsiteX4" fmla="*/ 8902302 w 8908895"/>
              <a:gd name="connsiteY4" fmla="*/ 1231113 h 1231113"/>
              <a:gd name="connsiteX5" fmla="*/ 301937 w 8908895"/>
              <a:gd name="connsiteY5" fmla="*/ 1231113 h 1231113"/>
              <a:gd name="connsiteX6" fmla="*/ 2600441 w 8908895"/>
              <a:gd name="connsiteY6" fmla="*/ 0 h 1231113"/>
              <a:gd name="connsiteX0" fmla="*/ 2716264 w 9024718"/>
              <a:gd name="connsiteY0" fmla="*/ 0 h 1231113"/>
              <a:gd name="connsiteX1" fmla="*/ 9021615 w 9024718"/>
              <a:gd name="connsiteY1" fmla="*/ 6187 h 1231113"/>
              <a:gd name="connsiteX2" fmla="*/ 9018125 w 9024718"/>
              <a:gd name="connsiteY2" fmla="*/ 770412 h 1231113"/>
              <a:gd name="connsiteX3" fmla="*/ 9018125 w 9024718"/>
              <a:gd name="connsiteY3" fmla="*/ 1231113 h 1231113"/>
              <a:gd name="connsiteX4" fmla="*/ 9018125 w 9024718"/>
              <a:gd name="connsiteY4" fmla="*/ 1231113 h 1231113"/>
              <a:gd name="connsiteX5" fmla="*/ 417760 w 9024718"/>
              <a:gd name="connsiteY5" fmla="*/ 1231113 h 1231113"/>
              <a:gd name="connsiteX6" fmla="*/ 2716264 w 9024718"/>
              <a:gd name="connsiteY6" fmla="*/ 0 h 1231113"/>
              <a:gd name="connsiteX0" fmla="*/ 2300894 w 8609348"/>
              <a:gd name="connsiteY0" fmla="*/ 0 h 1231113"/>
              <a:gd name="connsiteX1" fmla="*/ 8606245 w 8609348"/>
              <a:gd name="connsiteY1" fmla="*/ 6187 h 1231113"/>
              <a:gd name="connsiteX2" fmla="*/ 8602755 w 8609348"/>
              <a:gd name="connsiteY2" fmla="*/ 770412 h 1231113"/>
              <a:gd name="connsiteX3" fmla="*/ 8602755 w 8609348"/>
              <a:gd name="connsiteY3" fmla="*/ 1231113 h 1231113"/>
              <a:gd name="connsiteX4" fmla="*/ 8602755 w 8609348"/>
              <a:gd name="connsiteY4" fmla="*/ 1231113 h 1231113"/>
              <a:gd name="connsiteX5" fmla="*/ 2390 w 8609348"/>
              <a:gd name="connsiteY5" fmla="*/ 1231113 h 1231113"/>
              <a:gd name="connsiteX6" fmla="*/ 2300894 w 8609348"/>
              <a:gd name="connsiteY6" fmla="*/ 0 h 1231113"/>
              <a:gd name="connsiteX0" fmla="*/ 2299332 w 8607786"/>
              <a:gd name="connsiteY0" fmla="*/ 0 h 1231113"/>
              <a:gd name="connsiteX1" fmla="*/ 8604683 w 8607786"/>
              <a:gd name="connsiteY1" fmla="*/ 6187 h 1231113"/>
              <a:gd name="connsiteX2" fmla="*/ 8601193 w 8607786"/>
              <a:gd name="connsiteY2" fmla="*/ 770412 h 1231113"/>
              <a:gd name="connsiteX3" fmla="*/ 8601193 w 8607786"/>
              <a:gd name="connsiteY3" fmla="*/ 1231113 h 1231113"/>
              <a:gd name="connsiteX4" fmla="*/ 8601193 w 8607786"/>
              <a:gd name="connsiteY4" fmla="*/ 1231113 h 1231113"/>
              <a:gd name="connsiteX5" fmla="*/ 828 w 8607786"/>
              <a:gd name="connsiteY5" fmla="*/ 1231113 h 1231113"/>
              <a:gd name="connsiteX6" fmla="*/ 2299332 w 8607786"/>
              <a:gd name="connsiteY6" fmla="*/ 0 h 1231113"/>
              <a:gd name="connsiteX0" fmla="*/ 2298564 w 8607018"/>
              <a:gd name="connsiteY0" fmla="*/ 0 h 1231113"/>
              <a:gd name="connsiteX1" fmla="*/ 8603915 w 8607018"/>
              <a:gd name="connsiteY1" fmla="*/ 6187 h 1231113"/>
              <a:gd name="connsiteX2" fmla="*/ 8600425 w 8607018"/>
              <a:gd name="connsiteY2" fmla="*/ 770412 h 1231113"/>
              <a:gd name="connsiteX3" fmla="*/ 8600425 w 8607018"/>
              <a:gd name="connsiteY3" fmla="*/ 1231113 h 1231113"/>
              <a:gd name="connsiteX4" fmla="*/ 8600425 w 8607018"/>
              <a:gd name="connsiteY4" fmla="*/ 1231113 h 1231113"/>
              <a:gd name="connsiteX5" fmla="*/ 60 w 8607018"/>
              <a:gd name="connsiteY5" fmla="*/ 1231113 h 1231113"/>
              <a:gd name="connsiteX6" fmla="*/ 2298564 w 8607018"/>
              <a:gd name="connsiteY6" fmla="*/ 0 h 1231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07018" h="1231113">
                <a:moveTo>
                  <a:pt x="2298564" y="0"/>
                </a:moveTo>
                <a:lnTo>
                  <a:pt x="8603915" y="6187"/>
                </a:lnTo>
                <a:cubicBezTo>
                  <a:pt x="8612551" y="339562"/>
                  <a:pt x="8600425" y="590326"/>
                  <a:pt x="8600425" y="770412"/>
                </a:cubicBezTo>
                <a:lnTo>
                  <a:pt x="8600425" y="1231113"/>
                </a:lnTo>
                <a:lnTo>
                  <a:pt x="8600425" y="1231113"/>
                </a:lnTo>
                <a:lnTo>
                  <a:pt x="60" y="1231113"/>
                </a:lnTo>
                <a:cubicBezTo>
                  <a:pt x="-2693" y="979529"/>
                  <a:pt x="81279" y="0"/>
                  <a:pt x="2298564" y="0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</p:spPr>
        <p:txBody>
          <a:bodyPr rtlCol="0" anchor="t">
            <a:noAutofit/>
          </a:bodyPr>
          <a:lstStyle>
            <a:lvl1pPr marL="1371600">
              <a:lnSpc>
                <a:spcPct val="280000"/>
              </a:lnSpc>
              <a:spcBef>
                <a:spcPts val="1800"/>
              </a:spcBef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ru-RU" sz="4400">
                <a:solidFill>
                  <a:srgbClr val="FFFFFF"/>
                </a:solidFill>
              </a:rPr>
              <a:t>Образец заголовка</a:t>
            </a:r>
            <a:endParaRPr lang="ru-RU" sz="4400" dirty="0">
              <a:solidFill>
                <a:srgbClr val="FFFFFF"/>
              </a:solidFill>
            </a:endParaRPr>
          </a:p>
        </p:txBody>
      </p:sp>
      <p:sp>
        <p:nvSpPr>
          <p:cNvPr id="36" name="Полилиния: Фигура 35">
            <a:extLst>
              <a:ext uri="{FF2B5EF4-FFF2-40B4-BE49-F238E27FC236}">
                <a16:creationId xmlns:a16="http://schemas.microsoft.com/office/drawing/2014/main" id="{9A0315CC-EC7D-4E65-936E-03F3BE220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77125" y="0"/>
            <a:ext cx="4714875" cy="6858000"/>
          </a:xfrm>
          <a:custGeom>
            <a:avLst/>
            <a:gdLst>
              <a:gd name="connsiteX0" fmla="*/ 3611850 w 4528607"/>
              <a:gd name="connsiteY0" fmla="*/ 0 h 6858000"/>
              <a:gd name="connsiteX1" fmla="*/ 4528607 w 4528607"/>
              <a:gd name="connsiteY1" fmla="*/ 0 h 6858000"/>
              <a:gd name="connsiteX2" fmla="*/ 4528607 w 4528607"/>
              <a:gd name="connsiteY2" fmla="*/ 6858000 h 6858000"/>
              <a:gd name="connsiteX3" fmla="*/ 0 w 4528607"/>
              <a:gd name="connsiteY3" fmla="*/ 6858000 h 6858000"/>
              <a:gd name="connsiteX4" fmla="*/ 157749 w 4528607"/>
              <a:gd name="connsiteY4" fmla="*/ 6846005 h 6858000"/>
              <a:gd name="connsiteX5" fmla="*/ 3612770 w 4528607"/>
              <a:gd name="connsiteY5" fmla="*/ 3017366 h 6858000"/>
              <a:gd name="connsiteX6" fmla="*/ 3611350 w 4528607"/>
              <a:gd name="connsiteY6" fmla="*/ 2961216 h 6858000"/>
              <a:gd name="connsiteX7" fmla="*/ 3611850 w 4528607"/>
              <a:gd name="connsiteY7" fmla="*/ 2961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8607" h="6858000">
                <a:moveTo>
                  <a:pt x="3611850" y="0"/>
                </a:moveTo>
                <a:lnTo>
                  <a:pt x="4528607" y="0"/>
                </a:lnTo>
                <a:lnTo>
                  <a:pt x="4528607" y="6858000"/>
                </a:lnTo>
                <a:lnTo>
                  <a:pt x="0" y="6858000"/>
                </a:lnTo>
                <a:lnTo>
                  <a:pt x="157749" y="6846005"/>
                </a:lnTo>
                <a:cubicBezTo>
                  <a:pt x="2098384" y="6648923"/>
                  <a:pt x="3612770" y="5009996"/>
                  <a:pt x="3612770" y="3017366"/>
                </a:cubicBezTo>
                <a:lnTo>
                  <a:pt x="3611350" y="2961216"/>
                </a:lnTo>
                <a:lnTo>
                  <a:pt x="3611850" y="2961216"/>
                </a:lnTo>
                <a:close/>
              </a:path>
            </a:pathLst>
          </a:custGeom>
          <a:solidFill>
            <a:schemeClr val="accent2">
              <a:lumMod val="75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1DAB5A3B-4D59-4E0D-9EA9-FAFC9BFBB5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00614" y="5920740"/>
            <a:ext cx="5476512" cy="723900"/>
          </a:xfrm>
        </p:spPr>
        <p:txBody>
          <a:bodyPr rtlCol="0">
            <a:noAutofit/>
          </a:bodyPr>
          <a:lstStyle>
            <a:lvl1pPr>
              <a:buNone/>
              <a:defRPr sz="2000">
                <a:solidFill>
                  <a:schemeClr val="bg2"/>
                </a:solidFill>
              </a:defRPr>
            </a:lvl1pPr>
            <a:lvl2pPr>
              <a:buNone/>
              <a:defRPr sz="2000">
                <a:solidFill>
                  <a:schemeClr val="bg2"/>
                </a:solidFill>
              </a:defRPr>
            </a:lvl2pPr>
            <a:lvl3pPr>
              <a:buNone/>
              <a:defRPr sz="2000">
                <a:solidFill>
                  <a:schemeClr val="bg2"/>
                </a:solidFill>
              </a:defRPr>
            </a:lvl3pPr>
            <a:lvl4pPr>
              <a:buNone/>
              <a:defRPr sz="2000">
                <a:solidFill>
                  <a:schemeClr val="bg2"/>
                </a:solidFill>
              </a:defRPr>
            </a:lvl4pPr>
            <a:lvl5pPr>
              <a:buNone/>
              <a:defRPr sz="20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755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Содержимое с 3 столбц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056"/>
            <a:ext cx="10515600" cy="1325563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00400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3200400" cy="3554039"/>
          </a:xfrm>
        </p:spPr>
        <p:txBody>
          <a:bodyPr rtlCol="0">
            <a:normAutofit/>
          </a:bodyPr>
          <a:lstStyle>
            <a:lvl1pPr marL="283464" indent="-283464">
              <a:defRPr sz="1400"/>
            </a:lvl1pPr>
            <a:lvl2pPr marL="283464" indent="-283464">
              <a:defRPr sz="1400"/>
            </a:lvl2pPr>
            <a:lvl3pPr marL="283464" indent="-283464">
              <a:defRPr sz="1400"/>
            </a:lvl3pPr>
            <a:lvl4pPr marL="283464" indent="-283464">
              <a:defRPr sz="1400"/>
            </a:lvl4pPr>
            <a:lvl5pPr marL="283464" indent="-283464">
              <a:defRPr sz="14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6597" y="1679012"/>
            <a:ext cx="3200400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6597" y="2633472"/>
            <a:ext cx="3200400" cy="3554040"/>
          </a:xfrm>
        </p:spPr>
        <p:txBody>
          <a:bodyPr rtlCol="0">
            <a:normAutofit/>
          </a:bodyPr>
          <a:lstStyle>
            <a:lvl1pPr marL="283464" indent="-283464">
              <a:defRPr sz="1400"/>
            </a:lvl1pPr>
            <a:lvl2pPr marL="283464" indent="-283464">
              <a:defRPr sz="1400"/>
            </a:lvl2pPr>
            <a:lvl3pPr marL="283464" indent="-283464">
              <a:defRPr sz="1400"/>
            </a:lvl3pPr>
            <a:lvl4pPr marL="283464" indent="-283464">
              <a:defRPr sz="1400"/>
            </a:lvl4pPr>
            <a:lvl5pPr marL="283464" indent="-283464">
              <a:defRPr sz="14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0" name="Текст 4">
            <a:extLst>
              <a:ext uri="{FF2B5EF4-FFF2-40B4-BE49-F238E27FC236}">
                <a16:creationId xmlns:a16="http://schemas.microsoft.com/office/drawing/2014/main" id="{255FA165-37DF-4E15-9395-3DD34C0F1C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53406" y="1682496"/>
            <a:ext cx="3200400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11" name="Объект 5">
            <a:extLst>
              <a:ext uri="{FF2B5EF4-FFF2-40B4-BE49-F238E27FC236}">
                <a16:creationId xmlns:a16="http://schemas.microsoft.com/office/drawing/2014/main" id="{CAFAE5B4-E9C2-4CEE-AE3C-EAD0E422778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53406" y="2633472"/>
            <a:ext cx="3200400" cy="3554040"/>
          </a:xfrm>
        </p:spPr>
        <p:txBody>
          <a:bodyPr rtlCol="0">
            <a:normAutofit/>
          </a:bodyPr>
          <a:lstStyle>
            <a:lvl1pPr marL="283464" indent="-283464">
              <a:defRPr sz="1400"/>
            </a:lvl1pPr>
            <a:lvl2pPr marL="283464" indent="-283464">
              <a:defRPr sz="1400"/>
            </a:lvl2pPr>
            <a:lvl3pPr marL="283464" indent="-283464">
              <a:defRPr sz="1400"/>
            </a:lvl3pPr>
            <a:lvl4pPr marL="283464" indent="-283464">
              <a:defRPr sz="1400"/>
            </a:lvl4pPr>
            <a:lvl5pPr marL="283464" indent="-283464">
              <a:defRPr sz="14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ru-RU"/>
              <a:t>08.02.20XX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1797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8F77B68-7FA5-4C67-BB5E-544A66A74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289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0459E3D4-4913-4324-9732-B962CCA5D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443553"/>
            <a:ext cx="9914859" cy="1325880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ru-RU">
                <a:solidFill>
                  <a:srgbClr val="FFFFFF"/>
                </a:solidFill>
              </a:rPr>
              <a:t>Образец заголовка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12" name="Объект 9">
            <a:extLst>
              <a:ext uri="{FF2B5EF4-FFF2-40B4-BE49-F238E27FC236}">
                <a16:creationId xmlns:a16="http://schemas.microsoft.com/office/drawing/2014/main" id="{FE71C6AE-BA35-4C02-9C7B-2A2D9775D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709080"/>
            <a:ext cx="5868537" cy="3467881"/>
          </a:xfrm>
        </p:spPr>
        <p:txBody>
          <a:bodyPr rtlCol="0"/>
          <a:lstStyle>
            <a:lvl1pPr marL="0" indent="0">
              <a:buNone/>
              <a:defRPr baseline="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17" name="Полилиния: Фигура 16">
            <a:extLst>
              <a:ext uri="{FF2B5EF4-FFF2-40B4-BE49-F238E27FC236}">
                <a16:creationId xmlns:a16="http://schemas.microsoft.com/office/drawing/2014/main" id="{2F8E2564-CCE3-4E5F-BA7A-BE1CD195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44851" y="1"/>
            <a:ext cx="2347150" cy="4454343"/>
          </a:xfrm>
          <a:custGeom>
            <a:avLst/>
            <a:gdLst>
              <a:gd name="connsiteX0" fmla="*/ 2329738 w 2347151"/>
              <a:gd name="connsiteY0" fmla="*/ 0 h 4454343"/>
              <a:gd name="connsiteX1" fmla="*/ 2347151 w 2347151"/>
              <a:gd name="connsiteY1" fmla="*/ 0 h 4454343"/>
              <a:gd name="connsiteX2" fmla="*/ 2347151 w 2347151"/>
              <a:gd name="connsiteY2" fmla="*/ 4454343 h 4454343"/>
              <a:gd name="connsiteX3" fmla="*/ 2340504 w 2347151"/>
              <a:gd name="connsiteY3" fmla="*/ 4322705 h 4454343"/>
              <a:gd name="connsiteX4" fmla="*/ 134816 w 2347151"/>
              <a:gd name="connsiteY4" fmla="*/ 2130974 h 4454343"/>
              <a:gd name="connsiteX5" fmla="*/ 0 w 2347151"/>
              <a:gd name="connsiteY5" fmla="*/ 2124591 h 4454343"/>
              <a:gd name="connsiteX6" fmla="*/ 134816 w 2347151"/>
              <a:gd name="connsiteY6" fmla="*/ 2118208 h 4454343"/>
              <a:gd name="connsiteX7" fmla="*/ 2309087 w 2347151"/>
              <a:gd name="connsiteY7" fmla="*/ 141037 h 445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7151" h="4454343">
                <a:moveTo>
                  <a:pt x="2329738" y="0"/>
                </a:moveTo>
                <a:lnTo>
                  <a:pt x="2347151" y="0"/>
                </a:lnTo>
                <a:lnTo>
                  <a:pt x="2347151" y="4454343"/>
                </a:lnTo>
                <a:lnTo>
                  <a:pt x="2340504" y="4322705"/>
                </a:lnTo>
                <a:cubicBezTo>
                  <a:pt x="2222700" y="3162715"/>
                  <a:pt x="1296917" y="2241584"/>
                  <a:pt x="134816" y="2130974"/>
                </a:cubicBezTo>
                <a:lnTo>
                  <a:pt x="0" y="2124591"/>
                </a:lnTo>
                <a:lnTo>
                  <a:pt x="134816" y="2118208"/>
                </a:lnTo>
                <a:cubicBezTo>
                  <a:pt x="1224286" y="2014511"/>
                  <a:pt x="2106054" y="1198443"/>
                  <a:pt x="2309087" y="141037"/>
                </a:cubicBez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dirty="0"/>
          </a:p>
        </p:txBody>
      </p:sp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70E4796D-B53A-4567-BE9E-482FEC3EDB2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26184" y="2126134"/>
            <a:ext cx="2434622" cy="2503056"/>
          </a:xfrm>
          <a:custGeom>
            <a:avLst/>
            <a:gdLst>
              <a:gd name="connsiteX0" fmla="*/ 0 w 2434622"/>
              <a:gd name="connsiteY0" fmla="*/ 0 h 2381427"/>
              <a:gd name="connsiteX1" fmla="*/ 2434622 w 2434622"/>
              <a:gd name="connsiteY1" fmla="*/ 0 h 2381427"/>
              <a:gd name="connsiteX2" fmla="*/ 2434622 w 2434622"/>
              <a:gd name="connsiteY2" fmla="*/ 2381427 h 2381427"/>
              <a:gd name="connsiteX3" fmla="*/ 0 w 2434622"/>
              <a:gd name="connsiteY3" fmla="*/ 2381427 h 2381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4622" h="2381427">
                <a:moveTo>
                  <a:pt x="0" y="0"/>
                </a:moveTo>
                <a:lnTo>
                  <a:pt x="2434622" y="0"/>
                </a:lnTo>
                <a:lnTo>
                  <a:pt x="2434622" y="2381427"/>
                </a:lnTo>
                <a:lnTo>
                  <a:pt x="0" y="238142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0" name="Рисунок 29">
            <a:extLst>
              <a:ext uri="{FF2B5EF4-FFF2-40B4-BE49-F238E27FC236}">
                <a16:creationId xmlns:a16="http://schemas.microsoft.com/office/drawing/2014/main" id="{1FD357AB-C536-40A5-BB4E-AD59A1D930C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759092" y="2118839"/>
            <a:ext cx="2432908" cy="2498880"/>
          </a:xfrm>
          <a:custGeom>
            <a:avLst/>
            <a:gdLst>
              <a:gd name="connsiteX0" fmla="*/ 0 w 2425326"/>
              <a:gd name="connsiteY0" fmla="*/ 0 h 2381426"/>
              <a:gd name="connsiteX1" fmla="*/ 254330 w 2425326"/>
              <a:gd name="connsiteY1" fmla="*/ 0 h 2381426"/>
              <a:gd name="connsiteX2" fmla="*/ 433844 w 2425326"/>
              <a:gd name="connsiteY2" fmla="*/ 25132 h 2381426"/>
              <a:gd name="connsiteX3" fmla="*/ 2424547 w 2425326"/>
              <a:gd name="connsiteY3" fmla="*/ 2186765 h 2381426"/>
              <a:gd name="connsiteX4" fmla="*/ 2425326 w 2425326"/>
              <a:gd name="connsiteY4" fmla="*/ 2202193 h 2381426"/>
              <a:gd name="connsiteX5" fmla="*/ 2425326 w 2425326"/>
              <a:gd name="connsiteY5" fmla="*/ 2381426 h 2381426"/>
              <a:gd name="connsiteX6" fmla="*/ 0 w 2425326"/>
              <a:gd name="connsiteY6" fmla="*/ 2381426 h 2381426"/>
              <a:gd name="connsiteX0" fmla="*/ 0 w 2701627"/>
              <a:gd name="connsiteY0" fmla="*/ 0 h 2419519"/>
              <a:gd name="connsiteX1" fmla="*/ 254330 w 2701627"/>
              <a:gd name="connsiteY1" fmla="*/ 0 h 2419519"/>
              <a:gd name="connsiteX2" fmla="*/ 433844 w 2701627"/>
              <a:gd name="connsiteY2" fmla="*/ 25132 h 2419519"/>
              <a:gd name="connsiteX3" fmla="*/ 2424547 w 2701627"/>
              <a:gd name="connsiteY3" fmla="*/ 2186765 h 2419519"/>
              <a:gd name="connsiteX4" fmla="*/ 2425326 w 2701627"/>
              <a:gd name="connsiteY4" fmla="*/ 2381426 h 2419519"/>
              <a:gd name="connsiteX5" fmla="*/ 0 w 2701627"/>
              <a:gd name="connsiteY5" fmla="*/ 2381426 h 2419519"/>
              <a:gd name="connsiteX6" fmla="*/ 0 w 2701627"/>
              <a:gd name="connsiteY6" fmla="*/ 0 h 2419519"/>
              <a:gd name="connsiteX0" fmla="*/ 0 w 2427563"/>
              <a:gd name="connsiteY0" fmla="*/ 0 h 2381426"/>
              <a:gd name="connsiteX1" fmla="*/ 254330 w 2427563"/>
              <a:gd name="connsiteY1" fmla="*/ 0 h 2381426"/>
              <a:gd name="connsiteX2" fmla="*/ 433844 w 2427563"/>
              <a:gd name="connsiteY2" fmla="*/ 25132 h 2381426"/>
              <a:gd name="connsiteX3" fmla="*/ 2425326 w 2427563"/>
              <a:gd name="connsiteY3" fmla="*/ 2381426 h 2381426"/>
              <a:gd name="connsiteX4" fmla="*/ 0 w 2427563"/>
              <a:gd name="connsiteY4" fmla="*/ 2381426 h 2381426"/>
              <a:gd name="connsiteX5" fmla="*/ 0 w 2427563"/>
              <a:gd name="connsiteY5" fmla="*/ 0 h 2381426"/>
              <a:gd name="connsiteX0" fmla="*/ 0 w 2425384"/>
              <a:gd name="connsiteY0" fmla="*/ 0 h 2381426"/>
              <a:gd name="connsiteX1" fmla="*/ 254330 w 2425384"/>
              <a:gd name="connsiteY1" fmla="*/ 0 h 2381426"/>
              <a:gd name="connsiteX2" fmla="*/ 433844 w 2425384"/>
              <a:gd name="connsiteY2" fmla="*/ 25132 h 2381426"/>
              <a:gd name="connsiteX3" fmla="*/ 2425326 w 2425384"/>
              <a:gd name="connsiteY3" fmla="*/ 2381426 h 2381426"/>
              <a:gd name="connsiteX4" fmla="*/ 0 w 2425384"/>
              <a:gd name="connsiteY4" fmla="*/ 2381426 h 2381426"/>
              <a:gd name="connsiteX5" fmla="*/ 0 w 2425384"/>
              <a:gd name="connsiteY5" fmla="*/ 0 h 2381426"/>
              <a:gd name="connsiteX0" fmla="*/ 0 w 2425326"/>
              <a:gd name="connsiteY0" fmla="*/ 0 h 2381426"/>
              <a:gd name="connsiteX1" fmla="*/ 254330 w 2425326"/>
              <a:gd name="connsiteY1" fmla="*/ 0 h 2381426"/>
              <a:gd name="connsiteX2" fmla="*/ 2425326 w 2425326"/>
              <a:gd name="connsiteY2" fmla="*/ 2381426 h 2381426"/>
              <a:gd name="connsiteX3" fmla="*/ 0 w 2425326"/>
              <a:gd name="connsiteY3" fmla="*/ 2381426 h 2381426"/>
              <a:gd name="connsiteX4" fmla="*/ 0 w 2425326"/>
              <a:gd name="connsiteY4" fmla="*/ 0 h 2381426"/>
              <a:gd name="connsiteX0" fmla="*/ 0 w 2425326"/>
              <a:gd name="connsiteY0" fmla="*/ 0 h 2381426"/>
              <a:gd name="connsiteX1" fmla="*/ 2425326 w 2425326"/>
              <a:gd name="connsiteY1" fmla="*/ 2381426 h 2381426"/>
              <a:gd name="connsiteX2" fmla="*/ 0 w 2425326"/>
              <a:gd name="connsiteY2" fmla="*/ 2381426 h 2381426"/>
              <a:gd name="connsiteX3" fmla="*/ 0 w 2425326"/>
              <a:gd name="connsiteY3" fmla="*/ 0 h 2381426"/>
              <a:gd name="connsiteX0" fmla="*/ 0 w 2425326"/>
              <a:gd name="connsiteY0" fmla="*/ 0 h 2381426"/>
              <a:gd name="connsiteX1" fmla="*/ 2425326 w 2425326"/>
              <a:gd name="connsiteY1" fmla="*/ 2381426 h 2381426"/>
              <a:gd name="connsiteX2" fmla="*/ 0 w 2425326"/>
              <a:gd name="connsiteY2" fmla="*/ 2381426 h 2381426"/>
              <a:gd name="connsiteX3" fmla="*/ 0 w 2425326"/>
              <a:gd name="connsiteY3" fmla="*/ 0 h 2381426"/>
              <a:gd name="connsiteX0" fmla="*/ 0 w 2425326"/>
              <a:gd name="connsiteY0" fmla="*/ 0 h 2381426"/>
              <a:gd name="connsiteX1" fmla="*/ 2425326 w 2425326"/>
              <a:gd name="connsiteY1" fmla="*/ 2381426 h 2381426"/>
              <a:gd name="connsiteX2" fmla="*/ 0 w 2425326"/>
              <a:gd name="connsiteY2" fmla="*/ 2381426 h 2381426"/>
              <a:gd name="connsiteX3" fmla="*/ 0 w 2425326"/>
              <a:gd name="connsiteY3" fmla="*/ 0 h 2381426"/>
              <a:gd name="connsiteX0" fmla="*/ 0 w 2425326"/>
              <a:gd name="connsiteY0" fmla="*/ 0 h 2381426"/>
              <a:gd name="connsiteX1" fmla="*/ 2425326 w 2425326"/>
              <a:gd name="connsiteY1" fmla="*/ 2381426 h 2381426"/>
              <a:gd name="connsiteX2" fmla="*/ 0 w 2425326"/>
              <a:gd name="connsiteY2" fmla="*/ 2381426 h 2381426"/>
              <a:gd name="connsiteX3" fmla="*/ 0 w 2425326"/>
              <a:gd name="connsiteY3" fmla="*/ 0 h 2381426"/>
              <a:gd name="connsiteX0" fmla="*/ 0 w 2425326"/>
              <a:gd name="connsiteY0" fmla="*/ 14 h 2381440"/>
              <a:gd name="connsiteX1" fmla="*/ 2425326 w 2425326"/>
              <a:gd name="connsiteY1" fmla="*/ 2381440 h 2381440"/>
              <a:gd name="connsiteX2" fmla="*/ 0 w 2425326"/>
              <a:gd name="connsiteY2" fmla="*/ 2381440 h 2381440"/>
              <a:gd name="connsiteX3" fmla="*/ 0 w 2425326"/>
              <a:gd name="connsiteY3" fmla="*/ 14 h 2381440"/>
              <a:gd name="connsiteX0" fmla="*/ 0 w 2427169"/>
              <a:gd name="connsiteY0" fmla="*/ 14 h 2381440"/>
              <a:gd name="connsiteX1" fmla="*/ 2425326 w 2427169"/>
              <a:gd name="connsiteY1" fmla="*/ 2381440 h 2381440"/>
              <a:gd name="connsiteX2" fmla="*/ 0 w 2427169"/>
              <a:gd name="connsiteY2" fmla="*/ 2381440 h 2381440"/>
              <a:gd name="connsiteX3" fmla="*/ 0 w 2427169"/>
              <a:gd name="connsiteY3" fmla="*/ 14 h 238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7169" h="2381440">
                <a:moveTo>
                  <a:pt x="0" y="14"/>
                </a:moveTo>
                <a:cubicBezTo>
                  <a:pt x="1692362" y="-4985"/>
                  <a:pt x="2470324" y="1326204"/>
                  <a:pt x="2425326" y="2381440"/>
                </a:cubicBezTo>
                <a:lnTo>
                  <a:pt x="0" y="2381440"/>
                </a:lnTo>
                <a:lnTo>
                  <a:pt x="0" y="14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33" name="Рисунок 32">
            <a:extLst>
              <a:ext uri="{FF2B5EF4-FFF2-40B4-BE49-F238E27FC236}">
                <a16:creationId xmlns:a16="http://schemas.microsoft.com/office/drawing/2014/main" id="{EF54B49C-CC16-4438-9923-F41C8E75273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24344" y="4503573"/>
            <a:ext cx="2434622" cy="2354427"/>
          </a:xfrm>
          <a:custGeom>
            <a:avLst/>
            <a:gdLst>
              <a:gd name="connsiteX0" fmla="*/ 0 w 2434622"/>
              <a:gd name="connsiteY0" fmla="*/ 0 h 2381427"/>
              <a:gd name="connsiteX1" fmla="*/ 2434622 w 2434622"/>
              <a:gd name="connsiteY1" fmla="*/ 0 h 2381427"/>
              <a:gd name="connsiteX2" fmla="*/ 2434622 w 2434622"/>
              <a:gd name="connsiteY2" fmla="*/ 2381427 h 2381427"/>
              <a:gd name="connsiteX3" fmla="*/ 0 w 2434622"/>
              <a:gd name="connsiteY3" fmla="*/ 2381427 h 2381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4622" h="2381427">
                <a:moveTo>
                  <a:pt x="0" y="0"/>
                </a:moveTo>
                <a:lnTo>
                  <a:pt x="2434622" y="0"/>
                </a:lnTo>
                <a:lnTo>
                  <a:pt x="2434622" y="2381427"/>
                </a:lnTo>
                <a:lnTo>
                  <a:pt x="0" y="2381427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6" name="Рисунок 35">
            <a:extLst>
              <a:ext uri="{FF2B5EF4-FFF2-40B4-BE49-F238E27FC236}">
                <a16:creationId xmlns:a16="http://schemas.microsoft.com/office/drawing/2014/main" id="{BC1AB157-27FC-4B7D-9CCA-71C57045CEE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758966" y="4507560"/>
            <a:ext cx="2434622" cy="2350439"/>
          </a:xfrm>
          <a:custGeom>
            <a:avLst/>
            <a:gdLst>
              <a:gd name="connsiteX0" fmla="*/ 0 w 2434622"/>
              <a:gd name="connsiteY0" fmla="*/ 0 h 2342635"/>
              <a:gd name="connsiteX1" fmla="*/ 2434622 w 2434622"/>
              <a:gd name="connsiteY1" fmla="*/ 0 h 2342635"/>
              <a:gd name="connsiteX2" fmla="*/ 2434622 w 2434622"/>
              <a:gd name="connsiteY2" fmla="*/ 2342635 h 2342635"/>
              <a:gd name="connsiteX3" fmla="*/ 0 w 2434622"/>
              <a:gd name="connsiteY3" fmla="*/ 2342635 h 2342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4622" h="2342635">
                <a:moveTo>
                  <a:pt x="0" y="0"/>
                </a:moveTo>
                <a:lnTo>
                  <a:pt x="2434622" y="0"/>
                </a:lnTo>
                <a:lnTo>
                  <a:pt x="2434622" y="2342635"/>
                </a:lnTo>
                <a:lnTo>
                  <a:pt x="0" y="2342635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ru-RU"/>
              <a:t>08.02.20XX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8389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Заключени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Прямоугольник 6">
            <a:extLst>
              <a:ext uri="{FF2B5EF4-FFF2-40B4-BE49-F238E27FC236}">
                <a16:creationId xmlns:a16="http://schemas.microsoft.com/office/drawing/2014/main" id="{0BAB19D3-90A9-40E5-BED8-289A8919A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4AD247D9-20CF-4BAD-906D-66DB8B852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3479" y="596393"/>
            <a:ext cx="5618922" cy="1542507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ru-RU">
                <a:solidFill>
                  <a:srgbClr val="FFFFFF"/>
                </a:solidFill>
              </a:rPr>
              <a:t>Образец заголовка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16" name="Рисунок 15">
            <a:extLst>
              <a:ext uri="{FF2B5EF4-FFF2-40B4-BE49-F238E27FC236}">
                <a16:creationId xmlns:a16="http://schemas.microsoft.com/office/drawing/2014/main" id="{80E4B7A8-67F1-4290-B537-DE49AD9FBFF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5181600" cy="6857999"/>
          </a:xfrm>
          <a:custGeom>
            <a:avLst/>
            <a:gdLst>
              <a:gd name="connsiteX0" fmla="*/ 0 w 5181600"/>
              <a:gd name="connsiteY0" fmla="*/ 0 h 6857999"/>
              <a:gd name="connsiteX1" fmla="*/ 5181600 w 5181600"/>
              <a:gd name="connsiteY1" fmla="*/ 0 h 6857999"/>
              <a:gd name="connsiteX2" fmla="*/ 5181600 w 5181600"/>
              <a:gd name="connsiteY2" fmla="*/ 4504871 h 6857999"/>
              <a:gd name="connsiteX3" fmla="*/ 5181598 w 5181600"/>
              <a:gd name="connsiteY3" fmla="*/ 4504830 h 6857999"/>
              <a:gd name="connsiteX4" fmla="*/ 5175215 w 5181600"/>
              <a:gd name="connsiteY4" fmla="*/ 4639646 h 6857999"/>
              <a:gd name="connsiteX5" fmla="*/ 2983485 w 5181600"/>
              <a:gd name="connsiteY5" fmla="*/ 6845334 h 6857999"/>
              <a:gd name="connsiteX6" fmla="*/ 2749639 w 5181600"/>
              <a:gd name="connsiteY6" fmla="*/ 6857142 h 6857999"/>
              <a:gd name="connsiteX7" fmla="*/ 2749639 w 5181600"/>
              <a:gd name="connsiteY7" fmla="*/ 6857999 h 6857999"/>
              <a:gd name="connsiteX8" fmla="*/ 0 w 5181600"/>
              <a:gd name="connsiteY8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81600" h="6857999">
                <a:moveTo>
                  <a:pt x="0" y="0"/>
                </a:moveTo>
                <a:lnTo>
                  <a:pt x="5181600" y="0"/>
                </a:lnTo>
                <a:lnTo>
                  <a:pt x="5181600" y="4504871"/>
                </a:lnTo>
                <a:lnTo>
                  <a:pt x="5181598" y="4504830"/>
                </a:lnTo>
                <a:lnTo>
                  <a:pt x="5175215" y="4639646"/>
                </a:lnTo>
                <a:cubicBezTo>
                  <a:pt x="5064605" y="5801747"/>
                  <a:pt x="4143475" y="6727530"/>
                  <a:pt x="2983485" y="6845334"/>
                </a:cubicBezTo>
                <a:lnTo>
                  <a:pt x="2749639" y="6857142"/>
                </a:lnTo>
                <a:lnTo>
                  <a:pt x="274963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E5EAFE93-40B7-4FF8-BEE7-E39911ECD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78" y="2138901"/>
            <a:ext cx="5618922" cy="4033299"/>
          </a:xfrm>
        </p:spPr>
        <p:txBody>
          <a:bodyPr rtlCol="0">
            <a:normAutofit/>
          </a:bodyPr>
          <a:lstStyle>
            <a:lvl1pPr>
              <a:buNone/>
              <a:defRPr>
                <a:solidFill>
                  <a:schemeClr val="bg2"/>
                </a:solidFill>
              </a:defRPr>
            </a:lvl1pPr>
          </a:lstStyle>
          <a:p>
            <a:pPr lvl="0" rtl="0"/>
            <a:r>
              <a:rPr lang="ru-RU">
                <a:solidFill>
                  <a:srgbClr val="FFFFFF"/>
                </a:solidFill>
              </a:rPr>
              <a:t>Образец текста</a:t>
            </a:r>
          </a:p>
        </p:txBody>
      </p:sp>
      <p:sp>
        <p:nvSpPr>
          <p:cNvPr id="14" name="Полилиния: Фигура 13">
            <a:extLst>
              <a:ext uri="{FF2B5EF4-FFF2-40B4-BE49-F238E27FC236}">
                <a16:creationId xmlns:a16="http://schemas.microsoft.com/office/drawing/2014/main" id="{C752B41F-4B4E-4E1F-9191-6BB3F421ED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4005014" y="3249456"/>
            <a:ext cx="2353172" cy="4863918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dirty="0"/>
          </a:p>
        </p:txBody>
      </p:sp>
      <p:sp>
        <p:nvSpPr>
          <p:cNvPr id="18" name="Полилиния: Фигура 17">
            <a:extLst>
              <a:ext uri="{FF2B5EF4-FFF2-40B4-BE49-F238E27FC236}">
                <a16:creationId xmlns:a16="http://schemas.microsoft.com/office/drawing/2014/main" id="{E3EFD1DB-7478-445F-ACEF-64BE4DFEC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4005012" y="3249456"/>
            <a:ext cx="2353172" cy="4863918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ru-RU"/>
              <a:t>08.02.20XX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60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ru-RU"/>
              <a:t>08.02.20XX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A2D13D15-77CA-4B50-9E08-0F58009A8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7635" y="4626592"/>
            <a:ext cx="8600365" cy="1224926"/>
          </a:xfrm>
        </p:spPr>
        <p:txBody>
          <a:bodyPr rtlCol="0" anchor="b">
            <a:noAutofit/>
          </a:bodyPr>
          <a:lstStyle/>
          <a:p>
            <a:pPr rtl="0"/>
            <a:r>
              <a:rPr lang="ru-RU" sz="4400">
                <a:solidFill>
                  <a:srgbClr val="FFFFFF"/>
                </a:solidFill>
              </a:rPr>
              <a:t>Образец заголовка</a:t>
            </a:r>
            <a:endParaRPr lang="ru-RU" sz="4400" dirty="0">
              <a:solidFill>
                <a:srgbClr val="FFFFFF"/>
              </a:solidFill>
            </a:endParaRPr>
          </a:p>
        </p:txBody>
      </p: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FBB8E73D-B3E6-4E0A-8295-A9EB15722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7636" y="5936776"/>
            <a:ext cx="6660107" cy="625497"/>
          </a:xfrm>
        </p:spPr>
        <p:txBody>
          <a:bodyPr rtlCol="0">
            <a:normAutofit/>
          </a:bodyPr>
          <a:lstStyle/>
          <a:p>
            <a:pPr rtl="0"/>
            <a:r>
              <a:rPr lang="ru-RU" sz="1400">
                <a:solidFill>
                  <a:srgbClr val="FFFFFF"/>
                </a:solidFill>
              </a:rPr>
              <a:t>Образец подзаголовка</a:t>
            </a:r>
            <a:endParaRPr lang="ru-RU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9899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DD9960-406F-4187-A0E6-BD19C684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8504275" cy="3551275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427E7FE-647D-4B2F-BA13-AB3ED4C5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8504275" cy="1084522"/>
          </a:xfrm>
        </p:spPr>
        <p:txBody>
          <a:bodyPr rtlCol="0">
            <a:normAutofit/>
          </a:bodyPr>
          <a:lstStyle>
            <a:lvl1pPr marL="0" indent="0" algn="l">
              <a:lnSpc>
                <a:spcPct val="120000"/>
              </a:lnSpc>
              <a:buNone/>
              <a:defRPr sz="16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5EF785-E0A7-4496-A5BA-49B0156F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4706" y="6433202"/>
            <a:ext cx="2426446" cy="367841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ru-RU"/>
              <a:t>08.02.20XX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42C627-38A1-4A14-8822-D8D3375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EBE346-5F34-48CD-8928-DA8567AE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37087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F8A94B-011C-4B13-8C12-E91BF7A4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20800"/>
            <a:ext cx="9144000" cy="3095813"/>
          </a:xfrm>
        </p:spPr>
        <p:txBody>
          <a:bodyPr rtlCol="0" anchor="b">
            <a:normAutofit/>
          </a:bodyPr>
          <a:lstStyle>
            <a:lvl1pPr>
              <a:defRPr sz="54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716D5F3-887C-4A8F-842A-0294A9FB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4589463"/>
            <a:ext cx="9144001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94588B-131A-42F3-B76C-62BD65E4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ru-RU"/>
              <a:t>08.02.20XX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11AB28-20BD-4CD8-9840-985C3EDB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53C85C-3801-46F0-A100-616F5F2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0016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F5CB06-0454-4BF1-8011-F8B1A95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920A70-D33B-4461-B74C-3F59ADB1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813" y="2163725"/>
            <a:ext cx="4610986" cy="4013237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881BDF9-836E-431C-8EFA-417A9BEE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260" y="2163725"/>
            <a:ext cx="4853763" cy="4013238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CBD9F59-B591-4E2F-899E-3CA78CE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ru-RU"/>
              <a:t>08.02.20XX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46CFD12-B3EC-432C-B264-8AB571C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8F3CBBA-71B3-4857-80E7-525E89FD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2128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A3E062-B7F5-4D30-B416-1BBB4A7D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1BDFF7A-EBD3-4FEB-8451-5D73550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ru-RU"/>
              <a:t>08.02.20XX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8F54A2D-2C4B-4E1D-AC16-E3B1F1DD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C11F373-DB96-4AEA-8E3E-7EDEA213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15713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E09F8C-8071-4BE5-AD6F-C98F481D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4135B3-14BA-4A88-B6B3-88B77B1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77C3A4D-5B69-44B4-B17F-770E83F0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4F1C41D-2A59-4512-8034-6DB70578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ru-RU"/>
              <a:t>08.02.20XX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D85C494-778C-4EE6-9402-242E1CD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F5677B9-C338-4033-9AFE-B8B81C5D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77147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AB77DE-4C2E-476F-A419-57470FB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A9FD1A0-93AE-469A-ADDF-2453B64CA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C119C9C-EF97-4910-9419-6D720260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7A87172-A64E-4C38-82ED-2A7050B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ru-RU"/>
              <a:t>08.02.20XX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C0C3E24-28E2-4512-BEA0-DAEC5E84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F04F0D-DA84-434D-B136-BEE9FD8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7360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Повестка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E6C91E54-DBE4-467A-A827-2C5C88E61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880244"/>
            <a:ext cx="12192000" cy="3977756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DBAED78D-8293-4554-BA23-D14EC617A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525440"/>
            <a:ext cx="5390983" cy="1963318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ru-RU">
                <a:solidFill>
                  <a:srgbClr val="FFFFFF"/>
                </a:solidFill>
              </a:rPr>
              <a:t>Образец заголовка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20" name="Объект 2">
            <a:extLst>
              <a:ext uri="{FF2B5EF4-FFF2-40B4-BE49-F238E27FC236}">
                <a16:creationId xmlns:a16="http://schemas.microsoft.com/office/drawing/2014/main" id="{A9EFAE44-6509-43CD-AB03-7B4944875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3377821"/>
            <a:ext cx="5181600" cy="279914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D5749D8A-F20A-4228-9136-5891AE0352B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14166" y="-1798"/>
            <a:ext cx="2846566" cy="2872294"/>
          </a:xfrm>
          <a:custGeom>
            <a:avLst/>
            <a:gdLst>
              <a:gd name="connsiteX0" fmla="*/ 2797 w 2846566"/>
              <a:gd name="connsiteY0" fmla="*/ 0 h 2838450"/>
              <a:gd name="connsiteX1" fmla="*/ 2846566 w 2846566"/>
              <a:gd name="connsiteY1" fmla="*/ 0 h 2838450"/>
              <a:gd name="connsiteX2" fmla="*/ 2846566 w 2846566"/>
              <a:gd name="connsiteY2" fmla="*/ 2838450 h 2838450"/>
              <a:gd name="connsiteX3" fmla="*/ 2091122 w 2846566"/>
              <a:gd name="connsiteY3" fmla="*/ 2838450 h 2838450"/>
              <a:gd name="connsiteX4" fmla="*/ 1974232 w 2846566"/>
              <a:gd name="connsiteY4" fmla="*/ 2820914 h 2838450"/>
              <a:gd name="connsiteX5" fmla="*/ 0 w 2846566"/>
              <a:gd name="connsiteY5" fmla="*/ 404262 h 2838450"/>
              <a:gd name="connsiteX6" fmla="*/ 2797 w 2846566"/>
              <a:gd name="connsiteY6" fmla="*/ 293225 h 283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46566" h="2838450">
                <a:moveTo>
                  <a:pt x="2797" y="0"/>
                </a:moveTo>
                <a:lnTo>
                  <a:pt x="2846566" y="0"/>
                </a:lnTo>
                <a:lnTo>
                  <a:pt x="2846566" y="2838450"/>
                </a:lnTo>
                <a:lnTo>
                  <a:pt x="2091122" y="2838450"/>
                </a:lnTo>
                <a:lnTo>
                  <a:pt x="1974232" y="2820914"/>
                </a:lnTo>
                <a:cubicBezTo>
                  <a:pt x="848632" y="2597020"/>
                  <a:pt x="0" y="1600146"/>
                  <a:pt x="0" y="404262"/>
                </a:cubicBezTo>
                <a:lnTo>
                  <a:pt x="2797" y="293225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rtlCol="0">
            <a:noAutofit/>
          </a:bodyPr>
          <a:lstStyle>
            <a:lvl1pPr algn="r">
              <a:defRPr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7" name="Рисунок 26">
            <a:extLst>
              <a:ext uri="{FF2B5EF4-FFF2-40B4-BE49-F238E27FC236}">
                <a16:creationId xmlns:a16="http://schemas.microsoft.com/office/drawing/2014/main" id="{4A3C6DC1-25FD-4947-8211-89B20E599AE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60733" y="-1798"/>
            <a:ext cx="2826990" cy="2854594"/>
          </a:xfrm>
          <a:custGeom>
            <a:avLst/>
            <a:gdLst>
              <a:gd name="connsiteX0" fmla="*/ 0 w 2826990"/>
              <a:gd name="connsiteY0" fmla="*/ 0 h 2854594"/>
              <a:gd name="connsiteX1" fmla="*/ 2826990 w 2826990"/>
              <a:gd name="connsiteY1" fmla="*/ 0 h 2854594"/>
              <a:gd name="connsiteX2" fmla="*/ 2826990 w 2826990"/>
              <a:gd name="connsiteY2" fmla="*/ 2854594 h 2854594"/>
              <a:gd name="connsiteX3" fmla="*/ 0 w 2826990"/>
              <a:gd name="connsiteY3" fmla="*/ 2854594 h 2854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6990" h="2854594">
                <a:moveTo>
                  <a:pt x="0" y="0"/>
                </a:moveTo>
                <a:lnTo>
                  <a:pt x="2826990" y="0"/>
                </a:lnTo>
                <a:lnTo>
                  <a:pt x="2826990" y="2854594"/>
                </a:lnTo>
                <a:lnTo>
                  <a:pt x="0" y="2854594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0" name="Рисунок 29">
            <a:extLst>
              <a:ext uri="{FF2B5EF4-FFF2-40B4-BE49-F238E27FC236}">
                <a16:creationId xmlns:a16="http://schemas.microsoft.com/office/drawing/2014/main" id="{53C819AA-E73C-44C7-9928-5E1A8A22BC5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14169" y="2856391"/>
            <a:ext cx="2846565" cy="4001609"/>
          </a:xfrm>
          <a:custGeom>
            <a:avLst/>
            <a:gdLst>
              <a:gd name="connsiteX0" fmla="*/ 2436721 w 2846565"/>
              <a:gd name="connsiteY0" fmla="*/ 0 h 4001609"/>
              <a:gd name="connsiteX1" fmla="*/ 2846565 w 2846565"/>
              <a:gd name="connsiteY1" fmla="*/ 0 h 4001609"/>
              <a:gd name="connsiteX2" fmla="*/ 2846565 w 2846565"/>
              <a:gd name="connsiteY2" fmla="*/ 4001609 h 4001609"/>
              <a:gd name="connsiteX3" fmla="*/ 2796 w 2846565"/>
              <a:gd name="connsiteY3" fmla="*/ 4001608 h 4001609"/>
              <a:gd name="connsiteX4" fmla="*/ 2796 w 2846565"/>
              <a:gd name="connsiteY4" fmla="*/ 2564348 h 4001609"/>
              <a:gd name="connsiteX5" fmla="*/ 0 w 2846565"/>
              <a:gd name="connsiteY5" fmla="*/ 2453758 h 4001609"/>
              <a:gd name="connsiteX6" fmla="*/ 2202875 w 2846565"/>
              <a:gd name="connsiteY6" fmla="*/ 12668 h 4001609"/>
              <a:gd name="connsiteX7" fmla="*/ 2436721 w 2846565"/>
              <a:gd name="connsiteY7" fmla="*/ 860 h 4001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46565" h="4001609">
                <a:moveTo>
                  <a:pt x="2436721" y="0"/>
                </a:moveTo>
                <a:lnTo>
                  <a:pt x="2846565" y="0"/>
                </a:lnTo>
                <a:lnTo>
                  <a:pt x="2846565" y="4001609"/>
                </a:lnTo>
                <a:lnTo>
                  <a:pt x="2796" y="4001608"/>
                </a:lnTo>
                <a:lnTo>
                  <a:pt x="2796" y="2564348"/>
                </a:lnTo>
                <a:lnTo>
                  <a:pt x="0" y="2453758"/>
                </a:lnTo>
                <a:cubicBezTo>
                  <a:pt x="0" y="1183283"/>
                  <a:pt x="965553" y="138326"/>
                  <a:pt x="2202875" y="12668"/>
                </a:cubicBezTo>
                <a:lnTo>
                  <a:pt x="2436721" y="86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>
            <a:lvl1pPr algn="r">
              <a:defRPr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3" name="Рисунок 32">
            <a:extLst>
              <a:ext uri="{FF2B5EF4-FFF2-40B4-BE49-F238E27FC236}">
                <a16:creationId xmlns:a16="http://schemas.microsoft.com/office/drawing/2014/main" id="{64635F40-0058-44E0-95CD-8FFAE187647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56456" y="2828943"/>
            <a:ext cx="2835544" cy="4038805"/>
          </a:xfrm>
          <a:custGeom>
            <a:avLst/>
            <a:gdLst>
              <a:gd name="connsiteX0" fmla="*/ 0 w 2835544"/>
              <a:gd name="connsiteY0" fmla="*/ 0 h 4038805"/>
              <a:gd name="connsiteX1" fmla="*/ 2835544 w 2835544"/>
              <a:gd name="connsiteY1" fmla="*/ 0 h 4038805"/>
              <a:gd name="connsiteX2" fmla="*/ 2835544 w 2835544"/>
              <a:gd name="connsiteY2" fmla="*/ 4038805 h 4038805"/>
              <a:gd name="connsiteX3" fmla="*/ 0 w 2835544"/>
              <a:gd name="connsiteY3" fmla="*/ 4038805 h 40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544" h="4038805">
                <a:moveTo>
                  <a:pt x="0" y="0"/>
                </a:moveTo>
                <a:lnTo>
                  <a:pt x="2835544" y="0"/>
                </a:lnTo>
                <a:lnTo>
                  <a:pt x="2835544" y="4038805"/>
                </a:lnTo>
                <a:lnTo>
                  <a:pt x="0" y="4038805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ru-RU"/>
              <a:t>08.02.20XX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0578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Введ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Прямоугольник 6">
            <a:extLst>
              <a:ext uri="{FF2B5EF4-FFF2-40B4-BE49-F238E27FC236}">
                <a16:creationId xmlns:a16="http://schemas.microsoft.com/office/drawing/2014/main" id="{7624BCA1-E0EF-42A1-B762-D68E4B984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8" name="Полилиния: Фигура 7">
            <a:extLst>
              <a:ext uri="{FF2B5EF4-FFF2-40B4-BE49-F238E27FC236}">
                <a16:creationId xmlns:a16="http://schemas.microsoft.com/office/drawing/2014/main" id="{05C258CF-58AC-4C7A-A953-392693E55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3537"/>
            <a:ext cx="12192000" cy="4463002"/>
          </a:xfrm>
          <a:custGeom>
            <a:avLst/>
            <a:gdLst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7449050 w 12192000"/>
              <a:gd name="connsiteY9" fmla="*/ 2210393 h 4463002"/>
              <a:gd name="connsiteX10" fmla="*/ 7294008 w 12192000"/>
              <a:gd name="connsiteY10" fmla="*/ 2210393 h 4463002"/>
              <a:gd name="connsiteX11" fmla="*/ 6051190 w 12192000"/>
              <a:gd name="connsiteY11" fmla="*/ 2210393 h 4463002"/>
              <a:gd name="connsiteX12" fmla="*/ 5343524 w 12192000"/>
              <a:gd name="connsiteY12" fmla="*/ 2210393 h 4463002"/>
              <a:gd name="connsiteX13" fmla="*/ 5343524 w 12192000"/>
              <a:gd name="connsiteY13" fmla="*/ 2209238 h 4463002"/>
              <a:gd name="connsiteX14" fmla="*/ 0 w 12192000"/>
              <a:gd name="connsiteY14" fmla="*/ 2209238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7449050 w 12192000"/>
              <a:gd name="connsiteY9" fmla="*/ 2210393 h 4463002"/>
              <a:gd name="connsiteX10" fmla="*/ 7294008 w 12192000"/>
              <a:gd name="connsiteY10" fmla="*/ 2210393 h 4463002"/>
              <a:gd name="connsiteX11" fmla="*/ 5343524 w 12192000"/>
              <a:gd name="connsiteY11" fmla="*/ 2210393 h 4463002"/>
              <a:gd name="connsiteX12" fmla="*/ 5343524 w 12192000"/>
              <a:gd name="connsiteY12" fmla="*/ 2209238 h 4463002"/>
              <a:gd name="connsiteX13" fmla="*/ 0 w 12192000"/>
              <a:gd name="connsiteY13" fmla="*/ 2209238 h 4463002"/>
              <a:gd name="connsiteX14" fmla="*/ 0 w 12192000"/>
              <a:gd name="connsiteY14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7449050 w 12192000"/>
              <a:gd name="connsiteY9" fmla="*/ 2210393 h 4463002"/>
              <a:gd name="connsiteX10" fmla="*/ 5343524 w 12192000"/>
              <a:gd name="connsiteY10" fmla="*/ 2210393 h 4463002"/>
              <a:gd name="connsiteX11" fmla="*/ 5343524 w 12192000"/>
              <a:gd name="connsiteY11" fmla="*/ 2209238 h 4463002"/>
              <a:gd name="connsiteX12" fmla="*/ 0 w 12192000"/>
              <a:gd name="connsiteY12" fmla="*/ 2209238 h 4463002"/>
              <a:gd name="connsiteX13" fmla="*/ 0 w 12192000"/>
              <a:gd name="connsiteY13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5343524 w 12192000"/>
              <a:gd name="connsiteY9" fmla="*/ 2210393 h 4463002"/>
              <a:gd name="connsiteX10" fmla="*/ 5343524 w 12192000"/>
              <a:gd name="connsiteY10" fmla="*/ 2209238 h 4463002"/>
              <a:gd name="connsiteX11" fmla="*/ 0 w 12192000"/>
              <a:gd name="connsiteY11" fmla="*/ 2209238 h 4463002"/>
              <a:gd name="connsiteX12" fmla="*/ 0 w 12192000"/>
              <a:gd name="connsiteY12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5343524 w 12192000"/>
              <a:gd name="connsiteY8" fmla="*/ 2210393 h 4463002"/>
              <a:gd name="connsiteX9" fmla="*/ 5343524 w 12192000"/>
              <a:gd name="connsiteY9" fmla="*/ 2209238 h 4463002"/>
              <a:gd name="connsiteX10" fmla="*/ 0 w 12192000"/>
              <a:gd name="connsiteY10" fmla="*/ 2209238 h 4463002"/>
              <a:gd name="connsiteX11" fmla="*/ 0 w 12192000"/>
              <a:gd name="connsiteY11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5343524 w 12192000"/>
              <a:gd name="connsiteY8" fmla="*/ 2210393 h 4463002"/>
              <a:gd name="connsiteX9" fmla="*/ 0 w 12192000"/>
              <a:gd name="connsiteY9" fmla="*/ 2209238 h 4463002"/>
              <a:gd name="connsiteX10" fmla="*/ 0 w 12192000"/>
              <a:gd name="connsiteY10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0 w 12192000"/>
              <a:gd name="connsiteY8" fmla="*/ 2209238 h 4463002"/>
              <a:gd name="connsiteX9" fmla="*/ 0 w 12192000"/>
              <a:gd name="connsiteY9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0 w 12192000"/>
              <a:gd name="connsiteY7" fmla="*/ 2209238 h 4463002"/>
              <a:gd name="connsiteX8" fmla="*/ 0 w 12192000"/>
              <a:gd name="connsiteY8" fmla="*/ 0 h 446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4463002">
                <a:moveTo>
                  <a:pt x="0" y="0"/>
                </a:moveTo>
                <a:lnTo>
                  <a:pt x="12192000" y="0"/>
                </a:lnTo>
                <a:lnTo>
                  <a:pt x="12192000" y="4463002"/>
                </a:lnTo>
                <a:cubicBezTo>
                  <a:pt x="12191459" y="4451584"/>
                  <a:pt x="12190919" y="4440167"/>
                  <a:pt x="12190378" y="4428749"/>
                </a:cubicBezTo>
                <a:cubicBezTo>
                  <a:pt x="12079768" y="3266647"/>
                  <a:pt x="11158638" y="2340865"/>
                  <a:pt x="9998648" y="2223060"/>
                </a:cubicBezTo>
                <a:lnTo>
                  <a:pt x="9764803" y="2211252"/>
                </a:lnTo>
                <a:lnTo>
                  <a:pt x="9764803" y="2210393"/>
                </a:lnTo>
                <a:lnTo>
                  <a:pt x="0" y="220923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5F9CDC83-34B8-4E32-84EC-92854CEE4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3537"/>
            <a:ext cx="12192000" cy="4463002"/>
          </a:xfrm>
          <a:custGeom>
            <a:avLst/>
            <a:gdLst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7449050 w 12192000"/>
              <a:gd name="connsiteY9" fmla="*/ 2210393 h 4463002"/>
              <a:gd name="connsiteX10" fmla="*/ 7294008 w 12192000"/>
              <a:gd name="connsiteY10" fmla="*/ 2210393 h 4463002"/>
              <a:gd name="connsiteX11" fmla="*/ 6051190 w 12192000"/>
              <a:gd name="connsiteY11" fmla="*/ 2210393 h 4463002"/>
              <a:gd name="connsiteX12" fmla="*/ 5343524 w 12192000"/>
              <a:gd name="connsiteY12" fmla="*/ 2210393 h 4463002"/>
              <a:gd name="connsiteX13" fmla="*/ 5343524 w 12192000"/>
              <a:gd name="connsiteY13" fmla="*/ 2209238 h 4463002"/>
              <a:gd name="connsiteX14" fmla="*/ 0 w 12192000"/>
              <a:gd name="connsiteY14" fmla="*/ 2209238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7449050 w 12192000"/>
              <a:gd name="connsiteY9" fmla="*/ 2210393 h 4463002"/>
              <a:gd name="connsiteX10" fmla="*/ 7294008 w 12192000"/>
              <a:gd name="connsiteY10" fmla="*/ 2210393 h 4463002"/>
              <a:gd name="connsiteX11" fmla="*/ 5343524 w 12192000"/>
              <a:gd name="connsiteY11" fmla="*/ 2210393 h 4463002"/>
              <a:gd name="connsiteX12" fmla="*/ 5343524 w 12192000"/>
              <a:gd name="connsiteY12" fmla="*/ 2209238 h 4463002"/>
              <a:gd name="connsiteX13" fmla="*/ 0 w 12192000"/>
              <a:gd name="connsiteY13" fmla="*/ 2209238 h 4463002"/>
              <a:gd name="connsiteX14" fmla="*/ 0 w 12192000"/>
              <a:gd name="connsiteY14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7449050 w 12192000"/>
              <a:gd name="connsiteY9" fmla="*/ 2210393 h 4463002"/>
              <a:gd name="connsiteX10" fmla="*/ 5343524 w 12192000"/>
              <a:gd name="connsiteY10" fmla="*/ 2210393 h 4463002"/>
              <a:gd name="connsiteX11" fmla="*/ 5343524 w 12192000"/>
              <a:gd name="connsiteY11" fmla="*/ 2209238 h 4463002"/>
              <a:gd name="connsiteX12" fmla="*/ 0 w 12192000"/>
              <a:gd name="connsiteY12" fmla="*/ 2209238 h 4463002"/>
              <a:gd name="connsiteX13" fmla="*/ 0 w 12192000"/>
              <a:gd name="connsiteY13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5343524 w 12192000"/>
              <a:gd name="connsiteY9" fmla="*/ 2210393 h 4463002"/>
              <a:gd name="connsiteX10" fmla="*/ 5343524 w 12192000"/>
              <a:gd name="connsiteY10" fmla="*/ 2209238 h 4463002"/>
              <a:gd name="connsiteX11" fmla="*/ 0 w 12192000"/>
              <a:gd name="connsiteY11" fmla="*/ 2209238 h 4463002"/>
              <a:gd name="connsiteX12" fmla="*/ 0 w 12192000"/>
              <a:gd name="connsiteY12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5343524 w 12192000"/>
              <a:gd name="connsiteY8" fmla="*/ 2210393 h 4463002"/>
              <a:gd name="connsiteX9" fmla="*/ 5343524 w 12192000"/>
              <a:gd name="connsiteY9" fmla="*/ 2209238 h 4463002"/>
              <a:gd name="connsiteX10" fmla="*/ 0 w 12192000"/>
              <a:gd name="connsiteY10" fmla="*/ 2209238 h 4463002"/>
              <a:gd name="connsiteX11" fmla="*/ 0 w 12192000"/>
              <a:gd name="connsiteY11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5343524 w 12192000"/>
              <a:gd name="connsiteY8" fmla="*/ 2210393 h 4463002"/>
              <a:gd name="connsiteX9" fmla="*/ 0 w 12192000"/>
              <a:gd name="connsiteY9" fmla="*/ 2209238 h 4463002"/>
              <a:gd name="connsiteX10" fmla="*/ 0 w 12192000"/>
              <a:gd name="connsiteY10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0 w 12192000"/>
              <a:gd name="connsiteY8" fmla="*/ 2209238 h 4463002"/>
              <a:gd name="connsiteX9" fmla="*/ 0 w 12192000"/>
              <a:gd name="connsiteY9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0 w 12192000"/>
              <a:gd name="connsiteY7" fmla="*/ 2209238 h 4463002"/>
              <a:gd name="connsiteX8" fmla="*/ 0 w 12192000"/>
              <a:gd name="connsiteY8" fmla="*/ 0 h 446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4463002">
                <a:moveTo>
                  <a:pt x="0" y="0"/>
                </a:moveTo>
                <a:lnTo>
                  <a:pt x="12192000" y="0"/>
                </a:lnTo>
                <a:lnTo>
                  <a:pt x="12192000" y="4463002"/>
                </a:lnTo>
                <a:cubicBezTo>
                  <a:pt x="12191459" y="4451584"/>
                  <a:pt x="12190919" y="4440167"/>
                  <a:pt x="12190378" y="4428749"/>
                </a:cubicBezTo>
                <a:cubicBezTo>
                  <a:pt x="12079768" y="3266647"/>
                  <a:pt x="11158638" y="2340865"/>
                  <a:pt x="9998648" y="2223060"/>
                </a:cubicBezTo>
                <a:lnTo>
                  <a:pt x="9764803" y="2211252"/>
                </a:lnTo>
                <a:lnTo>
                  <a:pt x="9764803" y="2210393"/>
                </a:lnTo>
                <a:lnTo>
                  <a:pt x="0" y="220923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21E215A6-E6FC-4D5A-9881-E87CC7507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1"/>
            <a:ext cx="9432315" cy="2198972"/>
          </a:xfrm>
          <a:custGeom>
            <a:avLst/>
            <a:gdLst>
              <a:gd name="connsiteX0" fmla="*/ 0 w 10240035"/>
              <a:gd name="connsiteY0" fmla="*/ 0 h 2198971"/>
              <a:gd name="connsiteX1" fmla="*/ 10240035 w 10240035"/>
              <a:gd name="connsiteY1" fmla="*/ 0 h 2198971"/>
              <a:gd name="connsiteX2" fmla="*/ 10240035 w 10240035"/>
              <a:gd name="connsiteY2" fmla="*/ 0 h 2198971"/>
              <a:gd name="connsiteX3" fmla="*/ 10240035 w 10240035"/>
              <a:gd name="connsiteY3" fmla="*/ 1099486 h 2198971"/>
              <a:gd name="connsiteX4" fmla="*/ 9140549 w 10240035"/>
              <a:gd name="connsiteY4" fmla="*/ 2198972 h 2198971"/>
              <a:gd name="connsiteX5" fmla="*/ 1099486 w 10240035"/>
              <a:gd name="connsiteY5" fmla="*/ 2198971 h 2198971"/>
              <a:gd name="connsiteX6" fmla="*/ 0 w 10240035"/>
              <a:gd name="connsiteY6" fmla="*/ 1099485 h 2198971"/>
              <a:gd name="connsiteX7" fmla="*/ 0 w 10240035"/>
              <a:gd name="connsiteY7" fmla="*/ 0 h 2198971"/>
              <a:gd name="connsiteX8" fmla="*/ 0 w 10240035"/>
              <a:gd name="connsiteY8" fmla="*/ 0 h 2198971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914054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914054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889670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869858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831758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795182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795182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9371355 w 10240035"/>
              <a:gd name="connsiteY2" fmla="*/ 152400 h 2198972"/>
              <a:gd name="connsiteX3" fmla="*/ 795182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9371355 w 10240035"/>
              <a:gd name="connsiteY2" fmla="*/ 152400 h 2198972"/>
              <a:gd name="connsiteX3" fmla="*/ 795182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9371355 w 10240035"/>
              <a:gd name="connsiteY2" fmla="*/ 152400 h 2198972"/>
              <a:gd name="connsiteX3" fmla="*/ 795182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661291"/>
              <a:gd name="connsiteY0" fmla="*/ 0 h 2198972"/>
              <a:gd name="connsiteX1" fmla="*/ 10240035 w 10661291"/>
              <a:gd name="connsiteY1" fmla="*/ 0 h 2198972"/>
              <a:gd name="connsiteX2" fmla="*/ 7951829 w 10661291"/>
              <a:gd name="connsiteY2" fmla="*/ 2198972 h 2198972"/>
              <a:gd name="connsiteX3" fmla="*/ 1099486 w 10661291"/>
              <a:gd name="connsiteY3" fmla="*/ 2198971 h 2198972"/>
              <a:gd name="connsiteX4" fmla="*/ 0 w 10661291"/>
              <a:gd name="connsiteY4" fmla="*/ 1099485 h 2198972"/>
              <a:gd name="connsiteX5" fmla="*/ 0 w 10661291"/>
              <a:gd name="connsiteY5" fmla="*/ 0 h 2198972"/>
              <a:gd name="connsiteX6" fmla="*/ 0 w 10661291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1099485 h 2198972"/>
              <a:gd name="connsiteX5" fmla="*/ 0 w 10240035"/>
              <a:gd name="connsiteY5" fmla="*/ 0 h 2198972"/>
              <a:gd name="connsiteX6" fmla="*/ 0 w 10240035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1099485 h 2198972"/>
              <a:gd name="connsiteX5" fmla="*/ 0 w 10240035"/>
              <a:gd name="connsiteY5" fmla="*/ 0 h 2198972"/>
              <a:gd name="connsiteX6" fmla="*/ 0 w 10240035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1099485 h 2198972"/>
              <a:gd name="connsiteX5" fmla="*/ 0 w 10240035"/>
              <a:gd name="connsiteY5" fmla="*/ 0 h 2198972"/>
              <a:gd name="connsiteX6" fmla="*/ 0 w 10240035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1099485 h 2198972"/>
              <a:gd name="connsiteX5" fmla="*/ 0 w 10240035"/>
              <a:gd name="connsiteY5" fmla="*/ 0 h 2198972"/>
              <a:gd name="connsiteX6" fmla="*/ 0 w 10240035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1099485 h 2198972"/>
              <a:gd name="connsiteX5" fmla="*/ 0 w 10240035"/>
              <a:gd name="connsiteY5" fmla="*/ 0 h 2198972"/>
              <a:gd name="connsiteX6" fmla="*/ 0 w 10240035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1099485 h 2198972"/>
              <a:gd name="connsiteX5" fmla="*/ 0 w 10240035"/>
              <a:gd name="connsiteY5" fmla="*/ 0 h 2198972"/>
              <a:gd name="connsiteX6" fmla="*/ 0 w 10240035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0 h 2198972"/>
              <a:gd name="connsiteX5" fmla="*/ 0 w 10240035"/>
              <a:gd name="connsiteY5" fmla="*/ 0 h 2198972"/>
              <a:gd name="connsiteX0" fmla="*/ 80772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0 h 2198972"/>
              <a:gd name="connsiteX5" fmla="*/ 807720 w 10240035"/>
              <a:gd name="connsiteY5" fmla="*/ 0 h 2198972"/>
              <a:gd name="connsiteX0" fmla="*/ 900020 w 10332335"/>
              <a:gd name="connsiteY0" fmla="*/ 0 h 2198972"/>
              <a:gd name="connsiteX1" fmla="*/ 10332335 w 10332335"/>
              <a:gd name="connsiteY1" fmla="*/ 0 h 2198972"/>
              <a:gd name="connsiteX2" fmla="*/ 8044129 w 10332335"/>
              <a:gd name="connsiteY2" fmla="*/ 2198972 h 2198972"/>
              <a:gd name="connsiteX3" fmla="*/ 1191786 w 10332335"/>
              <a:gd name="connsiteY3" fmla="*/ 2198971 h 2198972"/>
              <a:gd name="connsiteX4" fmla="*/ 900020 w 10332335"/>
              <a:gd name="connsiteY4" fmla="*/ 0 h 2198972"/>
              <a:gd name="connsiteX0" fmla="*/ 325154 w 9757469"/>
              <a:gd name="connsiteY0" fmla="*/ 0 h 2198972"/>
              <a:gd name="connsiteX1" fmla="*/ 9757469 w 9757469"/>
              <a:gd name="connsiteY1" fmla="*/ 0 h 2198972"/>
              <a:gd name="connsiteX2" fmla="*/ 7469263 w 9757469"/>
              <a:gd name="connsiteY2" fmla="*/ 2198972 h 2198972"/>
              <a:gd name="connsiteX3" fmla="*/ 616920 w 9757469"/>
              <a:gd name="connsiteY3" fmla="*/ 2198971 h 2198972"/>
              <a:gd name="connsiteX4" fmla="*/ 325154 w 9757469"/>
              <a:gd name="connsiteY4" fmla="*/ 0 h 2198972"/>
              <a:gd name="connsiteX0" fmla="*/ 0 w 9432315"/>
              <a:gd name="connsiteY0" fmla="*/ 0 h 2198972"/>
              <a:gd name="connsiteX1" fmla="*/ 9432315 w 9432315"/>
              <a:gd name="connsiteY1" fmla="*/ 0 h 2198972"/>
              <a:gd name="connsiteX2" fmla="*/ 7144109 w 9432315"/>
              <a:gd name="connsiteY2" fmla="*/ 2198972 h 2198972"/>
              <a:gd name="connsiteX3" fmla="*/ 291766 w 9432315"/>
              <a:gd name="connsiteY3" fmla="*/ 2198971 h 2198972"/>
              <a:gd name="connsiteX4" fmla="*/ 0 w 9432315"/>
              <a:gd name="connsiteY4" fmla="*/ 0 h 2198972"/>
              <a:gd name="connsiteX0" fmla="*/ 69347 w 9501662"/>
              <a:gd name="connsiteY0" fmla="*/ 0 h 2198972"/>
              <a:gd name="connsiteX1" fmla="*/ 9501662 w 9501662"/>
              <a:gd name="connsiteY1" fmla="*/ 0 h 2198972"/>
              <a:gd name="connsiteX2" fmla="*/ 7213456 w 9501662"/>
              <a:gd name="connsiteY2" fmla="*/ 2198972 h 2198972"/>
              <a:gd name="connsiteX3" fmla="*/ 86793 w 9501662"/>
              <a:gd name="connsiteY3" fmla="*/ 2198971 h 2198972"/>
              <a:gd name="connsiteX4" fmla="*/ 69347 w 9501662"/>
              <a:gd name="connsiteY4" fmla="*/ 0 h 2198972"/>
              <a:gd name="connsiteX0" fmla="*/ 0 w 9432315"/>
              <a:gd name="connsiteY0" fmla="*/ 0 h 2198972"/>
              <a:gd name="connsiteX1" fmla="*/ 9432315 w 9432315"/>
              <a:gd name="connsiteY1" fmla="*/ 0 h 2198972"/>
              <a:gd name="connsiteX2" fmla="*/ 7144109 w 9432315"/>
              <a:gd name="connsiteY2" fmla="*/ 2198972 h 2198972"/>
              <a:gd name="connsiteX3" fmla="*/ 17446 w 9432315"/>
              <a:gd name="connsiteY3" fmla="*/ 2198971 h 2198972"/>
              <a:gd name="connsiteX4" fmla="*/ 0 w 9432315"/>
              <a:gd name="connsiteY4" fmla="*/ 0 h 2198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32315" h="2198972">
                <a:moveTo>
                  <a:pt x="0" y="0"/>
                </a:moveTo>
                <a:lnTo>
                  <a:pt x="9432315" y="0"/>
                </a:lnTo>
                <a:cubicBezTo>
                  <a:pt x="9248860" y="1235175"/>
                  <a:pt x="8210334" y="2137277"/>
                  <a:pt x="7144109" y="2198972"/>
                </a:cubicBezTo>
                <a:lnTo>
                  <a:pt x="17446" y="2198971"/>
                </a:lnTo>
                <a:cubicBezTo>
                  <a:pt x="30721" y="1146676"/>
                  <a:pt x="575" y="838935"/>
                  <a:pt x="0" y="0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</p:spPr>
        <p:txBody>
          <a:bodyPr rtlCol="0"/>
          <a:lstStyle>
            <a:lvl1pPr marL="548640">
              <a:lnSpc>
                <a:spcPct val="100000"/>
              </a:lnSpc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ru-RU">
                <a:solidFill>
                  <a:srgbClr val="FFFFFF"/>
                </a:solidFill>
              </a:rPr>
              <a:t>Образец заголовка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18" name="Рисунок 17">
            <a:extLst>
              <a:ext uri="{FF2B5EF4-FFF2-40B4-BE49-F238E27FC236}">
                <a16:creationId xmlns:a16="http://schemas.microsoft.com/office/drawing/2014/main" id="{704EC18E-B48D-4AD7-A5B5-3D57255D1A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6483" y="0"/>
            <a:ext cx="2773332" cy="2202508"/>
          </a:xfrm>
          <a:custGeom>
            <a:avLst/>
            <a:gdLst>
              <a:gd name="connsiteX0" fmla="*/ 0 w 2773332"/>
              <a:gd name="connsiteY0" fmla="*/ 0 h 2202508"/>
              <a:gd name="connsiteX1" fmla="*/ 2773332 w 2773332"/>
              <a:gd name="connsiteY1" fmla="*/ 0 h 2202508"/>
              <a:gd name="connsiteX2" fmla="*/ 2773332 w 2773332"/>
              <a:gd name="connsiteY2" fmla="*/ 2202508 h 2202508"/>
              <a:gd name="connsiteX3" fmla="*/ 0 w 2773332"/>
              <a:gd name="connsiteY3" fmla="*/ 2202508 h 2202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3332" h="2202508">
                <a:moveTo>
                  <a:pt x="0" y="0"/>
                </a:moveTo>
                <a:lnTo>
                  <a:pt x="2773332" y="0"/>
                </a:lnTo>
                <a:lnTo>
                  <a:pt x="2773332" y="2202508"/>
                </a:lnTo>
                <a:lnTo>
                  <a:pt x="0" y="2202508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1" name="Рисунок 20">
            <a:extLst>
              <a:ext uri="{FF2B5EF4-FFF2-40B4-BE49-F238E27FC236}">
                <a16:creationId xmlns:a16="http://schemas.microsoft.com/office/drawing/2014/main" id="{FAE5A08C-2BA6-4754-806E-3BEAE8D2EC1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6484" y="2202508"/>
            <a:ext cx="2773332" cy="2327746"/>
          </a:xfrm>
          <a:custGeom>
            <a:avLst/>
            <a:gdLst>
              <a:gd name="connsiteX0" fmla="*/ 0 w 2773332"/>
              <a:gd name="connsiteY0" fmla="*/ 0 h 2327746"/>
              <a:gd name="connsiteX1" fmla="*/ 2773332 w 2773332"/>
              <a:gd name="connsiteY1" fmla="*/ 0 h 2327746"/>
              <a:gd name="connsiteX2" fmla="*/ 2773332 w 2773332"/>
              <a:gd name="connsiteY2" fmla="*/ 2327746 h 2327746"/>
              <a:gd name="connsiteX3" fmla="*/ 0 w 2773332"/>
              <a:gd name="connsiteY3" fmla="*/ 2327746 h 2327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3332" h="2327746">
                <a:moveTo>
                  <a:pt x="0" y="0"/>
                </a:moveTo>
                <a:lnTo>
                  <a:pt x="2773332" y="0"/>
                </a:lnTo>
                <a:lnTo>
                  <a:pt x="2773332" y="2327746"/>
                </a:lnTo>
                <a:lnTo>
                  <a:pt x="0" y="2327746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5" name="Рисунок 24">
            <a:extLst>
              <a:ext uri="{FF2B5EF4-FFF2-40B4-BE49-F238E27FC236}">
                <a16:creationId xmlns:a16="http://schemas.microsoft.com/office/drawing/2014/main" id="{BBE1FA0E-416C-4623-840A-A04A5237BC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6484" y="4530254"/>
            <a:ext cx="2773332" cy="2327746"/>
          </a:xfrm>
          <a:custGeom>
            <a:avLst/>
            <a:gdLst>
              <a:gd name="connsiteX0" fmla="*/ 0 w 2773332"/>
              <a:gd name="connsiteY0" fmla="*/ 0 h 2327746"/>
              <a:gd name="connsiteX1" fmla="*/ 2773332 w 2773332"/>
              <a:gd name="connsiteY1" fmla="*/ 0 h 2327746"/>
              <a:gd name="connsiteX2" fmla="*/ 2773332 w 2773332"/>
              <a:gd name="connsiteY2" fmla="*/ 2327746 h 2327746"/>
              <a:gd name="connsiteX3" fmla="*/ 0 w 2773332"/>
              <a:gd name="connsiteY3" fmla="*/ 2327746 h 2327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3332" h="2327746">
                <a:moveTo>
                  <a:pt x="0" y="0"/>
                </a:moveTo>
                <a:lnTo>
                  <a:pt x="2773332" y="0"/>
                </a:lnTo>
                <a:lnTo>
                  <a:pt x="2773332" y="2327746"/>
                </a:lnTo>
                <a:lnTo>
                  <a:pt x="0" y="2327746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7" name="Объект 2">
            <a:extLst>
              <a:ext uri="{FF2B5EF4-FFF2-40B4-BE49-F238E27FC236}">
                <a16:creationId xmlns:a16="http://schemas.microsoft.com/office/drawing/2014/main" id="{03BD1FF0-3229-401F-AEC3-09AE70428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0" y="2794177"/>
            <a:ext cx="7476460" cy="3382786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ru-RU"/>
              <a:t>08.02.20XX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08AB70BE-1769-45B8-85A6-0C837432C7E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0524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Разрыв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Прямоугольник 6">
            <a:extLst>
              <a:ext uri="{FF2B5EF4-FFF2-40B4-BE49-F238E27FC236}">
                <a16:creationId xmlns:a16="http://schemas.microsoft.com/office/drawing/2014/main" id="{C755B30B-7677-4AAC-9890-81A7EFF6B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6E5F686-1654-4CE7-8DA0-0D626B36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CAA6281C-6C47-45BE-9BDA-1518A016E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685798"/>
            <a:ext cx="4770783" cy="3217461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algn="l" rtl="0"/>
            <a:r>
              <a:rPr lang="ru-RU">
                <a:solidFill>
                  <a:srgbClr val="FFFFFF"/>
                </a:solidFill>
              </a:rPr>
              <a:t>Образец заголовка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15" name="Рисунок 14">
            <a:extLst>
              <a:ext uri="{FF2B5EF4-FFF2-40B4-BE49-F238E27FC236}">
                <a16:creationId xmlns:a16="http://schemas.microsoft.com/office/drawing/2014/main" id="{AC1FE5B8-D695-49EA-BEA4-B9282CC4EF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57901" y="1"/>
            <a:ext cx="6134099" cy="6857999"/>
          </a:xfrm>
          <a:custGeom>
            <a:avLst/>
            <a:gdLst>
              <a:gd name="connsiteX0" fmla="*/ 2378699 w 6134099"/>
              <a:gd name="connsiteY0" fmla="*/ 0 h 6857999"/>
              <a:gd name="connsiteX1" fmla="*/ 6134099 w 6134099"/>
              <a:gd name="connsiteY1" fmla="*/ 0 h 6857999"/>
              <a:gd name="connsiteX2" fmla="*/ 6134099 w 6134099"/>
              <a:gd name="connsiteY2" fmla="*/ 6857999 h 6857999"/>
              <a:gd name="connsiteX3" fmla="*/ 2401766 w 6134099"/>
              <a:gd name="connsiteY3" fmla="*/ 6857999 h 6857999"/>
              <a:gd name="connsiteX4" fmla="*/ 2397402 w 6134099"/>
              <a:gd name="connsiteY4" fmla="*/ 6856523 h 6857999"/>
              <a:gd name="connsiteX5" fmla="*/ 0 w 6134099"/>
              <a:gd name="connsiteY5" fmla="*/ 3424574 h 6857999"/>
              <a:gd name="connsiteX6" fmla="*/ 2231484 w 6134099"/>
              <a:gd name="connsiteY6" fmla="*/ 5804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34099" h="6857999">
                <a:moveTo>
                  <a:pt x="2378699" y="0"/>
                </a:moveTo>
                <a:lnTo>
                  <a:pt x="6134099" y="0"/>
                </a:lnTo>
                <a:lnTo>
                  <a:pt x="6134099" y="6857999"/>
                </a:lnTo>
                <a:lnTo>
                  <a:pt x="2401766" y="6857999"/>
                </a:lnTo>
                <a:lnTo>
                  <a:pt x="2397402" y="6856523"/>
                </a:lnTo>
                <a:cubicBezTo>
                  <a:pt x="998410" y="6344283"/>
                  <a:pt x="0" y="5001024"/>
                  <a:pt x="0" y="3424574"/>
                </a:cubicBezTo>
                <a:cubicBezTo>
                  <a:pt x="0" y="1911182"/>
                  <a:pt x="920134" y="612699"/>
                  <a:pt x="2231484" y="58045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rtlCol="0" anchor="ctr">
            <a:noAutofit/>
          </a:bodyPr>
          <a:lstStyle>
            <a:lvl1pPr algn="ctr">
              <a:defRPr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4" name="Подзаголовок 2">
            <a:extLst>
              <a:ext uri="{FF2B5EF4-FFF2-40B4-BE49-F238E27FC236}">
                <a16:creationId xmlns:a16="http://schemas.microsoft.com/office/drawing/2014/main" id="{E24FC61A-6DA9-444C-9D55-2FE464BD58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327140"/>
            <a:ext cx="11576868" cy="2530860"/>
          </a:xfrm>
          <a:custGeom>
            <a:avLst/>
            <a:gdLst>
              <a:gd name="connsiteX0" fmla="*/ 0 w 11576868"/>
              <a:gd name="connsiteY0" fmla="*/ 0 h 2500380"/>
              <a:gd name="connsiteX1" fmla="*/ 10326678 w 11576868"/>
              <a:gd name="connsiteY1" fmla="*/ 0 h 2500380"/>
              <a:gd name="connsiteX2" fmla="*/ 11576868 w 11576868"/>
              <a:gd name="connsiteY2" fmla="*/ 1250190 h 2500380"/>
              <a:gd name="connsiteX3" fmla="*/ 11576868 w 11576868"/>
              <a:gd name="connsiteY3" fmla="*/ 2500380 h 2500380"/>
              <a:gd name="connsiteX4" fmla="*/ 0 w 11576868"/>
              <a:gd name="connsiteY4" fmla="*/ 2500380 h 2500380"/>
              <a:gd name="connsiteX5" fmla="*/ 0 w 11576868"/>
              <a:gd name="connsiteY5" fmla="*/ 0 h 2500380"/>
              <a:gd name="connsiteX0" fmla="*/ 0 w 12449160"/>
              <a:gd name="connsiteY0" fmla="*/ 0 h 2500380"/>
              <a:gd name="connsiteX1" fmla="*/ 10326678 w 12449160"/>
              <a:gd name="connsiteY1" fmla="*/ 0 h 2500380"/>
              <a:gd name="connsiteX2" fmla="*/ 11576868 w 12449160"/>
              <a:gd name="connsiteY2" fmla="*/ 2500380 h 2500380"/>
              <a:gd name="connsiteX3" fmla="*/ 0 w 12449160"/>
              <a:gd name="connsiteY3" fmla="*/ 2500380 h 2500380"/>
              <a:gd name="connsiteX4" fmla="*/ 0 w 12449160"/>
              <a:gd name="connsiteY4" fmla="*/ 0 h 2500380"/>
              <a:gd name="connsiteX0" fmla="*/ 0 w 11640738"/>
              <a:gd name="connsiteY0" fmla="*/ 0 h 2500380"/>
              <a:gd name="connsiteX1" fmla="*/ 10326678 w 11640738"/>
              <a:gd name="connsiteY1" fmla="*/ 0 h 2500380"/>
              <a:gd name="connsiteX2" fmla="*/ 11576868 w 11640738"/>
              <a:gd name="connsiteY2" fmla="*/ 2500380 h 2500380"/>
              <a:gd name="connsiteX3" fmla="*/ 0 w 11640738"/>
              <a:gd name="connsiteY3" fmla="*/ 2500380 h 2500380"/>
              <a:gd name="connsiteX4" fmla="*/ 0 w 11640738"/>
              <a:gd name="connsiteY4" fmla="*/ 0 h 2500380"/>
              <a:gd name="connsiteX0" fmla="*/ 0 w 11576868"/>
              <a:gd name="connsiteY0" fmla="*/ 0 h 2500380"/>
              <a:gd name="connsiteX1" fmla="*/ 10326678 w 11576868"/>
              <a:gd name="connsiteY1" fmla="*/ 0 h 2500380"/>
              <a:gd name="connsiteX2" fmla="*/ 11576868 w 11576868"/>
              <a:gd name="connsiteY2" fmla="*/ 2500380 h 2500380"/>
              <a:gd name="connsiteX3" fmla="*/ 0 w 11576868"/>
              <a:gd name="connsiteY3" fmla="*/ 2500380 h 2500380"/>
              <a:gd name="connsiteX4" fmla="*/ 0 w 11576868"/>
              <a:gd name="connsiteY4" fmla="*/ 0 h 2500380"/>
              <a:gd name="connsiteX0" fmla="*/ 0 w 11576868"/>
              <a:gd name="connsiteY0" fmla="*/ 0 h 2500380"/>
              <a:gd name="connsiteX1" fmla="*/ 9732318 w 11576868"/>
              <a:gd name="connsiteY1" fmla="*/ 0 h 2500380"/>
              <a:gd name="connsiteX2" fmla="*/ 11576868 w 11576868"/>
              <a:gd name="connsiteY2" fmla="*/ 2500380 h 2500380"/>
              <a:gd name="connsiteX3" fmla="*/ 0 w 11576868"/>
              <a:gd name="connsiteY3" fmla="*/ 2500380 h 2500380"/>
              <a:gd name="connsiteX4" fmla="*/ 0 w 11576868"/>
              <a:gd name="connsiteY4" fmla="*/ 0 h 2500380"/>
              <a:gd name="connsiteX0" fmla="*/ 0 w 11576868"/>
              <a:gd name="connsiteY0" fmla="*/ 0 h 2500380"/>
              <a:gd name="connsiteX1" fmla="*/ 9092238 w 11576868"/>
              <a:gd name="connsiteY1" fmla="*/ 0 h 2500380"/>
              <a:gd name="connsiteX2" fmla="*/ 11576868 w 11576868"/>
              <a:gd name="connsiteY2" fmla="*/ 2500380 h 2500380"/>
              <a:gd name="connsiteX3" fmla="*/ 0 w 11576868"/>
              <a:gd name="connsiteY3" fmla="*/ 2500380 h 2500380"/>
              <a:gd name="connsiteX4" fmla="*/ 0 w 11576868"/>
              <a:gd name="connsiteY4" fmla="*/ 0 h 2500380"/>
              <a:gd name="connsiteX0" fmla="*/ 0 w 11576868"/>
              <a:gd name="connsiteY0" fmla="*/ 0 h 2500380"/>
              <a:gd name="connsiteX1" fmla="*/ 8817918 w 11576868"/>
              <a:gd name="connsiteY1" fmla="*/ 0 h 2500380"/>
              <a:gd name="connsiteX2" fmla="*/ 11576868 w 11576868"/>
              <a:gd name="connsiteY2" fmla="*/ 2500380 h 2500380"/>
              <a:gd name="connsiteX3" fmla="*/ 0 w 11576868"/>
              <a:gd name="connsiteY3" fmla="*/ 2500380 h 2500380"/>
              <a:gd name="connsiteX4" fmla="*/ 0 w 11576868"/>
              <a:gd name="connsiteY4" fmla="*/ 0 h 2500380"/>
              <a:gd name="connsiteX0" fmla="*/ 0 w 11576868"/>
              <a:gd name="connsiteY0" fmla="*/ 0 h 2500380"/>
              <a:gd name="connsiteX1" fmla="*/ 8558838 w 11576868"/>
              <a:gd name="connsiteY1" fmla="*/ 0 h 2500380"/>
              <a:gd name="connsiteX2" fmla="*/ 11576868 w 11576868"/>
              <a:gd name="connsiteY2" fmla="*/ 2500380 h 2500380"/>
              <a:gd name="connsiteX3" fmla="*/ 0 w 11576868"/>
              <a:gd name="connsiteY3" fmla="*/ 2500380 h 2500380"/>
              <a:gd name="connsiteX4" fmla="*/ 0 w 11576868"/>
              <a:gd name="connsiteY4" fmla="*/ 0 h 2500380"/>
              <a:gd name="connsiteX0" fmla="*/ 0 w 11576868"/>
              <a:gd name="connsiteY0" fmla="*/ 10567 h 2510947"/>
              <a:gd name="connsiteX1" fmla="*/ 8558838 w 11576868"/>
              <a:gd name="connsiteY1" fmla="*/ 10567 h 2510947"/>
              <a:gd name="connsiteX2" fmla="*/ 11576868 w 11576868"/>
              <a:gd name="connsiteY2" fmla="*/ 2510947 h 2510947"/>
              <a:gd name="connsiteX3" fmla="*/ 0 w 11576868"/>
              <a:gd name="connsiteY3" fmla="*/ 2510947 h 2510947"/>
              <a:gd name="connsiteX4" fmla="*/ 0 w 11576868"/>
              <a:gd name="connsiteY4" fmla="*/ 10567 h 2510947"/>
              <a:gd name="connsiteX0" fmla="*/ 0 w 11576868"/>
              <a:gd name="connsiteY0" fmla="*/ 462 h 2500842"/>
              <a:gd name="connsiteX1" fmla="*/ 8558838 w 11576868"/>
              <a:gd name="connsiteY1" fmla="*/ 462 h 2500842"/>
              <a:gd name="connsiteX2" fmla="*/ 11576868 w 11576868"/>
              <a:gd name="connsiteY2" fmla="*/ 2500842 h 2500842"/>
              <a:gd name="connsiteX3" fmla="*/ 0 w 11576868"/>
              <a:gd name="connsiteY3" fmla="*/ 2500842 h 2500842"/>
              <a:gd name="connsiteX4" fmla="*/ 0 w 11576868"/>
              <a:gd name="connsiteY4" fmla="*/ 462 h 2500842"/>
              <a:gd name="connsiteX0" fmla="*/ 0 w 11576868"/>
              <a:gd name="connsiteY0" fmla="*/ 30928 h 2531308"/>
              <a:gd name="connsiteX1" fmla="*/ 8558838 w 11576868"/>
              <a:gd name="connsiteY1" fmla="*/ 448 h 2531308"/>
              <a:gd name="connsiteX2" fmla="*/ 11576868 w 11576868"/>
              <a:gd name="connsiteY2" fmla="*/ 2531308 h 2531308"/>
              <a:gd name="connsiteX3" fmla="*/ 0 w 11576868"/>
              <a:gd name="connsiteY3" fmla="*/ 2531308 h 2531308"/>
              <a:gd name="connsiteX4" fmla="*/ 0 w 11576868"/>
              <a:gd name="connsiteY4" fmla="*/ 30928 h 2531308"/>
              <a:gd name="connsiteX0" fmla="*/ 0 w 11576868"/>
              <a:gd name="connsiteY0" fmla="*/ 30480 h 2530860"/>
              <a:gd name="connsiteX1" fmla="*/ 8558838 w 11576868"/>
              <a:gd name="connsiteY1" fmla="*/ 0 h 2530860"/>
              <a:gd name="connsiteX2" fmla="*/ 11576868 w 11576868"/>
              <a:gd name="connsiteY2" fmla="*/ 2530860 h 2530860"/>
              <a:gd name="connsiteX3" fmla="*/ 0 w 11576868"/>
              <a:gd name="connsiteY3" fmla="*/ 2530860 h 2530860"/>
              <a:gd name="connsiteX4" fmla="*/ 0 w 11576868"/>
              <a:gd name="connsiteY4" fmla="*/ 30480 h 2530860"/>
              <a:gd name="connsiteX0" fmla="*/ 0 w 11576868"/>
              <a:gd name="connsiteY0" fmla="*/ 30480 h 2530860"/>
              <a:gd name="connsiteX1" fmla="*/ 8558838 w 11576868"/>
              <a:gd name="connsiteY1" fmla="*/ 0 h 2530860"/>
              <a:gd name="connsiteX2" fmla="*/ 11576868 w 11576868"/>
              <a:gd name="connsiteY2" fmla="*/ 2530860 h 2530860"/>
              <a:gd name="connsiteX3" fmla="*/ 0 w 11576868"/>
              <a:gd name="connsiteY3" fmla="*/ 2530860 h 2530860"/>
              <a:gd name="connsiteX4" fmla="*/ 0 w 11576868"/>
              <a:gd name="connsiteY4" fmla="*/ 30480 h 2530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76868" h="2530860">
                <a:moveTo>
                  <a:pt x="0" y="30480"/>
                </a:moveTo>
                <a:lnTo>
                  <a:pt x="8558838" y="0"/>
                </a:lnTo>
                <a:cubicBezTo>
                  <a:pt x="10335916" y="20490"/>
                  <a:pt x="11453941" y="1016850"/>
                  <a:pt x="11576868" y="2530860"/>
                </a:cubicBezTo>
                <a:lnTo>
                  <a:pt x="0" y="2530860"/>
                </a:lnTo>
                <a:lnTo>
                  <a:pt x="0" y="3048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</p:spPr>
        <p:txBody>
          <a:bodyPr rtlCol="0" anchor="t"/>
          <a:lstStyle>
            <a:lvl1pPr marL="914400" indent="0">
              <a:lnSpc>
                <a:spcPct val="400000"/>
              </a:lnSpc>
              <a:buNone/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ru-RU">
                <a:solidFill>
                  <a:srgbClr val="FFFFFF"/>
                </a:solidFill>
              </a:rPr>
              <a:t>Образец подзаголовка</a:t>
            </a:r>
            <a:endParaRPr lang="ru-R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901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Временная шкала таблицы диа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12331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 rtlCol="0"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 rtlCol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ru-RU"/>
              <a:t>08.02.20XX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954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Временная шкала таблицы диа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40" y="1825625"/>
            <a:ext cx="1050036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 rtlCol="0"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 rtlCol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ru-RU"/>
              <a:t>08.02.20XX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4635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Цитата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олилиния: Фигура 13">
            <a:extLst>
              <a:ext uri="{FF2B5EF4-FFF2-40B4-BE49-F238E27FC236}">
                <a16:creationId xmlns:a16="http://schemas.microsoft.com/office/drawing/2014/main" id="{9F47EA1B-2641-431A-B894-4A66FC5A0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246663" y="-1789711"/>
            <a:ext cx="3354778" cy="6934200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dirty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F21A2820-A76E-454D-9A0E-F8F7B2136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7" y="919717"/>
            <a:ext cx="5761074" cy="3423684"/>
          </a:xfrm>
        </p:spPr>
        <p:txBody>
          <a:bodyPr rtlCol="0"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ru-RU">
                <a:solidFill>
                  <a:srgbClr val="FFFFFF"/>
                </a:solidFill>
              </a:rPr>
              <a:t>Образец заголовка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0ED9A69A-6A32-4722-924D-7FEFEA9195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7" y="4795284"/>
            <a:ext cx="4846674" cy="1084522"/>
          </a:xfrm>
        </p:spPr>
        <p:txBody>
          <a:bodyPr rtlCol="0"/>
          <a:lstStyle>
            <a:lvl1pPr>
              <a:buNone/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ru-RU">
                <a:solidFill>
                  <a:srgbClr val="FFFFFF"/>
                </a:solidFill>
              </a:rPr>
              <a:t>Образец подзаголовка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12" name="Полилиния: Фигура 11">
            <a:extLst>
              <a:ext uri="{FF2B5EF4-FFF2-40B4-BE49-F238E27FC236}">
                <a16:creationId xmlns:a16="http://schemas.microsoft.com/office/drawing/2014/main" id="{F1587820-C6FA-402E-9F8D-2DAE5BF95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4513861" y="3447061"/>
            <a:ext cx="3354778" cy="3467100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52728" y="6434560"/>
            <a:ext cx="3428012" cy="365125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19" name="Рисунок 18">
            <a:extLst>
              <a:ext uri="{FF2B5EF4-FFF2-40B4-BE49-F238E27FC236}">
                <a16:creationId xmlns:a16="http://schemas.microsoft.com/office/drawing/2014/main" id="{31E70801-1BA4-4276-9934-E418115C03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24800" y="1"/>
            <a:ext cx="4267200" cy="685800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rtlCol="0" anchor="ctr">
            <a:noAutofit/>
          </a:bodyPr>
          <a:lstStyle/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ru-RU"/>
              <a:t>08.02.20XX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27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Команда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Прямоугольник 6">
            <a:extLst>
              <a:ext uri="{FF2B5EF4-FFF2-40B4-BE49-F238E27FC236}">
                <a16:creationId xmlns:a16="http://schemas.microsoft.com/office/drawing/2014/main" id="{BCA75F14-4851-4FA1-AF45-240D9124B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14" name="Полилиния: Фигура 13">
            <a:extLst>
              <a:ext uri="{FF2B5EF4-FFF2-40B4-BE49-F238E27FC236}">
                <a16:creationId xmlns:a16="http://schemas.microsoft.com/office/drawing/2014/main" id="{9AE08278-E6C4-4B25-8343-43C881C00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44850" y="1"/>
            <a:ext cx="2347151" cy="4454343"/>
          </a:xfrm>
          <a:custGeom>
            <a:avLst/>
            <a:gdLst>
              <a:gd name="connsiteX0" fmla="*/ 2329738 w 2347151"/>
              <a:gd name="connsiteY0" fmla="*/ 0 h 4454343"/>
              <a:gd name="connsiteX1" fmla="*/ 2347151 w 2347151"/>
              <a:gd name="connsiteY1" fmla="*/ 0 h 4454343"/>
              <a:gd name="connsiteX2" fmla="*/ 2347151 w 2347151"/>
              <a:gd name="connsiteY2" fmla="*/ 4454343 h 4454343"/>
              <a:gd name="connsiteX3" fmla="*/ 2340504 w 2347151"/>
              <a:gd name="connsiteY3" fmla="*/ 4322705 h 4454343"/>
              <a:gd name="connsiteX4" fmla="*/ 134816 w 2347151"/>
              <a:gd name="connsiteY4" fmla="*/ 2130974 h 4454343"/>
              <a:gd name="connsiteX5" fmla="*/ 0 w 2347151"/>
              <a:gd name="connsiteY5" fmla="*/ 2124591 h 4454343"/>
              <a:gd name="connsiteX6" fmla="*/ 134816 w 2347151"/>
              <a:gd name="connsiteY6" fmla="*/ 2118208 h 4454343"/>
              <a:gd name="connsiteX7" fmla="*/ 2309087 w 2347151"/>
              <a:gd name="connsiteY7" fmla="*/ 141037 h 445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7151" h="4454343">
                <a:moveTo>
                  <a:pt x="2329738" y="0"/>
                </a:moveTo>
                <a:lnTo>
                  <a:pt x="2347151" y="0"/>
                </a:lnTo>
                <a:lnTo>
                  <a:pt x="2347151" y="4454343"/>
                </a:lnTo>
                <a:lnTo>
                  <a:pt x="2340504" y="4322705"/>
                </a:lnTo>
                <a:cubicBezTo>
                  <a:pt x="2222700" y="3162715"/>
                  <a:pt x="1296917" y="2241584"/>
                  <a:pt x="134816" y="2130974"/>
                </a:cubicBezTo>
                <a:lnTo>
                  <a:pt x="0" y="2124591"/>
                </a:lnTo>
                <a:lnTo>
                  <a:pt x="134816" y="2118208"/>
                </a:lnTo>
                <a:cubicBezTo>
                  <a:pt x="1224286" y="2014511"/>
                  <a:pt x="2106054" y="1198443"/>
                  <a:pt x="2309087" y="141037"/>
                </a:cubicBez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dirty="0"/>
          </a:p>
        </p:txBody>
      </p:sp>
      <p:sp>
        <p:nvSpPr>
          <p:cNvPr id="15" name="Полилиния: Фигура 14">
            <a:extLst>
              <a:ext uri="{FF2B5EF4-FFF2-40B4-BE49-F238E27FC236}">
                <a16:creationId xmlns:a16="http://schemas.microsoft.com/office/drawing/2014/main" id="{20CC2109-6984-401D-BF1D-B4F0C35B0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44850" y="-770"/>
            <a:ext cx="2347151" cy="4454343"/>
          </a:xfrm>
          <a:custGeom>
            <a:avLst/>
            <a:gdLst>
              <a:gd name="connsiteX0" fmla="*/ 2329738 w 2347151"/>
              <a:gd name="connsiteY0" fmla="*/ 0 h 4454343"/>
              <a:gd name="connsiteX1" fmla="*/ 2347151 w 2347151"/>
              <a:gd name="connsiteY1" fmla="*/ 0 h 4454343"/>
              <a:gd name="connsiteX2" fmla="*/ 2347151 w 2347151"/>
              <a:gd name="connsiteY2" fmla="*/ 4454343 h 4454343"/>
              <a:gd name="connsiteX3" fmla="*/ 2340504 w 2347151"/>
              <a:gd name="connsiteY3" fmla="*/ 4322705 h 4454343"/>
              <a:gd name="connsiteX4" fmla="*/ 134816 w 2347151"/>
              <a:gd name="connsiteY4" fmla="*/ 2130974 h 4454343"/>
              <a:gd name="connsiteX5" fmla="*/ 0 w 2347151"/>
              <a:gd name="connsiteY5" fmla="*/ 2124591 h 4454343"/>
              <a:gd name="connsiteX6" fmla="*/ 134816 w 2347151"/>
              <a:gd name="connsiteY6" fmla="*/ 2118208 h 4454343"/>
              <a:gd name="connsiteX7" fmla="*/ 2309087 w 2347151"/>
              <a:gd name="connsiteY7" fmla="*/ 141037 h 445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7151" h="4454343">
                <a:moveTo>
                  <a:pt x="2329738" y="0"/>
                </a:moveTo>
                <a:lnTo>
                  <a:pt x="2347151" y="0"/>
                </a:lnTo>
                <a:lnTo>
                  <a:pt x="2347151" y="4454343"/>
                </a:lnTo>
                <a:lnTo>
                  <a:pt x="2340504" y="4322705"/>
                </a:lnTo>
                <a:cubicBezTo>
                  <a:pt x="2222700" y="3162715"/>
                  <a:pt x="1296917" y="2241584"/>
                  <a:pt x="134816" y="2130974"/>
                </a:cubicBezTo>
                <a:lnTo>
                  <a:pt x="0" y="2124591"/>
                </a:lnTo>
                <a:lnTo>
                  <a:pt x="134816" y="2118208"/>
                </a:lnTo>
                <a:cubicBezTo>
                  <a:pt x="1224286" y="2014511"/>
                  <a:pt x="2106054" y="1198443"/>
                  <a:pt x="2309087" y="14103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dirty="0"/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4510ECF1-6DD2-4E35-8398-66D763897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0159"/>
            <a:ext cx="12191999" cy="2128731"/>
          </a:xfrm>
          <a:custGeom>
            <a:avLst/>
            <a:gdLst>
              <a:gd name="connsiteX0" fmla="*/ 0 w 12191999"/>
              <a:gd name="connsiteY0" fmla="*/ 0 h 2123863"/>
              <a:gd name="connsiteX1" fmla="*/ 12191999 w 12191999"/>
              <a:gd name="connsiteY1" fmla="*/ 0 h 2123863"/>
              <a:gd name="connsiteX2" fmla="*/ 12191999 w 12191999"/>
              <a:gd name="connsiteY2" fmla="*/ 0 h 2123863"/>
              <a:gd name="connsiteX3" fmla="*/ 12191999 w 12191999"/>
              <a:gd name="connsiteY3" fmla="*/ 1061932 h 2123863"/>
              <a:gd name="connsiteX4" fmla="*/ 11130067 w 12191999"/>
              <a:gd name="connsiteY4" fmla="*/ 2123864 h 2123863"/>
              <a:gd name="connsiteX5" fmla="*/ 1061932 w 12191999"/>
              <a:gd name="connsiteY5" fmla="*/ 2123863 h 2123863"/>
              <a:gd name="connsiteX6" fmla="*/ 0 w 12191999"/>
              <a:gd name="connsiteY6" fmla="*/ 1061931 h 2123863"/>
              <a:gd name="connsiteX7" fmla="*/ 0 w 12191999"/>
              <a:gd name="connsiteY7" fmla="*/ 0 h 2123863"/>
              <a:gd name="connsiteX8" fmla="*/ 0 w 12191999"/>
              <a:gd name="connsiteY8" fmla="*/ 0 h 2123863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12191999 w 12191999"/>
              <a:gd name="connsiteY2" fmla="*/ 0 h 2123864"/>
              <a:gd name="connsiteX3" fmla="*/ 11130067 w 12191999"/>
              <a:gd name="connsiteY3" fmla="*/ 2123864 h 2123864"/>
              <a:gd name="connsiteX4" fmla="*/ 1061932 w 12191999"/>
              <a:gd name="connsiteY4" fmla="*/ 2123863 h 2123864"/>
              <a:gd name="connsiteX5" fmla="*/ 0 w 12191999"/>
              <a:gd name="connsiteY5" fmla="*/ 1061931 h 2123864"/>
              <a:gd name="connsiteX6" fmla="*/ 0 w 12191999"/>
              <a:gd name="connsiteY6" fmla="*/ 0 h 2123864"/>
              <a:gd name="connsiteX7" fmla="*/ 0 w 12191999"/>
              <a:gd name="connsiteY7" fmla="*/ 0 h 2123864"/>
              <a:gd name="connsiteX0" fmla="*/ 0 w 12191999"/>
              <a:gd name="connsiteY0" fmla="*/ 0 h 2123863"/>
              <a:gd name="connsiteX1" fmla="*/ 12191999 w 12191999"/>
              <a:gd name="connsiteY1" fmla="*/ 0 h 2123863"/>
              <a:gd name="connsiteX2" fmla="*/ 12191999 w 12191999"/>
              <a:gd name="connsiteY2" fmla="*/ 0 h 2123863"/>
              <a:gd name="connsiteX3" fmla="*/ 10261387 w 12191999"/>
              <a:gd name="connsiteY3" fmla="*/ 2108624 h 2123863"/>
              <a:gd name="connsiteX4" fmla="*/ 1061932 w 12191999"/>
              <a:gd name="connsiteY4" fmla="*/ 2123863 h 2123863"/>
              <a:gd name="connsiteX5" fmla="*/ 0 w 12191999"/>
              <a:gd name="connsiteY5" fmla="*/ 1061931 h 2123863"/>
              <a:gd name="connsiteX6" fmla="*/ 0 w 12191999"/>
              <a:gd name="connsiteY6" fmla="*/ 0 h 2123863"/>
              <a:gd name="connsiteX7" fmla="*/ 0 w 12191999"/>
              <a:gd name="connsiteY7" fmla="*/ 0 h 2123863"/>
              <a:gd name="connsiteX0" fmla="*/ 0 w 12191999"/>
              <a:gd name="connsiteY0" fmla="*/ 0 h 2123863"/>
              <a:gd name="connsiteX1" fmla="*/ 12191999 w 12191999"/>
              <a:gd name="connsiteY1" fmla="*/ 0 h 2123863"/>
              <a:gd name="connsiteX2" fmla="*/ 12191999 w 12191999"/>
              <a:gd name="connsiteY2" fmla="*/ 0 h 2123863"/>
              <a:gd name="connsiteX3" fmla="*/ 9758467 w 12191999"/>
              <a:gd name="connsiteY3" fmla="*/ 2108624 h 2123863"/>
              <a:gd name="connsiteX4" fmla="*/ 1061932 w 12191999"/>
              <a:gd name="connsiteY4" fmla="*/ 2123863 h 2123863"/>
              <a:gd name="connsiteX5" fmla="*/ 0 w 12191999"/>
              <a:gd name="connsiteY5" fmla="*/ 1061931 h 2123863"/>
              <a:gd name="connsiteX6" fmla="*/ 0 w 12191999"/>
              <a:gd name="connsiteY6" fmla="*/ 0 h 2123863"/>
              <a:gd name="connsiteX7" fmla="*/ 0 w 12191999"/>
              <a:gd name="connsiteY7" fmla="*/ 0 h 2123863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12191999 w 12191999"/>
              <a:gd name="connsiteY2" fmla="*/ 0 h 2123864"/>
              <a:gd name="connsiteX3" fmla="*/ 9636547 w 12191999"/>
              <a:gd name="connsiteY3" fmla="*/ 2123864 h 2123864"/>
              <a:gd name="connsiteX4" fmla="*/ 1061932 w 12191999"/>
              <a:gd name="connsiteY4" fmla="*/ 2123863 h 2123864"/>
              <a:gd name="connsiteX5" fmla="*/ 0 w 12191999"/>
              <a:gd name="connsiteY5" fmla="*/ 1061931 h 2123864"/>
              <a:gd name="connsiteX6" fmla="*/ 0 w 12191999"/>
              <a:gd name="connsiteY6" fmla="*/ 0 h 2123864"/>
              <a:gd name="connsiteX7" fmla="*/ 0 w 12191999"/>
              <a:gd name="connsiteY7" fmla="*/ 0 h 2123864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12191999 w 12191999"/>
              <a:gd name="connsiteY2" fmla="*/ 0 h 2123864"/>
              <a:gd name="connsiteX3" fmla="*/ 9636547 w 12191999"/>
              <a:gd name="connsiteY3" fmla="*/ 2123864 h 2123864"/>
              <a:gd name="connsiteX4" fmla="*/ 1061932 w 12191999"/>
              <a:gd name="connsiteY4" fmla="*/ 2123863 h 2123864"/>
              <a:gd name="connsiteX5" fmla="*/ 0 w 12191999"/>
              <a:gd name="connsiteY5" fmla="*/ 1061931 h 2123864"/>
              <a:gd name="connsiteX6" fmla="*/ 0 w 12191999"/>
              <a:gd name="connsiteY6" fmla="*/ 0 h 2123864"/>
              <a:gd name="connsiteX7" fmla="*/ 0 w 12191999"/>
              <a:gd name="connsiteY7" fmla="*/ 0 h 2123864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11612879 w 12191999"/>
              <a:gd name="connsiteY2" fmla="*/ 381000 h 2123864"/>
              <a:gd name="connsiteX3" fmla="*/ 9636547 w 12191999"/>
              <a:gd name="connsiteY3" fmla="*/ 2123864 h 2123864"/>
              <a:gd name="connsiteX4" fmla="*/ 1061932 w 12191999"/>
              <a:gd name="connsiteY4" fmla="*/ 2123863 h 2123864"/>
              <a:gd name="connsiteX5" fmla="*/ 0 w 12191999"/>
              <a:gd name="connsiteY5" fmla="*/ 1061931 h 2123864"/>
              <a:gd name="connsiteX6" fmla="*/ 0 w 12191999"/>
              <a:gd name="connsiteY6" fmla="*/ 0 h 2123864"/>
              <a:gd name="connsiteX7" fmla="*/ 0 w 12191999"/>
              <a:gd name="connsiteY7" fmla="*/ 0 h 2123864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11612879 w 12191999"/>
              <a:gd name="connsiteY2" fmla="*/ 381000 h 2123864"/>
              <a:gd name="connsiteX3" fmla="*/ 9636547 w 12191999"/>
              <a:gd name="connsiteY3" fmla="*/ 2123864 h 2123864"/>
              <a:gd name="connsiteX4" fmla="*/ 1061932 w 12191999"/>
              <a:gd name="connsiteY4" fmla="*/ 2123863 h 2123864"/>
              <a:gd name="connsiteX5" fmla="*/ 0 w 12191999"/>
              <a:gd name="connsiteY5" fmla="*/ 1061931 h 2123864"/>
              <a:gd name="connsiteX6" fmla="*/ 0 w 12191999"/>
              <a:gd name="connsiteY6" fmla="*/ 0 h 2123864"/>
              <a:gd name="connsiteX7" fmla="*/ 0 w 12191999"/>
              <a:gd name="connsiteY7" fmla="*/ 0 h 2123864"/>
              <a:gd name="connsiteX0" fmla="*/ 0 w 12732723"/>
              <a:gd name="connsiteY0" fmla="*/ 0 h 2123864"/>
              <a:gd name="connsiteX1" fmla="*/ 12191999 w 12732723"/>
              <a:gd name="connsiteY1" fmla="*/ 0 h 2123864"/>
              <a:gd name="connsiteX2" fmla="*/ 9636547 w 12732723"/>
              <a:gd name="connsiteY2" fmla="*/ 2123864 h 2123864"/>
              <a:gd name="connsiteX3" fmla="*/ 1061932 w 12732723"/>
              <a:gd name="connsiteY3" fmla="*/ 2123863 h 2123864"/>
              <a:gd name="connsiteX4" fmla="*/ 0 w 12732723"/>
              <a:gd name="connsiteY4" fmla="*/ 1061931 h 2123864"/>
              <a:gd name="connsiteX5" fmla="*/ 0 w 12732723"/>
              <a:gd name="connsiteY5" fmla="*/ 0 h 2123864"/>
              <a:gd name="connsiteX6" fmla="*/ 0 w 12732723"/>
              <a:gd name="connsiteY6" fmla="*/ 0 h 2123864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9636547 w 12191999"/>
              <a:gd name="connsiteY2" fmla="*/ 2123864 h 2123864"/>
              <a:gd name="connsiteX3" fmla="*/ 1061932 w 12191999"/>
              <a:gd name="connsiteY3" fmla="*/ 2123863 h 2123864"/>
              <a:gd name="connsiteX4" fmla="*/ 0 w 12191999"/>
              <a:gd name="connsiteY4" fmla="*/ 1061931 h 2123864"/>
              <a:gd name="connsiteX5" fmla="*/ 0 w 12191999"/>
              <a:gd name="connsiteY5" fmla="*/ 0 h 2123864"/>
              <a:gd name="connsiteX6" fmla="*/ 0 w 12191999"/>
              <a:gd name="connsiteY6" fmla="*/ 0 h 2123864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9636547 w 12191999"/>
              <a:gd name="connsiteY2" fmla="*/ 2123864 h 2123864"/>
              <a:gd name="connsiteX3" fmla="*/ 1061932 w 12191999"/>
              <a:gd name="connsiteY3" fmla="*/ 2123863 h 2123864"/>
              <a:gd name="connsiteX4" fmla="*/ 0 w 12191999"/>
              <a:gd name="connsiteY4" fmla="*/ 1061931 h 2123864"/>
              <a:gd name="connsiteX5" fmla="*/ 0 w 12191999"/>
              <a:gd name="connsiteY5" fmla="*/ 0 h 2123864"/>
              <a:gd name="connsiteX6" fmla="*/ 0 w 12191999"/>
              <a:gd name="connsiteY6" fmla="*/ 0 h 2123864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9636547 w 12191999"/>
              <a:gd name="connsiteY2" fmla="*/ 2123864 h 2123864"/>
              <a:gd name="connsiteX3" fmla="*/ 1061932 w 12191999"/>
              <a:gd name="connsiteY3" fmla="*/ 2123863 h 2123864"/>
              <a:gd name="connsiteX4" fmla="*/ 0 w 12191999"/>
              <a:gd name="connsiteY4" fmla="*/ 1061931 h 2123864"/>
              <a:gd name="connsiteX5" fmla="*/ 0 w 12191999"/>
              <a:gd name="connsiteY5" fmla="*/ 0 h 2123864"/>
              <a:gd name="connsiteX6" fmla="*/ 0 w 12191999"/>
              <a:gd name="connsiteY6" fmla="*/ 0 h 2123864"/>
              <a:gd name="connsiteX0" fmla="*/ 0 w 12191999"/>
              <a:gd name="connsiteY0" fmla="*/ 0 h 2126534"/>
              <a:gd name="connsiteX1" fmla="*/ 12191999 w 12191999"/>
              <a:gd name="connsiteY1" fmla="*/ 0 h 2126534"/>
              <a:gd name="connsiteX2" fmla="*/ 9636547 w 12191999"/>
              <a:gd name="connsiteY2" fmla="*/ 2123864 h 2126534"/>
              <a:gd name="connsiteX3" fmla="*/ 1061932 w 12191999"/>
              <a:gd name="connsiteY3" fmla="*/ 2123863 h 2126534"/>
              <a:gd name="connsiteX4" fmla="*/ 0 w 12191999"/>
              <a:gd name="connsiteY4" fmla="*/ 1061931 h 2126534"/>
              <a:gd name="connsiteX5" fmla="*/ 0 w 12191999"/>
              <a:gd name="connsiteY5" fmla="*/ 0 h 2126534"/>
              <a:gd name="connsiteX6" fmla="*/ 0 w 12191999"/>
              <a:gd name="connsiteY6" fmla="*/ 0 h 2126534"/>
              <a:gd name="connsiteX0" fmla="*/ 0 w 12191999"/>
              <a:gd name="connsiteY0" fmla="*/ 0 h 2388136"/>
              <a:gd name="connsiteX1" fmla="*/ 12191999 w 12191999"/>
              <a:gd name="connsiteY1" fmla="*/ 0 h 2388136"/>
              <a:gd name="connsiteX2" fmla="*/ 9636547 w 12191999"/>
              <a:gd name="connsiteY2" fmla="*/ 2123864 h 2388136"/>
              <a:gd name="connsiteX3" fmla="*/ 1061932 w 12191999"/>
              <a:gd name="connsiteY3" fmla="*/ 2123863 h 2388136"/>
              <a:gd name="connsiteX4" fmla="*/ 0 w 12191999"/>
              <a:gd name="connsiteY4" fmla="*/ 2128731 h 2388136"/>
              <a:gd name="connsiteX5" fmla="*/ 0 w 12191999"/>
              <a:gd name="connsiteY5" fmla="*/ 0 h 2388136"/>
              <a:gd name="connsiteX6" fmla="*/ 0 w 12191999"/>
              <a:gd name="connsiteY6" fmla="*/ 0 h 2388136"/>
              <a:gd name="connsiteX0" fmla="*/ 0 w 12191999"/>
              <a:gd name="connsiteY0" fmla="*/ 0 h 2128731"/>
              <a:gd name="connsiteX1" fmla="*/ 12191999 w 12191999"/>
              <a:gd name="connsiteY1" fmla="*/ 0 h 2128731"/>
              <a:gd name="connsiteX2" fmla="*/ 9636547 w 12191999"/>
              <a:gd name="connsiteY2" fmla="*/ 2123864 h 2128731"/>
              <a:gd name="connsiteX3" fmla="*/ 0 w 12191999"/>
              <a:gd name="connsiteY3" fmla="*/ 2128731 h 2128731"/>
              <a:gd name="connsiteX4" fmla="*/ 0 w 12191999"/>
              <a:gd name="connsiteY4" fmla="*/ 0 h 2128731"/>
              <a:gd name="connsiteX5" fmla="*/ 0 w 12191999"/>
              <a:gd name="connsiteY5" fmla="*/ 0 h 2128731"/>
              <a:gd name="connsiteX0" fmla="*/ 0 w 12191999"/>
              <a:gd name="connsiteY0" fmla="*/ 0 h 2128731"/>
              <a:gd name="connsiteX1" fmla="*/ 12191999 w 12191999"/>
              <a:gd name="connsiteY1" fmla="*/ 0 h 2128731"/>
              <a:gd name="connsiteX2" fmla="*/ 9636547 w 12191999"/>
              <a:gd name="connsiteY2" fmla="*/ 2123864 h 2128731"/>
              <a:gd name="connsiteX3" fmla="*/ 0 w 12191999"/>
              <a:gd name="connsiteY3" fmla="*/ 2128731 h 2128731"/>
              <a:gd name="connsiteX4" fmla="*/ 0 w 12191999"/>
              <a:gd name="connsiteY4" fmla="*/ 0 h 2128731"/>
              <a:gd name="connsiteX5" fmla="*/ 0 w 12191999"/>
              <a:gd name="connsiteY5" fmla="*/ 0 h 2128731"/>
              <a:gd name="connsiteX0" fmla="*/ 0 w 12191999"/>
              <a:gd name="connsiteY0" fmla="*/ 0 h 2128731"/>
              <a:gd name="connsiteX1" fmla="*/ 12191999 w 12191999"/>
              <a:gd name="connsiteY1" fmla="*/ 0 h 2128731"/>
              <a:gd name="connsiteX2" fmla="*/ 9636547 w 12191999"/>
              <a:gd name="connsiteY2" fmla="*/ 2123864 h 2128731"/>
              <a:gd name="connsiteX3" fmla="*/ 0 w 12191999"/>
              <a:gd name="connsiteY3" fmla="*/ 2128731 h 2128731"/>
              <a:gd name="connsiteX4" fmla="*/ 0 w 12191999"/>
              <a:gd name="connsiteY4" fmla="*/ 0 h 2128731"/>
              <a:gd name="connsiteX5" fmla="*/ 0 w 12191999"/>
              <a:gd name="connsiteY5" fmla="*/ 0 h 2128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2128731">
                <a:moveTo>
                  <a:pt x="0" y="0"/>
                </a:moveTo>
                <a:lnTo>
                  <a:pt x="12191999" y="0"/>
                </a:lnTo>
                <a:cubicBezTo>
                  <a:pt x="12045490" y="887377"/>
                  <a:pt x="11262958" y="2196607"/>
                  <a:pt x="9636547" y="2123864"/>
                </a:cubicBezTo>
                <a:lnTo>
                  <a:pt x="0" y="2128731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</p:spPr>
        <p:txBody>
          <a:bodyPr rtlCol="0"/>
          <a:lstStyle>
            <a:lvl1pPr marL="914400">
              <a:lnSpc>
                <a:spcPct val="100000"/>
              </a:lnSpc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ru-RU">
                <a:solidFill>
                  <a:srgbClr val="FFFFFF"/>
                </a:solidFill>
              </a:rPr>
              <a:t>Образец заголовка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25" name="Рисунок 36">
            <a:extLst>
              <a:ext uri="{FF2B5EF4-FFF2-40B4-BE49-F238E27FC236}">
                <a16:creationId xmlns:a16="http://schemas.microsoft.com/office/drawing/2014/main" id="{22F784D1-8CE5-4710-ADC3-2F70D5766F7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63600" y="2185416"/>
            <a:ext cx="2286000" cy="1746504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4" name="Текст 30">
            <a:extLst>
              <a:ext uri="{FF2B5EF4-FFF2-40B4-BE49-F238E27FC236}">
                <a16:creationId xmlns:a16="http://schemas.microsoft.com/office/drawing/2014/main" id="{1F2D6BF5-159D-4F01-BDEB-0FBD75D3F49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71298" y="3970230"/>
            <a:ext cx="2286000" cy="877824"/>
          </a:xfrm>
        </p:spPr>
        <p:txBody>
          <a:bodyPr rtlCol="0" anchor="b" anchorCtr="0"/>
          <a:lstStyle>
            <a:lvl1pPr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518C033F-CC28-477A-8A72-AD0398D3680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64181" y="4948171"/>
            <a:ext cx="2286000" cy="741904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Заголовок</a:t>
            </a:r>
          </a:p>
        </p:txBody>
      </p:sp>
      <p:sp>
        <p:nvSpPr>
          <p:cNvPr id="26" name="Рисунок 36">
            <a:extLst>
              <a:ext uri="{FF2B5EF4-FFF2-40B4-BE49-F238E27FC236}">
                <a16:creationId xmlns:a16="http://schemas.microsoft.com/office/drawing/2014/main" id="{599604B7-B0E5-4112-9123-341EB9C6267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593592" y="2185416"/>
            <a:ext cx="2286000" cy="1746504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1" name="Текст 30">
            <a:extLst>
              <a:ext uri="{FF2B5EF4-FFF2-40B4-BE49-F238E27FC236}">
                <a16:creationId xmlns:a16="http://schemas.microsoft.com/office/drawing/2014/main" id="{B4836FAA-F9D8-465B-8985-A5A10F5F2E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93592" y="3971853"/>
            <a:ext cx="2286000" cy="877824"/>
          </a:xfrm>
        </p:spPr>
        <p:txBody>
          <a:bodyPr rtlCol="0" anchor="b" anchorCtr="0"/>
          <a:lstStyle>
            <a:lvl1pPr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18" name="Текст 2">
            <a:extLst>
              <a:ext uri="{FF2B5EF4-FFF2-40B4-BE49-F238E27FC236}">
                <a16:creationId xmlns:a16="http://schemas.microsoft.com/office/drawing/2014/main" id="{83A2A0BF-0F76-4FDC-97BF-55EBAD5FFFE7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593592" y="4948171"/>
            <a:ext cx="2286000" cy="741904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Заголовок</a:t>
            </a:r>
          </a:p>
        </p:txBody>
      </p:sp>
      <p:sp>
        <p:nvSpPr>
          <p:cNvPr id="27" name="Рисунок 36">
            <a:extLst>
              <a:ext uri="{FF2B5EF4-FFF2-40B4-BE49-F238E27FC236}">
                <a16:creationId xmlns:a16="http://schemas.microsoft.com/office/drawing/2014/main" id="{811A58E2-70B8-4F18-AF4A-136F58682C4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309360" y="2185416"/>
            <a:ext cx="2286000" cy="1746504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2" name="Текст 30">
            <a:extLst>
              <a:ext uri="{FF2B5EF4-FFF2-40B4-BE49-F238E27FC236}">
                <a16:creationId xmlns:a16="http://schemas.microsoft.com/office/drawing/2014/main" id="{51A90A66-376F-4665-B6E9-475C686D797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09360" y="3971853"/>
            <a:ext cx="2286000" cy="877824"/>
          </a:xfrm>
        </p:spPr>
        <p:txBody>
          <a:bodyPr rtlCol="0" anchor="b" anchorCtr="0"/>
          <a:lstStyle>
            <a:lvl1pPr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19" name="Текст 2">
            <a:extLst>
              <a:ext uri="{FF2B5EF4-FFF2-40B4-BE49-F238E27FC236}">
                <a16:creationId xmlns:a16="http://schemas.microsoft.com/office/drawing/2014/main" id="{7FD8E69F-7035-465B-98F7-47AAF27D3AD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6309360" y="4949098"/>
            <a:ext cx="2286000" cy="741904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Заголовок</a:t>
            </a:r>
          </a:p>
        </p:txBody>
      </p:sp>
      <p:sp>
        <p:nvSpPr>
          <p:cNvPr id="28" name="Рисунок 36">
            <a:extLst>
              <a:ext uri="{FF2B5EF4-FFF2-40B4-BE49-F238E27FC236}">
                <a16:creationId xmlns:a16="http://schemas.microsoft.com/office/drawing/2014/main" id="{D390D85C-0A55-413E-9301-4F451686AB8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015984" y="2185416"/>
            <a:ext cx="2286000" cy="1746504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3" name="Текст 30">
            <a:extLst>
              <a:ext uri="{FF2B5EF4-FFF2-40B4-BE49-F238E27FC236}">
                <a16:creationId xmlns:a16="http://schemas.microsoft.com/office/drawing/2014/main" id="{4C70777F-7849-4350-9858-AB46DD43F28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015984" y="3976192"/>
            <a:ext cx="2286000" cy="877824"/>
          </a:xfrm>
        </p:spPr>
        <p:txBody>
          <a:bodyPr rtlCol="0" anchor="b" anchorCtr="0"/>
          <a:lstStyle>
            <a:lvl1pPr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0" name="Текст 2">
            <a:extLst>
              <a:ext uri="{FF2B5EF4-FFF2-40B4-BE49-F238E27FC236}">
                <a16:creationId xmlns:a16="http://schemas.microsoft.com/office/drawing/2014/main" id="{08918885-EB29-485A-A99A-D589B7ABAD71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9015984" y="4945456"/>
            <a:ext cx="2286000" cy="741904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Заголовок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ru-RU"/>
              <a:t>08.02.20XX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911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Содержимое с 2 столбцами (слайд для сравнени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48056"/>
            <a:ext cx="10515600" cy="1325563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 rtlCol="0">
            <a:noAutofit/>
          </a:bodyPr>
          <a:lstStyle>
            <a:lvl1pPr marL="283464" indent="-283464">
              <a:defRPr sz="2000"/>
            </a:lvl1pPr>
            <a:lvl2pPr marL="283464" indent="-283464">
              <a:defRPr sz="1800"/>
            </a:lvl2pPr>
            <a:lvl3pPr marL="283464" indent="-283464">
              <a:defRPr sz="1600"/>
            </a:lvl3pPr>
            <a:lvl4pPr marL="283464" indent="-283464">
              <a:defRPr sz="1400"/>
            </a:lvl4pPr>
            <a:lvl5pPr marL="283464" indent="-283464">
              <a:defRPr sz="14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 rtlCol="0">
            <a:noAutofit/>
          </a:bodyPr>
          <a:lstStyle>
            <a:lvl1pPr marL="283464" indent="-283464">
              <a:defRPr sz="2000"/>
            </a:lvl1pPr>
            <a:lvl2pPr marL="283464" indent="-283464">
              <a:defRPr sz="1800"/>
            </a:lvl2pPr>
            <a:lvl3pPr marL="283464" indent="-283464">
              <a:defRPr sz="1600"/>
            </a:lvl3pPr>
            <a:lvl4pPr marL="283464" indent="-283464">
              <a:defRPr sz="1400"/>
            </a:lvl4pPr>
            <a:lvl5pPr marL="283464" indent="-283464">
              <a:defRPr sz="14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ru-RU"/>
              <a:t>08.02.20XX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5568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олилиния: Фигура 28">
            <a:extLst>
              <a:ext uri="{FF2B5EF4-FFF2-40B4-BE49-F238E27FC236}">
                <a16:creationId xmlns:a16="http://schemas.microsoft.com/office/drawing/2014/main" id="{7A08E557-10DB-421A-876E-1AE58F8E07C4}"/>
              </a:ext>
            </a:extLst>
          </p:cNvPr>
          <p:cNvSpPr/>
          <p:nvPr/>
        </p:nvSpPr>
        <p:spPr>
          <a:xfrm>
            <a:off x="8839807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2EBCA0-8609-4F35-8CA7-7AD35FDA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434560"/>
            <a:ext cx="342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ru-RU" sz="1000"/>
              <a:t>Образец текста нижнего колонтитула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DA9639-38D2-4CD4-A861-F6B4C6C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DAF00B1-16C1-47B3-A7A0-B7146831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CF9501-5B6B-4DAF-B59D-3C129ED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5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ru-RU"/>
              <a:t>08.02.20XX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685DBD-B7AE-41D8-8CF1-B21CD58E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</a:lstStyle>
          <a:p>
            <a:fld id="{08AB70BE-1769-45B8-85A6-0C837432C7E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763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3" r:id="rId2"/>
    <p:sldLayoutId id="2147483674" r:id="rId3"/>
    <p:sldLayoutId id="2147483675" r:id="rId4"/>
    <p:sldLayoutId id="2147483662" r:id="rId5"/>
    <p:sldLayoutId id="2147483688" r:id="rId6"/>
    <p:sldLayoutId id="2147483679" r:id="rId7"/>
    <p:sldLayoutId id="2147483685" r:id="rId8"/>
    <p:sldLayoutId id="2147483665" r:id="rId9"/>
    <p:sldLayoutId id="2147483681" r:id="rId10"/>
    <p:sldLayoutId id="2147483678" r:id="rId11"/>
    <p:sldLayoutId id="2147483683" r:id="rId12"/>
    <p:sldLayoutId id="2147483684" r:id="rId13"/>
    <p:sldLayoutId id="2147483661" r:id="rId14"/>
    <p:sldLayoutId id="2147483663" r:id="rId15"/>
    <p:sldLayoutId id="2147483664" r:id="rId16"/>
    <p:sldLayoutId id="2147483666" r:id="rId17"/>
    <p:sldLayoutId id="2147483668" r:id="rId18"/>
    <p:sldLayoutId id="2147483669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736">
          <p15:clr>
            <a:srgbClr val="F26B43"/>
          </p15:clr>
        </p15:guide>
        <p15:guide id="4" orient="horz" pos="3312">
          <p15:clr>
            <a:srgbClr val="F26B43"/>
          </p15:clr>
        </p15:guide>
        <p15:guide id="5" orient="horz" pos="432">
          <p15:clr>
            <a:srgbClr val="F26B43"/>
          </p15:clr>
        </p15:guide>
        <p15:guide id="7" pos="4416">
          <p15:clr>
            <a:srgbClr val="F26B43"/>
          </p15:clr>
        </p15:guide>
        <p15:guide id="8" pos="5568">
          <p15:clr>
            <a:srgbClr val="F26B43"/>
          </p15:clr>
        </p15:guide>
        <p15:guide id="9" pos="7296">
          <p15:clr>
            <a:srgbClr val="F26B43"/>
          </p15:clr>
        </p15:guide>
        <p15:guide id="10" pos="2688">
          <p15:clr>
            <a:srgbClr val="F26B43"/>
          </p15:clr>
        </p15:guide>
        <p15:guide id="11" pos="1536">
          <p15:clr>
            <a:srgbClr val="F26B43"/>
          </p15:clr>
        </p15:guide>
        <p15:guide id="12" pos="384">
          <p15:clr>
            <a:srgbClr val="F26B43"/>
          </p15:clr>
        </p15:guide>
        <p15:guide id="13" pos="2112">
          <p15:clr>
            <a:srgbClr val="F26B43"/>
          </p15:clr>
        </p15:guide>
        <p15:guide id="14" pos="4992">
          <p15:clr>
            <a:srgbClr val="F26B43"/>
          </p15:clr>
        </p15:guide>
        <p15:guide id="15" pos="6720">
          <p15:clr>
            <a:srgbClr val="F26B43"/>
          </p15:clr>
        </p15:guide>
        <p15:guide id="16" pos="960">
          <p15:clr>
            <a:srgbClr val="F26B43"/>
          </p15:clr>
        </p15:guide>
        <p15:guide id="17" pos="3264">
          <p15:clr>
            <a:srgbClr val="F26B43"/>
          </p15:clr>
        </p15:guide>
        <p15:guide id="18" orient="horz" pos="1008">
          <p15:clr>
            <a:srgbClr val="F26B43"/>
          </p15:clr>
        </p15:guide>
        <p15:guide id="19" orient="horz" pos="3888">
          <p15:clr>
            <a:srgbClr val="F26B43"/>
          </p15:clr>
        </p15:guide>
        <p15:guide id="20" pos="6144">
          <p15:clr>
            <a:srgbClr val="F26B43"/>
          </p15:clr>
        </p15:guide>
        <p15:guide id="21" orient="horz" pos="1584">
          <p15:clr>
            <a:srgbClr val="F26B43"/>
          </p15:clr>
        </p15:guide>
        <p15:guide id="22" pos="576">
          <p15:clr>
            <a:srgbClr val="F26B43"/>
          </p15:clr>
        </p15:guide>
        <p15:guide id="23" pos="7104">
          <p15:clr>
            <a:srgbClr val="F26B43"/>
          </p15:clr>
        </p15:guide>
        <p15:guide id="24" pos="768">
          <p15:clr>
            <a:srgbClr val="F26B43"/>
          </p15:clr>
        </p15:guide>
        <p15:guide id="25" pos="6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 descr="Изображения природы, ночного неба, северного сияния">
            <a:extLst>
              <a:ext uri="{FF2B5EF4-FFF2-40B4-BE49-F238E27FC236}">
                <a16:creationId xmlns:a16="http://schemas.microsoft.com/office/drawing/2014/main" id="{973A7C7E-C448-42BB-B732-541A6CC83C8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1273115" cy="6858000"/>
          </a:xfrm>
        </p:spPr>
      </p:pic>
      <p:sp>
        <p:nvSpPr>
          <p:cNvPr id="30" name="Заголовок 29">
            <a:extLst>
              <a:ext uri="{FF2B5EF4-FFF2-40B4-BE49-F238E27FC236}">
                <a16:creationId xmlns:a16="http://schemas.microsoft.com/office/drawing/2014/main" id="{9DAE0213-8971-4F41-9E3D-5FCCD40DC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21" y="4330696"/>
            <a:ext cx="11582479" cy="2527304"/>
          </a:xfrm>
        </p:spPr>
        <p:txBody>
          <a:bodyPr rtlCol="0"/>
          <a:lstStyle/>
          <a:p>
            <a:pPr rtl="0"/>
            <a:r>
              <a:rPr lang="ru-RU" dirty="0"/>
              <a:t>Проблема </a:t>
            </a:r>
            <a:r>
              <a:rPr lang="ru-RU" dirty="0" err="1"/>
              <a:t>антропосоціогенезу</a:t>
            </a:r>
            <a:endParaRPr lang="ru-RU" dirty="0"/>
          </a:p>
        </p:txBody>
      </p:sp>
      <p:sp>
        <p:nvSpPr>
          <p:cNvPr id="10" name="Подзаголовок 9">
            <a:extLst>
              <a:ext uri="{FF2B5EF4-FFF2-40B4-BE49-F238E27FC236}">
                <a16:creationId xmlns:a16="http://schemas.microsoft.com/office/drawing/2014/main" id="{623FB30D-4353-4FDD-9FA6-2C7A5AF303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00614" y="5920740"/>
            <a:ext cx="5476512" cy="723900"/>
          </a:xfrm>
        </p:spPr>
        <p:txBody>
          <a:bodyPr rtlCol="0"/>
          <a:lstStyle/>
          <a:p>
            <a:pPr rtl="0"/>
            <a:r>
              <a:rPr lang="ru-RU" dirty="0"/>
              <a:t>Гоша Д О</a:t>
            </a:r>
          </a:p>
        </p:txBody>
      </p:sp>
    </p:spTree>
    <p:extLst>
      <p:ext uri="{BB962C8B-B14F-4D97-AF65-F5344CB8AC3E}">
        <p14:creationId xmlns:p14="http://schemas.microsoft.com/office/powerpoint/2010/main" val="1032804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Заголовок 58">
            <a:extLst>
              <a:ext uri="{FF2B5EF4-FFF2-40B4-BE49-F238E27FC236}">
                <a16:creationId xmlns:a16="http://schemas.microsoft.com/office/drawing/2014/main" id="{FD483A78-48D6-4682-BE37-B2D0C566D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1"/>
            <a:ext cx="9432315" cy="2198972"/>
          </a:xfrm>
        </p:spPr>
        <p:txBody>
          <a:bodyPr rtlCol="0"/>
          <a:lstStyle/>
          <a:p>
            <a:pPr rtl="0"/>
            <a:r>
              <a:rPr lang="ru-RU" dirty="0" err="1"/>
              <a:t>Вступ</a:t>
            </a:r>
            <a:endParaRPr lang="ru-RU" dirty="0"/>
          </a:p>
        </p:txBody>
      </p:sp>
      <p:pic>
        <p:nvPicPr>
          <p:cNvPr id="8" name="Рисунок 7" descr="Изображения неба, природы, захода солнца, солнца, спутника">
            <a:extLst>
              <a:ext uri="{FF2B5EF4-FFF2-40B4-BE49-F238E27FC236}">
                <a16:creationId xmlns:a16="http://schemas.microsoft.com/office/drawing/2014/main" id="{1424FF41-F655-4118-95E4-CC03D489668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" r="33"/>
          <a:stretch/>
        </p:blipFill>
        <p:spPr>
          <a:xfrm>
            <a:off x="-16483" y="0"/>
            <a:ext cx="2773332" cy="2202508"/>
          </a:xfrm>
        </p:spPr>
      </p:pic>
      <p:pic>
        <p:nvPicPr>
          <p:cNvPr id="10" name="Рисунок 9" descr="Изображения неба, природы, звезд, спутника">
            <a:extLst>
              <a:ext uri="{FF2B5EF4-FFF2-40B4-BE49-F238E27FC236}">
                <a16:creationId xmlns:a16="http://schemas.microsoft.com/office/drawing/2014/main" id="{9CB36CBF-780F-44BF-90F7-7C2E32629CB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" r="10"/>
          <a:stretch/>
        </p:blipFill>
        <p:spPr>
          <a:xfrm>
            <a:off x="-16484" y="2202508"/>
            <a:ext cx="2773332" cy="2327746"/>
          </a:xfrm>
        </p:spPr>
      </p:pic>
      <p:pic>
        <p:nvPicPr>
          <p:cNvPr id="12" name="Рисунок 11" descr="Звезда в вечернем небе">
            <a:extLst>
              <a:ext uri="{FF2B5EF4-FFF2-40B4-BE49-F238E27FC236}">
                <a16:creationId xmlns:a16="http://schemas.microsoft.com/office/drawing/2014/main" id="{09C1E283-54F6-4BE3-BD4B-B4C5888D08C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" b="24"/>
          <a:stretch/>
        </p:blipFill>
        <p:spPr>
          <a:xfrm>
            <a:off x="-16484" y="4530254"/>
            <a:ext cx="2773332" cy="2327746"/>
          </a:xfr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42AFE50A-6F33-40AD-9446-D7F6D1B31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0" y="2794177"/>
            <a:ext cx="7476460" cy="3382786"/>
          </a:xfrm>
        </p:spPr>
        <p:txBody>
          <a:bodyPr rtlCol="0">
            <a:normAutofit fontScale="85000" lnSpcReduction="10000"/>
          </a:bodyPr>
          <a:lstStyle/>
          <a:p>
            <a:pPr rtl="0"/>
            <a:r>
              <a:rPr lang="ru-RU" dirty="0" err="1"/>
              <a:t>Говорити</a:t>
            </a:r>
            <a:r>
              <a:rPr lang="ru-RU" dirty="0"/>
              <a:t> про «</a:t>
            </a:r>
            <a:r>
              <a:rPr lang="ru-RU" dirty="0" err="1"/>
              <a:t>кіборгізацію</a:t>
            </a:r>
            <a:r>
              <a:rPr lang="ru-RU" dirty="0"/>
              <a:t>» </a:t>
            </a:r>
            <a:r>
              <a:rPr lang="ru-RU" dirty="0" err="1"/>
              <a:t>сучасного</a:t>
            </a:r>
            <a:r>
              <a:rPr lang="ru-RU" dirty="0"/>
              <a:t> </a:t>
            </a:r>
            <a:r>
              <a:rPr lang="ru-RU" dirty="0" err="1"/>
              <a:t>суспільства</a:t>
            </a:r>
            <a:r>
              <a:rPr lang="ru-RU" dirty="0"/>
              <a:t> </a:t>
            </a:r>
            <a:r>
              <a:rPr lang="ru-RU" dirty="0" err="1"/>
              <a:t>досить</a:t>
            </a:r>
            <a:r>
              <a:rPr lang="ru-RU" dirty="0"/>
              <a:t> складно і, на перший </a:t>
            </a:r>
            <a:r>
              <a:rPr lang="ru-RU" dirty="0" err="1"/>
              <a:t>погляд</a:t>
            </a:r>
            <a:r>
              <a:rPr lang="ru-RU" dirty="0"/>
              <a:t>, </a:t>
            </a:r>
            <a:r>
              <a:rPr lang="ru-RU" dirty="0" err="1"/>
              <a:t>викликає</a:t>
            </a:r>
            <a:r>
              <a:rPr lang="ru-RU" dirty="0"/>
              <a:t> </a:t>
            </a:r>
            <a:r>
              <a:rPr lang="ru-RU" dirty="0" err="1"/>
              <a:t>багато</a:t>
            </a:r>
            <a:r>
              <a:rPr lang="ru-RU" dirty="0"/>
              <a:t> </a:t>
            </a:r>
            <a:r>
              <a:rPr lang="ru-RU" dirty="0" err="1"/>
              <a:t>різних</a:t>
            </a:r>
            <a:r>
              <a:rPr lang="ru-RU" dirty="0"/>
              <a:t> </a:t>
            </a:r>
            <a:r>
              <a:rPr lang="ru-RU" dirty="0" err="1"/>
              <a:t>точок</a:t>
            </a:r>
            <a:r>
              <a:rPr lang="ru-RU" dirty="0"/>
              <a:t> </a:t>
            </a:r>
            <a:r>
              <a:rPr lang="ru-RU" dirty="0" err="1"/>
              <a:t>зору</a:t>
            </a:r>
            <a:r>
              <a:rPr lang="ru-RU" dirty="0"/>
              <a:t>, </a:t>
            </a:r>
            <a:r>
              <a:rPr lang="ru-RU" dirty="0" err="1"/>
              <a:t>дискусій</a:t>
            </a:r>
            <a:r>
              <a:rPr lang="ru-RU" dirty="0"/>
              <a:t> та </a:t>
            </a:r>
            <a:r>
              <a:rPr lang="ru-RU" dirty="0" err="1"/>
              <a:t>дискусій</a:t>
            </a:r>
            <a:r>
              <a:rPr lang="ru-RU" dirty="0"/>
              <a:t>. </a:t>
            </a:r>
            <a:r>
              <a:rPr lang="ru-RU" dirty="0" err="1"/>
              <a:t>Багато</a:t>
            </a:r>
            <a:r>
              <a:rPr lang="ru-RU" dirty="0"/>
              <a:t> </a:t>
            </a:r>
            <a:r>
              <a:rPr lang="ru-RU" dirty="0" err="1"/>
              <a:t>вчених</a:t>
            </a:r>
            <a:r>
              <a:rPr lang="ru-RU" dirty="0"/>
              <a:t>, </a:t>
            </a:r>
            <a:r>
              <a:rPr lang="ru-RU" dirty="0" err="1"/>
              <a:t>філософів</a:t>
            </a:r>
            <a:r>
              <a:rPr lang="ru-RU" dirty="0"/>
              <a:t>, </a:t>
            </a:r>
            <a:r>
              <a:rPr lang="ru-RU" dirty="0" err="1"/>
              <a:t>психологів</a:t>
            </a:r>
            <a:r>
              <a:rPr lang="ru-RU" dirty="0"/>
              <a:t>, </a:t>
            </a:r>
            <a:r>
              <a:rPr lang="ru-RU" dirty="0" err="1"/>
              <a:t>богословів</a:t>
            </a:r>
            <a:r>
              <a:rPr lang="ru-RU" dirty="0"/>
              <a:t>, </a:t>
            </a:r>
            <a:r>
              <a:rPr lang="ru-RU" dirty="0" err="1"/>
              <a:t>лікарів</a:t>
            </a:r>
            <a:r>
              <a:rPr lang="ru-RU" dirty="0"/>
              <a:t> </a:t>
            </a:r>
            <a:r>
              <a:rPr lang="ru-RU" dirty="0" err="1"/>
              <a:t>відкрито</a:t>
            </a:r>
            <a:r>
              <a:rPr lang="ru-RU" dirty="0"/>
              <a:t> «</a:t>
            </a:r>
            <a:r>
              <a:rPr lang="ru-RU" dirty="0" err="1"/>
              <a:t>сперечаються</a:t>
            </a:r>
            <a:r>
              <a:rPr lang="ru-RU" dirty="0"/>
              <a:t>» </a:t>
            </a:r>
            <a:r>
              <a:rPr lang="ru-RU" dirty="0" err="1"/>
              <a:t>між</a:t>
            </a:r>
            <a:r>
              <a:rPr lang="ru-RU" dirty="0"/>
              <a:t> собою про предмет </a:t>
            </a:r>
            <a:r>
              <a:rPr lang="ru-RU" dirty="0" err="1"/>
              <a:t>цієї</a:t>
            </a:r>
            <a:r>
              <a:rPr lang="ru-RU" dirty="0"/>
              <a:t> </a:t>
            </a:r>
            <a:r>
              <a:rPr lang="ru-RU" dirty="0" err="1"/>
              <a:t>проблеми</a:t>
            </a:r>
            <a:r>
              <a:rPr lang="ru-RU" dirty="0"/>
              <a:t> «</a:t>
            </a:r>
            <a:r>
              <a:rPr lang="ru-RU" dirty="0" err="1"/>
              <a:t>кіборгізації</a:t>
            </a:r>
            <a:r>
              <a:rPr lang="ru-RU" dirty="0"/>
              <a:t>», </a:t>
            </a:r>
            <a:r>
              <a:rPr lang="ru-RU" dirty="0" err="1"/>
              <a:t>кожен</a:t>
            </a:r>
            <a:r>
              <a:rPr lang="ru-RU" dirty="0"/>
              <a:t> </a:t>
            </a:r>
            <a:r>
              <a:rPr lang="ru-RU" dirty="0" err="1"/>
              <a:t>вважаючи</a:t>
            </a:r>
            <a:r>
              <a:rPr lang="ru-RU" dirty="0"/>
              <a:t> </a:t>
            </a:r>
            <a:r>
              <a:rPr lang="ru-RU" dirty="0" err="1"/>
              <a:t>її</a:t>
            </a:r>
            <a:r>
              <a:rPr lang="ru-RU" dirty="0"/>
              <a:t> </a:t>
            </a:r>
            <a:r>
              <a:rPr lang="ru-RU" dirty="0" err="1"/>
              <a:t>суто</a:t>
            </a:r>
            <a:r>
              <a:rPr lang="ru-RU" dirty="0"/>
              <a:t> «</a:t>
            </a:r>
            <a:r>
              <a:rPr lang="ru-RU" dirty="0" err="1"/>
              <a:t>своєю</a:t>
            </a:r>
            <a:r>
              <a:rPr lang="ru-RU" dirty="0"/>
              <a:t>» темою ( Столярова, 2000 ). </a:t>
            </a:r>
          </a:p>
          <a:p>
            <a:pPr rtl="0"/>
            <a:r>
              <a:rPr lang="ru-RU" dirty="0"/>
              <a:t>Але </a:t>
            </a:r>
            <a:r>
              <a:rPr lang="ru-RU" dirty="0" err="1"/>
              <a:t>можна</a:t>
            </a:r>
            <a:r>
              <a:rPr lang="ru-RU" dirty="0"/>
              <a:t> з </a:t>
            </a:r>
            <a:r>
              <a:rPr lang="ru-RU" dirty="0" err="1"/>
              <a:t>упевненістю</a:t>
            </a:r>
            <a:r>
              <a:rPr lang="ru-RU" dirty="0"/>
              <a:t> </a:t>
            </a:r>
            <a:r>
              <a:rPr lang="ru-RU" dirty="0" err="1"/>
              <a:t>сказати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сама «</a:t>
            </a:r>
            <a:r>
              <a:rPr lang="ru-RU" dirty="0" err="1"/>
              <a:t>кіборгізація</a:t>
            </a:r>
            <a:r>
              <a:rPr lang="ru-RU" dirty="0"/>
              <a:t>» </a:t>
            </a:r>
            <a:r>
              <a:rPr lang="ru-RU" dirty="0" err="1"/>
              <a:t>сучасного</a:t>
            </a:r>
            <a:r>
              <a:rPr lang="ru-RU" dirty="0"/>
              <a:t> </a:t>
            </a:r>
            <a:r>
              <a:rPr lang="ru-RU" dirty="0" err="1"/>
              <a:t>суспільства</a:t>
            </a:r>
            <a:r>
              <a:rPr lang="ru-RU" dirty="0"/>
              <a:t> є сферою </a:t>
            </a:r>
            <a:r>
              <a:rPr lang="ru-RU" dirty="0" err="1"/>
              <a:t>міждисциплінарних</a:t>
            </a:r>
            <a:r>
              <a:rPr lang="ru-RU" dirty="0"/>
              <a:t> </a:t>
            </a:r>
            <a:r>
              <a:rPr lang="ru-RU" dirty="0" err="1"/>
              <a:t>досліджень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охоплюють</a:t>
            </a:r>
            <a:r>
              <a:rPr lang="ru-RU" dirty="0"/>
              <a:t> </a:t>
            </a:r>
            <a:r>
              <a:rPr lang="ru-RU" dirty="0" err="1"/>
              <a:t>біотехнології</a:t>
            </a:r>
            <a:r>
              <a:rPr lang="ru-RU" dirty="0"/>
              <a:t>, </a:t>
            </a:r>
            <a:r>
              <a:rPr lang="ru-RU" dirty="0" err="1"/>
              <a:t>нанотехнології</a:t>
            </a:r>
            <a:r>
              <a:rPr lang="ru-RU" dirty="0"/>
              <a:t>, </a:t>
            </a:r>
            <a:r>
              <a:rPr lang="ru-RU" dirty="0" err="1"/>
              <a:t>кібернетику</a:t>
            </a:r>
            <a:r>
              <a:rPr lang="ru-RU" dirty="0"/>
              <a:t>, медицину, </a:t>
            </a:r>
            <a:r>
              <a:rPr lang="ru-RU" dirty="0" err="1"/>
              <a:t>антропологію</a:t>
            </a:r>
            <a:r>
              <a:rPr lang="ru-RU" dirty="0"/>
              <a:t>, </a:t>
            </a:r>
            <a:r>
              <a:rPr lang="ru-RU" dirty="0" err="1"/>
              <a:t>соціологію</a:t>
            </a:r>
            <a:r>
              <a:rPr lang="ru-RU" dirty="0"/>
              <a:t>, </a:t>
            </a:r>
            <a:r>
              <a:rPr lang="ru-RU" dirty="0" err="1"/>
              <a:t>філософію</a:t>
            </a:r>
            <a:r>
              <a:rPr lang="ru-RU" dirty="0"/>
              <a:t> і </a:t>
            </a:r>
            <a:r>
              <a:rPr lang="ru-RU" dirty="0" err="1"/>
              <a:t>навіть</a:t>
            </a:r>
            <a:r>
              <a:rPr lang="ru-RU" dirty="0"/>
              <a:t> </a:t>
            </a:r>
            <a:r>
              <a:rPr lang="ru-RU" dirty="0" err="1"/>
              <a:t>теологію</a:t>
            </a:r>
            <a:r>
              <a:rPr lang="ru-RU" dirty="0"/>
              <a:t> ( </a:t>
            </a:r>
            <a:r>
              <a:rPr lang="en-US" dirty="0" err="1"/>
              <a:t>Schummer</a:t>
            </a:r>
            <a:r>
              <a:rPr lang="en-US" dirty="0"/>
              <a:t>, 2009 ). </a:t>
            </a:r>
            <a:r>
              <a:rPr lang="ru-RU" dirty="0" err="1"/>
              <a:t>Принаймні</a:t>
            </a:r>
            <a:r>
              <a:rPr lang="ru-RU" dirty="0"/>
              <a:t>, </a:t>
            </a:r>
            <a:r>
              <a:rPr lang="ru-RU" dirty="0" err="1"/>
              <a:t>питання</a:t>
            </a:r>
            <a:r>
              <a:rPr lang="ru-RU" dirty="0"/>
              <a:t> </a:t>
            </a:r>
            <a:r>
              <a:rPr lang="ru-RU" dirty="0" err="1"/>
              <a:t>безсмертя</a:t>
            </a:r>
            <a:r>
              <a:rPr lang="ru-RU" dirty="0"/>
              <a:t> </a:t>
            </a:r>
            <a:r>
              <a:rPr lang="ru-RU" dirty="0" err="1"/>
              <a:t>людини</a:t>
            </a:r>
            <a:r>
              <a:rPr lang="ru-RU" dirty="0"/>
              <a:t> </a:t>
            </a:r>
            <a:r>
              <a:rPr lang="ru-RU" dirty="0" err="1"/>
              <a:t>сьогодні</a:t>
            </a:r>
            <a:r>
              <a:rPr lang="ru-RU" dirty="0"/>
              <a:t> </a:t>
            </a:r>
            <a:r>
              <a:rPr lang="ru-RU" dirty="0" err="1"/>
              <a:t>хвилюють</a:t>
            </a:r>
            <a:r>
              <a:rPr lang="ru-RU" dirty="0"/>
              <a:t> не </a:t>
            </a:r>
            <a:r>
              <a:rPr lang="ru-RU" dirty="0" err="1"/>
              <a:t>лише</a:t>
            </a:r>
            <a:r>
              <a:rPr lang="ru-RU" dirty="0"/>
              <a:t> </a:t>
            </a:r>
            <a:r>
              <a:rPr lang="ru-RU" dirty="0" err="1"/>
              <a:t>богословів</a:t>
            </a:r>
            <a:r>
              <a:rPr lang="ru-RU" dirty="0"/>
              <a:t> і </a:t>
            </a:r>
            <a:r>
              <a:rPr lang="ru-RU" dirty="0" err="1"/>
              <a:t>релігієзнавців</a:t>
            </a:r>
            <a:r>
              <a:rPr lang="ru-RU" dirty="0"/>
              <a:t>, а й </a:t>
            </a:r>
            <a:r>
              <a:rPr lang="ru-RU" dirty="0" err="1"/>
              <a:t>вчених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вивчають</a:t>
            </a:r>
            <a:r>
              <a:rPr lang="ru-RU" dirty="0"/>
              <a:t> </a:t>
            </a:r>
            <a:r>
              <a:rPr lang="ru-RU" dirty="0" err="1"/>
              <a:t>штучний</a:t>
            </a:r>
            <a:r>
              <a:rPr lang="ru-RU" dirty="0"/>
              <a:t> </a:t>
            </a:r>
            <a:r>
              <a:rPr lang="ru-RU" dirty="0" err="1"/>
              <a:t>інтелект</a:t>
            </a:r>
            <a:r>
              <a:rPr lang="ru-RU" dirty="0"/>
              <a:t> (</a:t>
            </a:r>
            <a:r>
              <a:rPr lang="ru-RU" dirty="0" err="1"/>
              <a:t>кіборгів</a:t>
            </a:r>
            <a:r>
              <a:rPr lang="ru-RU" dirty="0"/>
              <a:t>).</a:t>
            </a:r>
          </a:p>
        </p:txBody>
      </p:sp>
      <p:sp>
        <p:nvSpPr>
          <p:cNvPr id="14" name="Нижний колонтитул 13">
            <a:extLst>
              <a:ext uri="{FF2B5EF4-FFF2-40B4-BE49-F238E27FC236}">
                <a16:creationId xmlns:a16="http://schemas.microsoft.com/office/drawing/2014/main" id="{F2598B45-0899-4C64-A088-FE0583534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4560"/>
            <a:ext cx="3428012" cy="365125"/>
          </a:xfrm>
        </p:spPr>
        <p:txBody>
          <a:bodyPr rtlCol="0"/>
          <a:lstStyle/>
          <a:p>
            <a:pPr rtl="0"/>
            <a:r>
              <a:rPr lang="ru-RU" dirty="0"/>
              <a:t>Образец текста нижнего колонтитула</a:t>
            </a:r>
          </a:p>
        </p:txBody>
      </p:sp>
      <p:sp>
        <p:nvSpPr>
          <p:cNvPr id="13" name="Дата 12">
            <a:extLst>
              <a:ext uri="{FF2B5EF4-FFF2-40B4-BE49-F238E27FC236}">
                <a16:creationId xmlns:a16="http://schemas.microsoft.com/office/drawing/2014/main" id="{A3967E21-B2F3-45A0-8DC7-5AA3CCC516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00" y="6433202"/>
            <a:ext cx="2374150" cy="367841"/>
          </a:xfrm>
        </p:spPr>
        <p:txBody>
          <a:bodyPr rtlCol="0"/>
          <a:lstStyle/>
          <a:p>
            <a:pPr rtl="0"/>
            <a:r>
              <a:rPr lang="ru-RU" dirty="0"/>
              <a:t>08.11.2022</a:t>
            </a:r>
          </a:p>
        </p:txBody>
      </p:sp>
      <p:sp>
        <p:nvSpPr>
          <p:cNvPr id="15" name="Номер слайда 14">
            <a:extLst>
              <a:ext uri="{FF2B5EF4-FFF2-40B4-BE49-F238E27FC236}">
                <a16:creationId xmlns:a16="http://schemas.microsoft.com/office/drawing/2014/main" id="{E87B0019-071E-4C19-9139-35D5377D2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0" y="6433203"/>
            <a:ext cx="693263" cy="367842"/>
          </a:xfrm>
        </p:spPr>
        <p:txBody>
          <a:bodyPr rtlCol="0"/>
          <a:lstStyle/>
          <a:p>
            <a:pPr rtl="0"/>
            <a:fld id="{08AB70BE-1769-45B8-85A6-0C837432C7E6}" type="slidenum">
              <a:rPr lang="ru-RU" smtClean="0"/>
              <a:pPr rtl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092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62048C-4193-46A7-B629-11E6AF3B6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48056"/>
            <a:ext cx="10515600" cy="1325563"/>
          </a:xfrm>
        </p:spPr>
        <p:txBody>
          <a:bodyPr rtlCol="0"/>
          <a:lstStyle/>
          <a:p>
            <a:pPr rtl="0"/>
            <a:r>
              <a:rPr lang="ru-RU" dirty="0" err="1"/>
              <a:t>Людське</a:t>
            </a:r>
            <a:r>
              <a:rPr lang="ru-RU" dirty="0"/>
              <a:t> </a:t>
            </a:r>
            <a:r>
              <a:rPr lang="ru-RU" dirty="0" err="1"/>
              <a:t>тіло</a:t>
            </a:r>
            <a:r>
              <a:rPr lang="ru-RU" dirty="0"/>
              <a:t> </a:t>
            </a:r>
            <a:r>
              <a:rPr lang="ru-RU" dirty="0" err="1"/>
              <a:t>має</a:t>
            </a:r>
            <a:r>
              <a:rPr lang="ru-RU" dirty="0"/>
              <a:t> "</a:t>
            </a:r>
            <a:r>
              <a:rPr lang="ru-RU" dirty="0" err="1"/>
              <a:t>обмеження</a:t>
            </a:r>
            <a:r>
              <a:rPr lang="ru-RU" dirty="0"/>
              <a:t>"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B60637-E38C-4FB9-BB90-79E096B1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CACF22F-9C87-4879-AAB2-48632D6FDB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 rtlCol="0">
            <a:normAutofit/>
          </a:bodyPr>
          <a:lstStyle/>
          <a:p>
            <a:pPr rtl="0"/>
            <a:r>
              <a:rPr lang="ru-RU" b="0" i="0" dirty="0" err="1">
                <a:solidFill>
                  <a:srgbClr val="414141"/>
                </a:solidFill>
                <a:effectLst/>
                <a:latin typeface="Open Sans" panose="020B0606030504020204" pitchFamily="34" charset="0"/>
              </a:rPr>
              <a:t>Багато</a:t>
            </a:r>
            <a:r>
              <a:rPr lang="ru-RU" b="0" i="0" dirty="0">
                <a:solidFill>
                  <a:srgbClr val="41414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414141"/>
                </a:solidFill>
                <a:effectLst/>
                <a:latin typeface="Open Sans" panose="020B0606030504020204" pitchFamily="34" charset="0"/>
              </a:rPr>
              <a:t>сучасних</a:t>
            </a:r>
            <a:r>
              <a:rPr lang="ru-RU" b="0" i="0" dirty="0">
                <a:solidFill>
                  <a:srgbClr val="41414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414141"/>
                </a:solidFill>
                <a:effectLst/>
                <a:latin typeface="Open Sans" panose="020B0606030504020204" pitchFamily="34" charset="0"/>
              </a:rPr>
              <a:t>вчених</a:t>
            </a:r>
            <a:r>
              <a:rPr lang="ru-RU" b="0" i="0" dirty="0">
                <a:solidFill>
                  <a:srgbClr val="41414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414141"/>
                </a:solidFill>
                <a:effectLst/>
                <a:latin typeface="Open Sans" panose="020B0606030504020204" pitchFamily="34" charset="0"/>
              </a:rPr>
              <a:t>приходять</a:t>
            </a:r>
            <a:r>
              <a:rPr lang="ru-RU" b="0" i="0" dirty="0">
                <a:solidFill>
                  <a:srgbClr val="414141"/>
                </a:solidFill>
                <a:effectLst/>
                <a:latin typeface="Open Sans" panose="020B0606030504020204" pitchFamily="34" charset="0"/>
              </a:rPr>
              <a:t> до </a:t>
            </a:r>
            <a:r>
              <a:rPr lang="ru-RU" b="0" i="0" dirty="0" err="1">
                <a:solidFill>
                  <a:srgbClr val="414141"/>
                </a:solidFill>
                <a:effectLst/>
                <a:latin typeface="Open Sans" panose="020B0606030504020204" pitchFamily="34" charset="0"/>
              </a:rPr>
              <a:t>висновку</a:t>
            </a:r>
            <a:r>
              <a:rPr lang="ru-RU" b="0" i="0" dirty="0">
                <a:solidFill>
                  <a:srgbClr val="414141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ru-RU" b="0" i="0" dirty="0" err="1">
                <a:solidFill>
                  <a:srgbClr val="414141"/>
                </a:solidFill>
                <a:effectLst/>
                <a:latin typeface="Open Sans" panose="020B0606030504020204" pitchFamily="34" charset="0"/>
              </a:rPr>
              <a:t>що</a:t>
            </a:r>
            <a:r>
              <a:rPr lang="ru-RU" b="0" i="0" dirty="0">
                <a:solidFill>
                  <a:srgbClr val="41414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414141"/>
                </a:solidFill>
                <a:effectLst/>
                <a:latin typeface="Open Sans" panose="020B0606030504020204" pitchFamily="34" charset="0"/>
              </a:rPr>
              <a:t>людське</a:t>
            </a:r>
            <a:r>
              <a:rPr lang="ru-RU" b="0" i="0" dirty="0">
                <a:solidFill>
                  <a:srgbClr val="41414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414141"/>
                </a:solidFill>
                <a:effectLst/>
                <a:latin typeface="Open Sans" panose="020B0606030504020204" pitchFamily="34" charset="0"/>
              </a:rPr>
              <a:t>тіло</a:t>
            </a:r>
            <a:r>
              <a:rPr lang="ru-RU" b="0" i="0" dirty="0">
                <a:solidFill>
                  <a:srgbClr val="414141"/>
                </a:solidFill>
                <a:effectLst/>
                <a:latin typeface="Open Sans" panose="020B0606030504020204" pitchFamily="34" charset="0"/>
              </a:rPr>
              <a:t>, по </a:t>
            </a:r>
            <a:r>
              <a:rPr lang="ru-RU" b="0" i="0" dirty="0" err="1">
                <a:solidFill>
                  <a:srgbClr val="414141"/>
                </a:solidFill>
                <a:effectLst/>
                <a:latin typeface="Open Sans" panose="020B0606030504020204" pitchFamily="34" charset="0"/>
              </a:rPr>
              <a:t>суті</a:t>
            </a:r>
            <a:r>
              <a:rPr lang="ru-RU" b="0" i="0" dirty="0">
                <a:solidFill>
                  <a:srgbClr val="414141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ru-RU" b="0" i="0" dirty="0" err="1">
                <a:solidFill>
                  <a:srgbClr val="414141"/>
                </a:solidFill>
                <a:effectLst/>
                <a:latin typeface="Open Sans" panose="020B0606030504020204" pitchFamily="34" charset="0"/>
              </a:rPr>
              <a:t>досконалий</a:t>
            </a:r>
            <a:r>
              <a:rPr lang="ru-RU" b="0" i="0" dirty="0">
                <a:solidFill>
                  <a:srgbClr val="41414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414141"/>
                </a:solidFill>
                <a:effectLst/>
                <a:latin typeface="Open Sans" panose="020B0606030504020204" pitchFamily="34" charset="0"/>
              </a:rPr>
              <a:t>організм</a:t>
            </a:r>
            <a:r>
              <a:rPr lang="ru-RU" b="0" i="0" dirty="0">
                <a:solidFill>
                  <a:srgbClr val="414141"/>
                </a:solidFill>
                <a:effectLst/>
                <a:latin typeface="Open Sans" panose="020B0606030504020204" pitchFamily="34" charset="0"/>
              </a:rPr>
              <a:t>, все ж </a:t>
            </a:r>
            <a:r>
              <a:rPr lang="ru-RU" b="0" i="0" dirty="0" err="1">
                <a:solidFill>
                  <a:srgbClr val="414141"/>
                </a:solidFill>
                <a:effectLst/>
                <a:latin typeface="Open Sans" panose="020B0606030504020204" pitchFamily="34" charset="0"/>
              </a:rPr>
              <a:t>має</a:t>
            </a:r>
            <a:r>
              <a:rPr lang="ru-RU" b="0" i="0" dirty="0">
                <a:solidFill>
                  <a:srgbClr val="41414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414141"/>
                </a:solidFill>
                <a:effectLst/>
                <a:latin typeface="Open Sans" panose="020B0606030504020204" pitchFamily="34" charset="0"/>
              </a:rPr>
              <a:t>певні</a:t>
            </a:r>
            <a:r>
              <a:rPr lang="ru-RU" b="0" i="0" dirty="0">
                <a:solidFill>
                  <a:srgbClr val="41414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414141"/>
                </a:solidFill>
                <a:effectLst/>
                <a:latin typeface="Open Sans" panose="020B0606030504020204" pitchFamily="34" charset="0"/>
              </a:rPr>
              <a:t>обмеження</a:t>
            </a:r>
            <a:r>
              <a:rPr lang="ru-RU" b="0" i="0" dirty="0">
                <a:solidFill>
                  <a:srgbClr val="414141"/>
                </a:solidFill>
                <a:effectLst/>
                <a:latin typeface="Open Sans" panose="020B0606030504020204" pitchFamily="34" charset="0"/>
              </a:rPr>
              <a:t>: не </a:t>
            </a:r>
            <a:r>
              <a:rPr lang="ru-RU" b="0" i="0" dirty="0" err="1">
                <a:solidFill>
                  <a:srgbClr val="414141"/>
                </a:solidFill>
                <a:effectLst/>
                <a:latin typeface="Open Sans" panose="020B0606030504020204" pitchFamily="34" charset="0"/>
              </a:rPr>
              <a:t>всі</a:t>
            </a:r>
            <a:r>
              <a:rPr lang="ru-RU" b="0" i="0" dirty="0">
                <a:solidFill>
                  <a:srgbClr val="41414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414141"/>
                </a:solidFill>
                <a:effectLst/>
                <a:latin typeface="Open Sans" panose="020B0606030504020204" pitchFamily="34" charset="0"/>
              </a:rPr>
              <a:t>кольори</a:t>
            </a:r>
            <a:r>
              <a:rPr lang="ru-RU" b="0" i="0" dirty="0">
                <a:solidFill>
                  <a:srgbClr val="414141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ru-RU" b="0" i="0" dirty="0" err="1">
                <a:solidFill>
                  <a:srgbClr val="414141"/>
                </a:solidFill>
                <a:effectLst/>
                <a:latin typeface="Open Sans" panose="020B0606030504020204" pitchFamily="34" charset="0"/>
              </a:rPr>
              <a:t>звукові</a:t>
            </a:r>
            <a:r>
              <a:rPr lang="ru-RU" b="0" i="0" dirty="0">
                <a:solidFill>
                  <a:srgbClr val="41414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414141"/>
                </a:solidFill>
                <a:effectLst/>
                <a:latin typeface="Open Sans" panose="020B0606030504020204" pitchFamily="34" charset="0"/>
              </a:rPr>
              <a:t>хвилі</a:t>
            </a:r>
            <a:r>
              <a:rPr lang="ru-RU" b="0" i="0" dirty="0">
                <a:solidFill>
                  <a:srgbClr val="41414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414141"/>
                </a:solidFill>
                <a:effectLst/>
                <a:latin typeface="Open Sans" panose="020B0606030504020204" pitchFamily="34" charset="0"/>
              </a:rPr>
              <a:t>розрізняють</a:t>
            </a:r>
            <a:r>
              <a:rPr lang="ru-RU" b="0" i="0" dirty="0">
                <a:solidFill>
                  <a:srgbClr val="41414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414141"/>
                </a:solidFill>
                <a:effectLst/>
                <a:latin typeface="Open Sans" panose="020B0606030504020204" pitchFamily="34" charset="0"/>
              </a:rPr>
              <a:t>людське</a:t>
            </a:r>
            <a:r>
              <a:rPr lang="ru-RU" b="0" i="0" dirty="0">
                <a:solidFill>
                  <a:srgbClr val="41414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414141"/>
                </a:solidFill>
                <a:effectLst/>
                <a:latin typeface="Open Sans" panose="020B0606030504020204" pitchFamily="34" charset="0"/>
              </a:rPr>
              <a:t>тіло</a:t>
            </a:r>
            <a:r>
              <a:rPr lang="ru-RU" b="0" i="0" dirty="0">
                <a:solidFill>
                  <a:srgbClr val="414141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ru-RU" b="0" i="0" dirty="0" err="1">
                <a:solidFill>
                  <a:srgbClr val="414141"/>
                </a:solidFill>
                <a:effectLst/>
                <a:latin typeface="Open Sans" panose="020B0606030504020204" pitchFamily="34" charset="0"/>
              </a:rPr>
              <a:t>електромагнітні</a:t>
            </a:r>
            <a:r>
              <a:rPr lang="ru-RU" b="0" i="0" dirty="0">
                <a:solidFill>
                  <a:srgbClr val="41414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414141"/>
                </a:solidFill>
                <a:effectLst/>
                <a:latin typeface="Open Sans" panose="020B0606030504020204" pitchFamily="34" charset="0"/>
              </a:rPr>
              <a:t>хвилі</a:t>
            </a:r>
            <a:r>
              <a:rPr lang="ru-RU" b="0" i="0" dirty="0">
                <a:solidFill>
                  <a:srgbClr val="414141"/>
                </a:solidFill>
                <a:effectLst/>
                <a:latin typeface="Open Sans" panose="020B0606030504020204" pitchFamily="34" charset="0"/>
              </a:rPr>
              <a:t> і т.д. на </a:t>
            </a:r>
            <a:r>
              <a:rPr lang="ru-RU" b="0" i="0" dirty="0" err="1">
                <a:solidFill>
                  <a:srgbClr val="414141"/>
                </a:solidFill>
                <a:effectLst/>
                <a:latin typeface="Open Sans" panose="020B0606030504020204" pitchFamily="34" charset="0"/>
              </a:rPr>
              <a:t>людське</a:t>
            </a:r>
            <a:r>
              <a:rPr lang="ru-RU" b="0" i="0" dirty="0">
                <a:solidFill>
                  <a:srgbClr val="41414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414141"/>
                </a:solidFill>
                <a:effectLst/>
                <a:latin typeface="Open Sans" panose="020B0606030504020204" pitchFamily="34" charset="0"/>
              </a:rPr>
              <a:t>сприйняття</a:t>
            </a:r>
            <a:r>
              <a:rPr lang="ru-RU" b="0" i="0" dirty="0">
                <a:solidFill>
                  <a:srgbClr val="41414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414141"/>
                </a:solidFill>
                <a:effectLst/>
                <a:latin typeface="Open Sans" panose="020B0606030504020204" pitchFamily="34" charset="0"/>
              </a:rPr>
              <a:t>тощо</a:t>
            </a:r>
            <a:r>
              <a:rPr lang="ru-RU" b="0" i="0" dirty="0">
                <a:solidFill>
                  <a:srgbClr val="414141"/>
                </a:solidFill>
                <a:effectLst/>
                <a:latin typeface="Open Sans" panose="020B0606030504020204" pitchFamily="34" charset="0"/>
              </a:rPr>
              <a:t>.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E498FA1-73DF-4649-8670-2024EF5E07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149D214-3225-48E6-A8E2-B3627BF469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 rtlCol="0">
            <a:normAutofit/>
          </a:bodyPr>
          <a:lstStyle/>
          <a:p>
            <a:pPr rtl="0"/>
            <a:r>
              <a:rPr lang="ru-RU" dirty="0" err="1"/>
              <a:t>Автори</a:t>
            </a:r>
            <a:r>
              <a:rPr lang="ru-RU" dirty="0"/>
              <a:t> </a:t>
            </a:r>
            <a:r>
              <a:rPr lang="ru-RU" dirty="0" err="1"/>
              <a:t>цього</a:t>
            </a:r>
            <a:r>
              <a:rPr lang="ru-RU" dirty="0"/>
              <a:t> </a:t>
            </a:r>
            <a:r>
              <a:rPr lang="ru-RU" dirty="0" err="1"/>
              <a:t>терміну</a:t>
            </a:r>
            <a:r>
              <a:rPr lang="ru-RU" dirty="0"/>
              <a:t> </a:t>
            </a:r>
            <a:r>
              <a:rPr lang="ru-RU" dirty="0" err="1"/>
              <a:t>припускають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біологічна</a:t>
            </a:r>
            <a:r>
              <a:rPr lang="ru-RU" dirty="0"/>
              <a:t> </a:t>
            </a:r>
            <a:r>
              <a:rPr lang="ru-RU" dirty="0" err="1"/>
              <a:t>еволюція</a:t>
            </a:r>
            <a:r>
              <a:rPr lang="ru-RU" dirty="0"/>
              <a:t> </a:t>
            </a:r>
            <a:r>
              <a:rPr lang="ru-RU" dirty="0" err="1"/>
              <a:t>людини</a:t>
            </a:r>
            <a:r>
              <a:rPr lang="ru-RU" dirty="0"/>
              <a:t> на </a:t>
            </a:r>
            <a:r>
              <a:rPr lang="ru-RU" dirty="0" err="1"/>
              <a:t>Землі</a:t>
            </a:r>
            <a:r>
              <a:rPr lang="ru-RU" dirty="0"/>
              <a:t> рано </a:t>
            </a:r>
            <a:r>
              <a:rPr lang="ru-RU" dirty="0" err="1"/>
              <a:t>чи</a:t>
            </a:r>
            <a:r>
              <a:rPr lang="ru-RU" dirty="0"/>
              <a:t> </a:t>
            </a:r>
            <a:r>
              <a:rPr lang="ru-RU" dirty="0" err="1"/>
              <a:t>пізно</a:t>
            </a:r>
            <a:r>
              <a:rPr lang="ru-RU" dirty="0"/>
              <a:t> </a:t>
            </a:r>
            <a:r>
              <a:rPr lang="ru-RU" dirty="0" err="1"/>
              <a:t>продовжить</a:t>
            </a:r>
            <a:r>
              <a:rPr lang="ru-RU" dirty="0"/>
              <a:t> </a:t>
            </a:r>
            <a:r>
              <a:rPr lang="ru-RU" dirty="0" err="1"/>
              <a:t>свій</a:t>
            </a:r>
            <a:r>
              <a:rPr lang="ru-RU" dirty="0"/>
              <a:t> </a:t>
            </a:r>
            <a:r>
              <a:rPr lang="ru-RU" dirty="0" err="1"/>
              <a:t>розвиток</a:t>
            </a:r>
            <a:r>
              <a:rPr lang="ru-RU" dirty="0"/>
              <a:t> як «</a:t>
            </a:r>
            <a:r>
              <a:rPr lang="ru-RU" dirty="0" err="1"/>
              <a:t>біотехнологічна</a:t>
            </a:r>
            <a:r>
              <a:rPr lang="ru-RU" dirty="0"/>
              <a:t> </a:t>
            </a:r>
            <a:r>
              <a:rPr lang="ru-RU" dirty="0" err="1"/>
              <a:t>еволюція</a:t>
            </a:r>
            <a:r>
              <a:rPr lang="ru-RU" dirty="0"/>
              <a:t>», </a:t>
            </a:r>
            <a:r>
              <a:rPr lang="ru-RU" dirty="0" err="1"/>
              <a:t>що</a:t>
            </a:r>
            <a:r>
              <a:rPr lang="ru-RU" dirty="0"/>
              <a:t> дозволить </a:t>
            </a:r>
            <a:r>
              <a:rPr lang="ru-RU" dirty="0" err="1"/>
              <a:t>врахувати</a:t>
            </a:r>
            <a:r>
              <a:rPr lang="ru-RU" dirty="0"/>
              <a:t> </a:t>
            </a:r>
            <a:r>
              <a:rPr lang="ru-RU" dirty="0" err="1"/>
              <a:t>всі</a:t>
            </a:r>
            <a:r>
              <a:rPr lang="ru-RU" dirty="0"/>
              <a:t> </a:t>
            </a:r>
            <a:r>
              <a:rPr lang="ru-RU" dirty="0" err="1"/>
              <a:t>сучасні</a:t>
            </a:r>
            <a:r>
              <a:rPr lang="ru-RU" dirty="0"/>
              <a:t> </a:t>
            </a:r>
            <a:r>
              <a:rPr lang="ru-RU" dirty="0" err="1"/>
              <a:t>інновації</a:t>
            </a:r>
            <a:r>
              <a:rPr lang="ru-RU" dirty="0"/>
              <a:t> </a:t>
            </a:r>
            <a:r>
              <a:rPr lang="ru-RU" dirty="0" err="1"/>
              <a:t>цивілізації</a:t>
            </a:r>
            <a:r>
              <a:rPr lang="ru-RU" dirty="0"/>
              <a:t> та </a:t>
            </a:r>
            <a:r>
              <a:rPr lang="ru-RU" dirty="0" err="1"/>
              <a:t>продовжити</a:t>
            </a:r>
            <a:r>
              <a:rPr lang="ru-RU" dirty="0"/>
              <a:t> </a:t>
            </a:r>
            <a:r>
              <a:rPr lang="ru-RU" dirty="0" err="1"/>
              <a:t>розвиток</a:t>
            </a:r>
            <a:r>
              <a:rPr lang="ru-RU" dirty="0"/>
              <a:t> </a:t>
            </a:r>
            <a:r>
              <a:rPr lang="ru-RU" dirty="0" err="1"/>
              <a:t>людства</a:t>
            </a:r>
            <a:r>
              <a:rPr lang="ru-RU" dirty="0"/>
              <a:t>.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80FDB67-600F-4B86-83A1-2AB553668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4560"/>
            <a:ext cx="3428012" cy="365125"/>
          </a:xfrm>
        </p:spPr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1490115-1BAA-41CB-8138-76ADEBC9E7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00" y="6433202"/>
            <a:ext cx="2374150" cy="367841"/>
          </a:xfrm>
        </p:spPr>
        <p:txBody>
          <a:bodyPr rtlCol="0"/>
          <a:lstStyle/>
          <a:p>
            <a:pPr rtl="0"/>
            <a:r>
              <a:rPr lang="ru-RU" dirty="0"/>
              <a:t>08.02.2022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C9BB6B4-244E-4F86-BF5C-9354C21B6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0" y="6433203"/>
            <a:ext cx="693263" cy="367842"/>
          </a:xfrm>
        </p:spPr>
        <p:txBody>
          <a:bodyPr rtlCol="0"/>
          <a:lstStyle/>
          <a:p>
            <a:pPr rtl="0"/>
            <a:fld id="{08AB70BE-1769-45B8-85A6-0C837432C7E6}" type="slidenum">
              <a:rPr lang="ru-RU" smtClean="0"/>
              <a:pPr rtl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7789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7EC466-2297-4C1B-8079-A514AB8D3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443553"/>
            <a:ext cx="9914859" cy="1325880"/>
          </a:xfrm>
        </p:spPr>
        <p:txBody>
          <a:bodyPr rtlCol="0"/>
          <a:lstStyle/>
          <a:p>
            <a:pPr rtl="0"/>
            <a:r>
              <a:rPr lang="ru-RU" dirty="0" err="1"/>
              <a:t>Взаємодія</a:t>
            </a:r>
            <a:r>
              <a:rPr lang="ru-RU" dirty="0"/>
              <a:t> </a:t>
            </a:r>
            <a:r>
              <a:rPr lang="ru-RU" dirty="0" err="1"/>
              <a:t>тіла</a:t>
            </a:r>
            <a:r>
              <a:rPr lang="ru-RU" dirty="0"/>
              <a:t> </a:t>
            </a:r>
            <a:r>
              <a:rPr lang="ru-RU" dirty="0" err="1"/>
              <a:t>людини</a:t>
            </a:r>
            <a:r>
              <a:rPr lang="ru-RU" dirty="0"/>
              <a:t> з машиною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C87D86-1B97-419B-878E-C18BA725F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709080"/>
            <a:ext cx="5868537" cy="3467881"/>
          </a:xfrm>
        </p:spPr>
        <p:txBody>
          <a:bodyPr rtlCol="0">
            <a:normAutofit fontScale="85000" lnSpcReduction="10000"/>
          </a:bodyPr>
          <a:lstStyle/>
          <a:p>
            <a:pPr rtl="0"/>
            <a:r>
              <a:rPr lang="ru-RU" dirty="0"/>
              <a:t>У </a:t>
            </a:r>
            <a:r>
              <a:rPr lang="ru-RU" dirty="0" err="1"/>
              <a:t>наукових</a:t>
            </a:r>
            <a:r>
              <a:rPr lang="ru-RU" dirty="0"/>
              <a:t> колах є </a:t>
            </a:r>
            <a:r>
              <a:rPr lang="ru-RU" dirty="0" err="1"/>
              <a:t>дуже</a:t>
            </a:r>
            <a:r>
              <a:rPr lang="ru-RU" dirty="0"/>
              <a:t> </a:t>
            </a:r>
            <a:r>
              <a:rPr lang="ru-RU" dirty="0" err="1"/>
              <a:t>цікава</a:t>
            </a:r>
            <a:r>
              <a:rPr lang="ru-RU" dirty="0"/>
              <a:t> тема </a:t>
            </a:r>
            <a:r>
              <a:rPr lang="ru-RU" dirty="0" err="1"/>
              <a:t>взаємодії</a:t>
            </a:r>
            <a:r>
              <a:rPr lang="ru-RU" dirty="0"/>
              <a:t> </a:t>
            </a:r>
            <a:r>
              <a:rPr lang="ru-RU" dirty="0" err="1"/>
              <a:t>людського</a:t>
            </a:r>
            <a:r>
              <a:rPr lang="ru-RU" dirty="0"/>
              <a:t> </a:t>
            </a:r>
            <a:r>
              <a:rPr lang="ru-RU" dirty="0" err="1"/>
              <a:t>організму</a:t>
            </a:r>
            <a:r>
              <a:rPr lang="ru-RU" dirty="0"/>
              <a:t> з машиною, </a:t>
            </a:r>
            <a:r>
              <a:rPr lang="ru-RU" dirty="0" err="1"/>
              <a:t>навіть</a:t>
            </a:r>
            <a:r>
              <a:rPr lang="ru-RU" dirty="0"/>
              <a:t> </a:t>
            </a:r>
            <a:r>
              <a:rPr lang="ru-RU" dirty="0" err="1"/>
              <a:t>заміни</a:t>
            </a:r>
            <a:r>
              <a:rPr lang="ru-RU" dirty="0"/>
              <a:t> (</a:t>
            </a:r>
            <a:r>
              <a:rPr lang="ru-RU" dirty="0" err="1"/>
              <a:t>трансплантації</a:t>
            </a:r>
            <a:r>
              <a:rPr lang="ru-RU" dirty="0"/>
              <a:t>) </a:t>
            </a:r>
            <a:r>
              <a:rPr lang="ru-RU" dirty="0" err="1"/>
              <a:t>людських</a:t>
            </a:r>
            <a:r>
              <a:rPr lang="ru-RU" dirty="0"/>
              <a:t> </a:t>
            </a:r>
            <a:r>
              <a:rPr lang="ru-RU" dirty="0" err="1"/>
              <a:t>органів</a:t>
            </a:r>
            <a:r>
              <a:rPr lang="ru-RU" dirty="0"/>
              <a:t> на </a:t>
            </a:r>
            <a:r>
              <a:rPr lang="ru-RU" dirty="0" err="1"/>
              <a:t>штучні</a:t>
            </a:r>
            <a:r>
              <a:rPr lang="ru-RU" dirty="0"/>
              <a:t> </a:t>
            </a:r>
            <a:r>
              <a:rPr lang="ru-RU" dirty="0" err="1"/>
              <a:t>органи</a:t>
            </a:r>
            <a:r>
              <a:rPr lang="ru-RU" dirty="0"/>
              <a:t>, </a:t>
            </a:r>
            <a:r>
              <a:rPr lang="ru-RU" dirty="0" err="1"/>
              <a:t>звісно</a:t>
            </a:r>
            <a:r>
              <a:rPr lang="ru-RU" dirty="0"/>
              <a:t>, ​​</a:t>
            </a:r>
            <a:r>
              <a:rPr lang="ru-RU" dirty="0" err="1"/>
              <a:t>створення</a:t>
            </a:r>
            <a:r>
              <a:rPr lang="ru-RU" dirty="0"/>
              <a:t> </a:t>
            </a:r>
            <a:r>
              <a:rPr lang="ru-RU" dirty="0" err="1"/>
              <a:t>якісно</a:t>
            </a:r>
            <a:r>
              <a:rPr lang="ru-RU" dirty="0"/>
              <a:t> </a:t>
            </a:r>
            <a:r>
              <a:rPr lang="ru-RU" dirty="0" err="1"/>
              <a:t>нових</a:t>
            </a:r>
            <a:r>
              <a:rPr lang="ru-RU" dirty="0"/>
              <a:t> </a:t>
            </a:r>
            <a:r>
              <a:rPr lang="ru-RU" dirty="0" err="1"/>
              <a:t>матеріалів</a:t>
            </a:r>
            <a:r>
              <a:rPr lang="ru-RU" dirty="0"/>
              <a:t> (</a:t>
            </a:r>
            <a:r>
              <a:rPr lang="ru-RU" dirty="0" err="1"/>
              <a:t>зокрема</a:t>
            </a:r>
            <a:r>
              <a:rPr lang="ru-RU" dirty="0"/>
              <a:t>, </a:t>
            </a:r>
            <a:r>
              <a:rPr lang="ru-RU" dirty="0" err="1"/>
              <a:t>нової</a:t>
            </a:r>
            <a:r>
              <a:rPr lang="ru-RU" dirty="0"/>
              <a:t> </a:t>
            </a:r>
            <a:r>
              <a:rPr lang="ru-RU" dirty="0" err="1"/>
              <a:t>галузі</a:t>
            </a:r>
            <a:r>
              <a:rPr lang="ru-RU" dirty="0"/>
              <a:t> науки – </a:t>
            </a:r>
            <a:r>
              <a:rPr lang="ru-RU" dirty="0" err="1"/>
              <a:t>цими</a:t>
            </a:r>
            <a:r>
              <a:rPr lang="ru-RU" dirty="0"/>
              <a:t> </a:t>
            </a:r>
            <a:r>
              <a:rPr lang="ru-RU" dirty="0" err="1"/>
              <a:t>питаннями</a:t>
            </a:r>
            <a:r>
              <a:rPr lang="ru-RU" dirty="0"/>
              <a:t> </a:t>
            </a:r>
            <a:r>
              <a:rPr lang="ru-RU" dirty="0" err="1"/>
              <a:t>займаються</a:t>
            </a:r>
            <a:r>
              <a:rPr lang="ru-RU" dirty="0"/>
              <a:t> </a:t>
            </a:r>
            <a:r>
              <a:rPr lang="ru-RU" dirty="0" err="1"/>
              <a:t>нанотехнології</a:t>
            </a:r>
            <a:r>
              <a:rPr lang="ru-RU" dirty="0"/>
              <a:t>), і, </a:t>
            </a:r>
            <a:r>
              <a:rPr lang="ru-RU" dirty="0" err="1"/>
              <a:t>звичайно</a:t>
            </a:r>
            <a:r>
              <a:rPr lang="ru-RU" dirty="0"/>
              <a:t>, </a:t>
            </a:r>
            <a:r>
              <a:rPr lang="ru-RU" dirty="0" err="1"/>
              <a:t>розвиток</a:t>
            </a:r>
            <a:r>
              <a:rPr lang="ru-RU" dirty="0"/>
              <a:t> </a:t>
            </a:r>
            <a:r>
              <a:rPr lang="ru-RU" dirty="0" err="1"/>
              <a:t>інформаційних</a:t>
            </a:r>
            <a:r>
              <a:rPr lang="ru-RU" dirty="0"/>
              <a:t> </a:t>
            </a:r>
            <a:r>
              <a:rPr lang="ru-RU" dirty="0" err="1"/>
              <a:t>технологій</a:t>
            </a:r>
            <a:r>
              <a:rPr lang="ru-RU" dirty="0"/>
              <a:t>. </a:t>
            </a:r>
            <a:r>
              <a:rPr lang="ru-RU" dirty="0" err="1"/>
              <a:t>Можна</a:t>
            </a:r>
            <a:r>
              <a:rPr lang="ru-RU" dirty="0"/>
              <a:t> з </a:t>
            </a:r>
            <a:r>
              <a:rPr lang="ru-RU" dirty="0" err="1"/>
              <a:t>упевненістю</a:t>
            </a:r>
            <a:r>
              <a:rPr lang="ru-RU" dirty="0"/>
              <a:t> </a:t>
            </a:r>
            <a:r>
              <a:rPr lang="ru-RU" dirty="0" err="1"/>
              <a:t>сказати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багато</a:t>
            </a:r>
            <a:r>
              <a:rPr lang="ru-RU" dirty="0"/>
              <a:t> в </a:t>
            </a:r>
            <a:r>
              <a:rPr lang="ru-RU" dirty="0" err="1"/>
              <a:t>чому</a:t>
            </a:r>
            <a:r>
              <a:rPr lang="ru-RU" dirty="0"/>
              <a:t> </a:t>
            </a:r>
            <a:r>
              <a:rPr lang="ru-RU" dirty="0" err="1"/>
              <a:t>ідеї</a:t>
            </a:r>
            <a:r>
              <a:rPr lang="ru-RU" dirty="0"/>
              <a:t> </a:t>
            </a:r>
            <a:r>
              <a:rPr lang="ru-RU" dirty="0" err="1"/>
              <a:t>російського</a:t>
            </a:r>
            <a:r>
              <a:rPr lang="ru-RU" dirty="0"/>
              <a:t> </a:t>
            </a:r>
            <a:r>
              <a:rPr lang="ru-RU" dirty="0" err="1"/>
              <a:t>космізму</a:t>
            </a:r>
            <a:r>
              <a:rPr lang="ru-RU" dirty="0"/>
              <a:t> </a:t>
            </a:r>
            <a:r>
              <a:rPr lang="ru-RU" dirty="0" err="1"/>
              <a:t>вплинули</a:t>
            </a:r>
            <a:r>
              <a:rPr lang="ru-RU" dirty="0"/>
              <a:t> на </a:t>
            </a:r>
            <a:r>
              <a:rPr lang="ru-RU" dirty="0" err="1"/>
              <a:t>розвиток</a:t>
            </a:r>
            <a:r>
              <a:rPr lang="ru-RU" dirty="0"/>
              <a:t> </a:t>
            </a:r>
            <a:r>
              <a:rPr lang="ru-RU" dirty="0" err="1"/>
              <a:t>ідей</a:t>
            </a:r>
            <a:r>
              <a:rPr lang="ru-RU" dirty="0"/>
              <a:t> </a:t>
            </a:r>
            <a:r>
              <a:rPr lang="ru-RU" dirty="0" err="1"/>
              <a:t>кіборгізації</a:t>
            </a:r>
            <a:r>
              <a:rPr lang="ru-RU" dirty="0"/>
              <a:t> (штучного </a:t>
            </a:r>
            <a:r>
              <a:rPr lang="ru-RU" dirty="0" err="1"/>
              <a:t>інтелекту</a:t>
            </a:r>
            <a:r>
              <a:rPr lang="ru-RU" dirty="0"/>
              <a:t>), в </a:t>
            </a:r>
            <a:r>
              <a:rPr lang="ru-RU" dirty="0" err="1"/>
              <a:t>яких</a:t>
            </a:r>
            <a:r>
              <a:rPr lang="ru-RU" dirty="0"/>
              <a:t> </a:t>
            </a:r>
            <a:r>
              <a:rPr lang="ru-RU" dirty="0" err="1"/>
              <a:t>російські</a:t>
            </a:r>
            <a:r>
              <a:rPr lang="ru-RU" dirty="0"/>
              <a:t> </a:t>
            </a:r>
            <a:r>
              <a:rPr lang="ru-RU" dirty="0" err="1"/>
              <a:t>філософи</a:t>
            </a:r>
            <a:r>
              <a:rPr lang="ru-RU" dirty="0"/>
              <a:t> </a:t>
            </a:r>
            <a:r>
              <a:rPr lang="ru-RU" dirty="0" err="1"/>
              <a:t>переконували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еволюція</a:t>
            </a:r>
            <a:r>
              <a:rPr lang="ru-RU" dirty="0"/>
              <a:t> </a:t>
            </a:r>
            <a:r>
              <a:rPr lang="ru-RU" dirty="0" err="1"/>
              <a:t>триває</a:t>
            </a:r>
            <a:r>
              <a:rPr lang="ru-RU" dirty="0"/>
              <a:t> на новому </a:t>
            </a:r>
            <a:r>
              <a:rPr lang="ru-RU" dirty="0" err="1"/>
              <a:t>етапі</a:t>
            </a:r>
            <a:r>
              <a:rPr lang="ru-RU" dirty="0"/>
              <a:t> в </a:t>
            </a:r>
            <a:r>
              <a:rPr lang="ru-RU" dirty="0" err="1"/>
              <a:t>ноосфері</a:t>
            </a:r>
            <a:r>
              <a:rPr lang="ru-RU" dirty="0"/>
              <a:t> (</a:t>
            </a:r>
            <a:r>
              <a:rPr lang="ru-RU" dirty="0" err="1"/>
              <a:t>сфері</a:t>
            </a:r>
            <a:r>
              <a:rPr lang="ru-RU" dirty="0"/>
              <a:t> </a:t>
            </a:r>
            <a:r>
              <a:rPr lang="ru-RU" dirty="0" err="1"/>
              <a:t>розуму</a:t>
            </a:r>
            <a:r>
              <a:rPr lang="ru-RU" dirty="0"/>
              <a:t>).</a:t>
            </a:r>
          </a:p>
        </p:txBody>
      </p:sp>
      <p:pic>
        <p:nvPicPr>
          <p:cNvPr id="9" name="Рисунок 8" descr="Луна в вечернем небе">
            <a:extLst>
              <a:ext uri="{FF2B5EF4-FFF2-40B4-BE49-F238E27FC236}">
                <a16:creationId xmlns:a16="http://schemas.microsoft.com/office/drawing/2014/main" id="{B7D17764-41DE-474B-801F-3A31C13890C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" r="26"/>
          <a:stretch/>
        </p:blipFill>
        <p:spPr>
          <a:xfrm>
            <a:off x="7326184" y="2126134"/>
            <a:ext cx="2434622" cy="2503056"/>
          </a:xfrm>
        </p:spPr>
      </p:pic>
      <p:pic>
        <p:nvPicPr>
          <p:cNvPr id="11" name="Рисунок 10" descr="Изображения неба, природы, звезд, спутника">
            <a:extLst>
              <a:ext uri="{FF2B5EF4-FFF2-40B4-BE49-F238E27FC236}">
                <a16:creationId xmlns:a16="http://schemas.microsoft.com/office/drawing/2014/main" id="{D47600FE-FF70-4943-A9DC-B1AF91EC0CB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" b="165"/>
          <a:stretch/>
        </p:blipFill>
        <p:spPr>
          <a:xfrm>
            <a:off x="9759092" y="2118839"/>
            <a:ext cx="2432908" cy="2498880"/>
          </a:xfrm>
        </p:spPr>
      </p:pic>
      <p:sp>
        <p:nvSpPr>
          <p:cNvPr id="17" name="Нижний колонтитул 16">
            <a:extLst>
              <a:ext uri="{FF2B5EF4-FFF2-40B4-BE49-F238E27FC236}">
                <a16:creationId xmlns:a16="http://schemas.microsoft.com/office/drawing/2014/main" id="{7CF31D05-F197-49CC-87BE-4A7FEB813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4560"/>
            <a:ext cx="3428012" cy="365125"/>
          </a:xfrm>
        </p:spPr>
        <p:txBody>
          <a:bodyPr rtlCol="0"/>
          <a:lstStyle/>
          <a:p>
            <a:pPr rtl="0"/>
            <a:endParaRPr lang="ru-RU" dirty="0"/>
          </a:p>
        </p:txBody>
      </p:sp>
      <p:pic>
        <p:nvPicPr>
          <p:cNvPr id="15" name="Рисунок 14" descr="Звезда в вечернем небе">
            <a:extLst>
              <a:ext uri="{FF2B5EF4-FFF2-40B4-BE49-F238E27FC236}">
                <a16:creationId xmlns:a16="http://schemas.microsoft.com/office/drawing/2014/main" id="{0A64F2A4-8811-44F1-825B-9D04590EB45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1" b="641"/>
          <a:stretch/>
        </p:blipFill>
        <p:spPr>
          <a:xfrm>
            <a:off x="7324344" y="4503573"/>
            <a:ext cx="2434622" cy="2354427"/>
          </a:xfrm>
        </p:spPr>
      </p:pic>
      <p:pic>
        <p:nvPicPr>
          <p:cNvPr id="13" name="Рисунок 12" descr="Северное сияние ">
            <a:extLst>
              <a:ext uri="{FF2B5EF4-FFF2-40B4-BE49-F238E27FC236}">
                <a16:creationId xmlns:a16="http://schemas.microsoft.com/office/drawing/2014/main" id="{38CED09D-01FE-44EB-A655-6EC0819B7094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0" b="490"/>
          <a:stretch/>
        </p:blipFill>
        <p:spPr>
          <a:xfrm>
            <a:off x="9758966" y="4507560"/>
            <a:ext cx="2434622" cy="2350439"/>
          </a:xfrm>
        </p:spPr>
      </p:pic>
      <p:sp>
        <p:nvSpPr>
          <p:cNvPr id="16" name="Дата 15">
            <a:extLst>
              <a:ext uri="{FF2B5EF4-FFF2-40B4-BE49-F238E27FC236}">
                <a16:creationId xmlns:a16="http://schemas.microsoft.com/office/drawing/2014/main" id="{6D298BC0-D1EE-4B8A-B546-4C8799240D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00" y="6433202"/>
            <a:ext cx="2374150" cy="367841"/>
          </a:xfrm>
        </p:spPr>
        <p:txBody>
          <a:bodyPr rtlCol="0"/>
          <a:lstStyle/>
          <a:p>
            <a:pPr rtl="0"/>
            <a:r>
              <a:rPr lang="ru-RU" dirty="0"/>
              <a:t>08.11.2022</a:t>
            </a:r>
          </a:p>
        </p:txBody>
      </p:sp>
      <p:sp>
        <p:nvSpPr>
          <p:cNvPr id="18" name="Номер слайда 17">
            <a:extLst>
              <a:ext uri="{FF2B5EF4-FFF2-40B4-BE49-F238E27FC236}">
                <a16:creationId xmlns:a16="http://schemas.microsoft.com/office/drawing/2014/main" id="{0CFCA4BA-5731-4BC1-9FF7-23403BFA9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0" y="6433203"/>
            <a:ext cx="693263" cy="367842"/>
          </a:xfrm>
        </p:spPr>
        <p:txBody>
          <a:bodyPr rtlCol="0"/>
          <a:lstStyle/>
          <a:p>
            <a:pPr rtl="0"/>
            <a:fld id="{08AB70BE-1769-45B8-85A6-0C837432C7E6}" type="slidenum">
              <a:rPr lang="ru-RU" smtClean="0"/>
              <a:pPr rtl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7630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6074EFDE-BA5F-45C9-82A2-B73BB548FA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7" y="919717"/>
            <a:ext cx="5761074" cy="342368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ru-RU" sz="1600" dirty="0" err="1"/>
              <a:t>Вчені</a:t>
            </a:r>
            <a:r>
              <a:rPr lang="ru-RU" sz="1600" dirty="0"/>
              <a:t> </a:t>
            </a:r>
            <a:r>
              <a:rPr lang="ru-RU" sz="1600" dirty="0" err="1"/>
              <a:t>виділяють</a:t>
            </a:r>
            <a:r>
              <a:rPr lang="ru-RU" sz="1600" dirty="0"/>
              <a:t> </a:t>
            </a:r>
            <a:r>
              <a:rPr lang="ru-RU" sz="1600" dirty="0" err="1"/>
              <a:t>основні</a:t>
            </a:r>
            <a:r>
              <a:rPr lang="ru-RU" sz="1600" dirty="0"/>
              <a:t> </a:t>
            </a:r>
            <a:r>
              <a:rPr lang="ru-RU" sz="1600" dirty="0" err="1"/>
              <a:t>поняття</a:t>
            </a:r>
            <a:r>
              <a:rPr lang="ru-RU" sz="1600" dirty="0"/>
              <a:t> </a:t>
            </a:r>
            <a:r>
              <a:rPr lang="ru-RU" sz="1600" dirty="0" err="1"/>
              <a:t>еволюційної</a:t>
            </a:r>
            <a:r>
              <a:rPr lang="ru-RU" sz="1600" dirty="0"/>
              <a:t> </a:t>
            </a:r>
            <a:r>
              <a:rPr lang="ru-RU" sz="1600" dirty="0" err="1"/>
              <a:t>моделі</a:t>
            </a:r>
            <a:r>
              <a:rPr lang="ru-RU" sz="1600" dirty="0"/>
              <a:t>: </a:t>
            </a:r>
            <a:r>
              <a:rPr lang="ru-RU" sz="1600" dirty="0" err="1"/>
              <a:t>трудове</a:t>
            </a:r>
            <a:r>
              <a:rPr lang="ru-RU" sz="1600" dirty="0"/>
              <a:t>, </a:t>
            </a:r>
            <a:r>
              <a:rPr lang="ru-RU" sz="1600" dirty="0" err="1"/>
              <a:t>ігрове</a:t>
            </a:r>
            <a:r>
              <a:rPr lang="ru-RU" sz="1600" dirty="0"/>
              <a:t>, </a:t>
            </a:r>
            <a:r>
              <a:rPr lang="ru-RU" sz="1600" dirty="0" err="1"/>
              <a:t>семіотичне</a:t>
            </a:r>
            <a:r>
              <a:rPr lang="ru-RU" sz="1600" dirty="0"/>
              <a:t>, </a:t>
            </a:r>
            <a:r>
              <a:rPr lang="ru-RU" sz="1600" dirty="0" err="1"/>
              <a:t>психоаналітичне</a:t>
            </a:r>
            <a:r>
              <a:rPr lang="ru-RU" sz="1600" dirty="0"/>
              <a:t>. </a:t>
            </a:r>
            <a:r>
              <a:rPr lang="ru-RU" sz="1600" dirty="0" err="1"/>
              <a:t>Трудова</a:t>
            </a:r>
            <a:r>
              <a:rPr lang="ru-RU" sz="1600" dirty="0"/>
              <a:t> </a:t>
            </a:r>
            <a:r>
              <a:rPr lang="ru-RU" sz="1600" dirty="0" err="1"/>
              <a:t>концепція</a:t>
            </a:r>
            <a:r>
              <a:rPr lang="ru-RU" sz="1600" dirty="0"/>
              <a:t> </a:t>
            </a:r>
            <a:r>
              <a:rPr lang="ru-RU" sz="1600" dirty="0" err="1"/>
              <a:t>еволюційної</a:t>
            </a:r>
            <a:r>
              <a:rPr lang="ru-RU" sz="1600" dirty="0"/>
              <a:t> </a:t>
            </a:r>
            <a:r>
              <a:rPr lang="ru-RU" sz="1600" dirty="0" err="1"/>
              <a:t>моделі</a:t>
            </a:r>
            <a:r>
              <a:rPr lang="ru-RU" sz="1600" dirty="0"/>
              <a:t>, </a:t>
            </a:r>
            <a:r>
              <a:rPr lang="ru-RU" sz="1600" dirty="0" err="1"/>
              <a:t>головними</a:t>
            </a:r>
            <a:r>
              <a:rPr lang="ru-RU" sz="1600" dirty="0"/>
              <a:t> </a:t>
            </a:r>
            <a:r>
              <a:rPr lang="ru-RU" sz="1600" dirty="0" err="1"/>
              <a:t>представниками</a:t>
            </a:r>
            <a:r>
              <a:rPr lang="ru-RU" sz="1600" dirty="0"/>
              <a:t> </a:t>
            </a:r>
            <a:r>
              <a:rPr lang="ru-RU" sz="1600" dirty="0" err="1"/>
              <a:t>якої</a:t>
            </a:r>
            <a:r>
              <a:rPr lang="ru-RU" sz="1600" dirty="0"/>
              <a:t> є </a:t>
            </a:r>
            <a:r>
              <a:rPr lang="ru-RU" sz="1600" dirty="0" err="1"/>
              <a:t>Енгельс</a:t>
            </a:r>
            <a:r>
              <a:rPr lang="ru-RU" sz="1600" dirty="0"/>
              <a:t>, Гелен, Морган, </a:t>
            </a:r>
            <a:r>
              <a:rPr lang="ru-RU" sz="1600" dirty="0" err="1"/>
              <a:t>стверджує</a:t>
            </a:r>
            <a:r>
              <a:rPr lang="ru-RU" sz="1600" dirty="0"/>
              <a:t>, </a:t>
            </a:r>
            <a:r>
              <a:rPr lang="ru-RU" sz="1600" dirty="0" err="1"/>
              <a:t>що</a:t>
            </a:r>
            <a:r>
              <a:rPr lang="ru-RU" sz="1600" dirty="0"/>
              <a:t> «</a:t>
            </a:r>
            <a:r>
              <a:rPr lang="ru-RU" sz="1600" dirty="0" err="1"/>
              <a:t>праця</a:t>
            </a:r>
            <a:r>
              <a:rPr lang="ru-RU" sz="1600" dirty="0"/>
              <a:t>» </a:t>
            </a:r>
            <a:r>
              <a:rPr lang="ru-RU" sz="1600" dirty="0" err="1"/>
              <a:t>була</a:t>
            </a:r>
            <a:r>
              <a:rPr lang="ru-RU" sz="1600" dirty="0"/>
              <a:t> причиною </a:t>
            </a:r>
            <a:r>
              <a:rPr lang="ru-RU" sz="1600" dirty="0" err="1"/>
              <a:t>пристосування</a:t>
            </a:r>
            <a:r>
              <a:rPr lang="ru-RU" sz="1600" dirty="0"/>
              <a:t> </a:t>
            </a:r>
            <a:r>
              <a:rPr lang="ru-RU" sz="1600" dirty="0" err="1"/>
              <a:t>людини</a:t>
            </a:r>
            <a:r>
              <a:rPr lang="ru-RU" sz="1600" dirty="0"/>
              <a:t> до </a:t>
            </a:r>
            <a:r>
              <a:rPr lang="ru-RU" sz="1600" dirty="0" err="1"/>
              <a:t>середовища</a:t>
            </a:r>
            <a:r>
              <a:rPr lang="ru-RU" sz="1600" dirty="0"/>
              <a:t>. У </a:t>
            </a:r>
            <a:r>
              <a:rPr lang="ru-RU" sz="1600" dirty="0" err="1"/>
              <a:t>своїх</a:t>
            </a:r>
            <a:r>
              <a:rPr lang="ru-RU" sz="1600" dirty="0"/>
              <a:t> </a:t>
            </a:r>
            <a:r>
              <a:rPr lang="ru-RU" sz="1600" dirty="0" err="1"/>
              <a:t>творах</a:t>
            </a:r>
            <a:r>
              <a:rPr lang="ru-RU" sz="1600" dirty="0"/>
              <a:t> вони </a:t>
            </a:r>
            <a:r>
              <a:rPr lang="ru-RU" sz="1600" dirty="0" err="1"/>
              <a:t>намагалися</a:t>
            </a:r>
            <a:r>
              <a:rPr lang="ru-RU" sz="1600" dirty="0"/>
              <a:t> довести, </a:t>
            </a:r>
            <a:r>
              <a:rPr lang="ru-RU" sz="1600" dirty="0" err="1"/>
              <a:t>що</a:t>
            </a:r>
            <a:r>
              <a:rPr lang="ru-RU" sz="1600" dirty="0"/>
              <a:t> </a:t>
            </a:r>
            <a:r>
              <a:rPr lang="ru-RU" sz="1600" dirty="0" err="1"/>
              <a:t>людина</a:t>
            </a:r>
            <a:r>
              <a:rPr lang="ru-RU" sz="1600" dirty="0"/>
              <a:t>, </a:t>
            </a:r>
            <a:r>
              <a:rPr lang="ru-RU" sz="1600" dirty="0" err="1"/>
              <a:t>пристосовуючись</a:t>
            </a:r>
            <a:r>
              <a:rPr lang="ru-RU" sz="1600" dirty="0"/>
              <a:t> до природного </a:t>
            </a:r>
            <a:r>
              <a:rPr lang="ru-RU" sz="1600" dirty="0" err="1"/>
              <a:t>середовища</a:t>
            </a:r>
            <a:r>
              <a:rPr lang="ru-RU" sz="1600" dirty="0"/>
              <a:t>, </a:t>
            </a:r>
            <a:r>
              <a:rPr lang="ru-RU" sz="1600" dirty="0" err="1"/>
              <a:t>змінюється</a:t>
            </a:r>
            <a:r>
              <a:rPr lang="ru-RU" sz="1600" dirty="0"/>
              <a:t> не сама, а </a:t>
            </a:r>
            <a:r>
              <a:rPr lang="ru-RU" sz="1600" dirty="0" err="1"/>
              <a:t>змінюється</a:t>
            </a:r>
            <a:r>
              <a:rPr lang="ru-RU" sz="1600" dirty="0"/>
              <a:t> сама природа. </a:t>
            </a:r>
            <a:r>
              <a:rPr lang="ru-RU" sz="1600" dirty="0" err="1"/>
              <a:t>Концепція</a:t>
            </a:r>
            <a:r>
              <a:rPr lang="ru-RU" sz="1600" dirty="0"/>
              <a:t> </a:t>
            </a:r>
            <a:r>
              <a:rPr lang="ru-RU" sz="1600" dirty="0" err="1"/>
              <a:t>праці</a:t>
            </a:r>
            <a:r>
              <a:rPr lang="ru-RU" sz="1600" dirty="0"/>
              <a:t> </a:t>
            </a:r>
            <a:r>
              <a:rPr lang="ru-RU" sz="1600" dirty="0" err="1"/>
              <a:t>була</a:t>
            </a:r>
            <a:r>
              <a:rPr lang="ru-RU" sz="1600" dirty="0"/>
              <a:t> представлена ​​</a:t>
            </a:r>
            <a:r>
              <a:rPr lang="ru-RU" sz="1600" dirty="0" err="1"/>
              <a:t>Енгельсом</a:t>
            </a:r>
            <a:r>
              <a:rPr lang="ru-RU" sz="1600" dirty="0"/>
              <a:t> у </a:t>
            </a:r>
            <a:r>
              <a:rPr lang="ru-RU" sz="1600" dirty="0" err="1"/>
              <a:t>його</a:t>
            </a:r>
            <a:r>
              <a:rPr lang="ru-RU" sz="1600" dirty="0"/>
              <a:t> </a:t>
            </a:r>
            <a:r>
              <a:rPr lang="ru-RU" sz="1600" dirty="0" err="1"/>
              <a:t>праці</a:t>
            </a:r>
            <a:r>
              <a:rPr lang="ru-RU" sz="1600" dirty="0"/>
              <a:t> «Роль </a:t>
            </a:r>
            <a:r>
              <a:rPr lang="ru-RU" sz="1600" dirty="0" err="1"/>
              <a:t>праці</a:t>
            </a:r>
            <a:r>
              <a:rPr lang="ru-RU" sz="1600" dirty="0"/>
              <a:t> в </a:t>
            </a:r>
            <a:r>
              <a:rPr lang="ru-RU" sz="1600" dirty="0" err="1"/>
              <a:t>процесі</a:t>
            </a:r>
            <a:r>
              <a:rPr lang="ru-RU" sz="1600" dirty="0"/>
              <a:t> </a:t>
            </a:r>
            <a:r>
              <a:rPr lang="ru-RU" sz="1600" dirty="0" err="1"/>
              <a:t>перетворення</a:t>
            </a:r>
            <a:r>
              <a:rPr lang="ru-RU" sz="1600" dirty="0"/>
              <a:t> </a:t>
            </a:r>
            <a:r>
              <a:rPr lang="ru-RU" sz="1600" dirty="0" err="1"/>
              <a:t>мавпи</a:t>
            </a:r>
            <a:r>
              <a:rPr lang="ru-RU" sz="1600" dirty="0"/>
              <a:t> в </a:t>
            </a:r>
            <a:r>
              <a:rPr lang="ru-RU" sz="1600" dirty="0" err="1"/>
              <a:t>людину</a:t>
            </a:r>
            <a:r>
              <a:rPr lang="ru-RU" sz="1600" dirty="0"/>
              <a:t>», </a:t>
            </a:r>
            <a:r>
              <a:rPr lang="ru-RU" sz="1600" dirty="0" err="1"/>
              <a:t>вперше</a:t>
            </a:r>
            <a:r>
              <a:rPr lang="ru-RU" sz="1600" dirty="0"/>
              <a:t> </a:t>
            </a:r>
            <a:r>
              <a:rPr lang="ru-RU" sz="1600" dirty="0" err="1"/>
              <a:t>опублікованій</a:t>
            </a:r>
            <a:r>
              <a:rPr lang="ru-RU" sz="1600" dirty="0"/>
              <a:t> у 1896 р. </a:t>
            </a:r>
            <a:r>
              <a:rPr lang="ru-RU" sz="1600" dirty="0" err="1"/>
              <a:t>Енгельс</a:t>
            </a:r>
            <a:r>
              <a:rPr lang="ru-RU" sz="1600" dirty="0"/>
              <a:t> </a:t>
            </a:r>
            <a:r>
              <a:rPr lang="ru-RU" sz="1600" dirty="0" err="1"/>
              <a:t>стверджує</a:t>
            </a:r>
            <a:r>
              <a:rPr lang="ru-RU" sz="1600" dirty="0"/>
              <a:t>, </a:t>
            </a:r>
            <a:r>
              <a:rPr lang="ru-RU" sz="1600" dirty="0" err="1"/>
              <a:t>що</a:t>
            </a:r>
            <a:r>
              <a:rPr lang="ru-RU" sz="1600" dirty="0"/>
              <a:t> «</a:t>
            </a:r>
            <a:r>
              <a:rPr lang="ru-RU" sz="1600" dirty="0" err="1"/>
              <a:t>праця</a:t>
            </a:r>
            <a:r>
              <a:rPr lang="ru-RU" sz="1600" dirty="0"/>
              <a:t>» є головною </a:t>
            </a:r>
            <a:r>
              <a:rPr lang="ru-RU" sz="1600" dirty="0" err="1"/>
              <a:t>умовою</a:t>
            </a:r>
            <a:r>
              <a:rPr lang="ru-RU" sz="1600" dirty="0"/>
              <a:t> </a:t>
            </a:r>
            <a:r>
              <a:rPr lang="ru-RU" sz="1600" dirty="0" err="1"/>
              <a:t>всього</a:t>
            </a:r>
            <a:r>
              <a:rPr lang="ru-RU" sz="1600" dirty="0"/>
              <a:t> </a:t>
            </a:r>
            <a:r>
              <a:rPr lang="ru-RU" sz="1600" dirty="0" err="1"/>
              <a:t>людського</a:t>
            </a:r>
            <a:r>
              <a:rPr lang="ru-RU" sz="1600" dirty="0"/>
              <a:t> </a:t>
            </a:r>
            <a:r>
              <a:rPr lang="ru-RU" sz="1600" dirty="0" err="1"/>
              <a:t>життя</a:t>
            </a:r>
            <a:r>
              <a:rPr lang="ru-RU" sz="1600" dirty="0"/>
              <a:t>, без </a:t>
            </a:r>
            <a:r>
              <a:rPr lang="ru-RU" sz="1600" dirty="0" err="1"/>
              <a:t>якої</a:t>
            </a:r>
            <a:r>
              <a:rPr lang="ru-RU" sz="1600" dirty="0"/>
              <a:t> </a:t>
            </a:r>
            <a:r>
              <a:rPr lang="ru-RU" sz="1600" dirty="0" err="1"/>
              <a:t>людина</a:t>
            </a:r>
            <a:r>
              <a:rPr lang="ru-RU" sz="1600" dirty="0"/>
              <a:t> </a:t>
            </a:r>
            <a:r>
              <a:rPr lang="ru-RU" sz="1600" dirty="0" err="1"/>
              <a:t>життя</a:t>
            </a:r>
            <a:r>
              <a:rPr lang="ru-RU" sz="1600" dirty="0"/>
              <a:t> </a:t>
            </a:r>
            <a:r>
              <a:rPr lang="ru-RU" sz="1600" dirty="0" err="1"/>
              <a:t>взагалі</a:t>
            </a:r>
            <a:r>
              <a:rPr lang="ru-RU" sz="1600" dirty="0"/>
              <a:t> </a:t>
            </a:r>
            <a:r>
              <a:rPr lang="ru-RU" sz="1600" dirty="0" err="1"/>
              <a:t>неможливе</a:t>
            </a:r>
            <a:r>
              <a:rPr lang="ru-RU" sz="1600" dirty="0"/>
              <a:t>. У </a:t>
            </a:r>
            <a:r>
              <a:rPr lang="ru-RU" sz="1600" dirty="0" err="1"/>
              <a:t>даній</a:t>
            </a:r>
            <a:r>
              <a:rPr lang="ru-RU" sz="1600" dirty="0"/>
              <a:t> </a:t>
            </a:r>
            <a:r>
              <a:rPr lang="ru-RU" sz="1600" dirty="0" err="1"/>
              <a:t>роботі</a:t>
            </a:r>
            <a:r>
              <a:rPr lang="ru-RU" sz="1600" dirty="0"/>
              <a:t> описано </a:t>
            </a:r>
            <a:r>
              <a:rPr lang="ru-RU" sz="1600" dirty="0" err="1"/>
              <a:t>послідовність</a:t>
            </a:r>
            <a:r>
              <a:rPr lang="ru-RU" sz="1600" dirty="0"/>
              <a:t> </a:t>
            </a:r>
            <a:r>
              <a:rPr lang="ru-RU" sz="1600" dirty="0" err="1"/>
              <a:t>основних</a:t>
            </a:r>
            <a:r>
              <a:rPr lang="ru-RU" sz="1600" dirty="0"/>
              <a:t> </a:t>
            </a:r>
            <a:r>
              <a:rPr lang="ru-RU" sz="1600" dirty="0" err="1"/>
              <a:t>етапів</a:t>
            </a:r>
            <a:r>
              <a:rPr lang="ru-RU" sz="1600" dirty="0"/>
              <a:t> </a:t>
            </a:r>
            <a:r>
              <a:rPr lang="ru-RU" sz="1600" dirty="0" err="1"/>
              <a:t>виникнення</a:t>
            </a:r>
            <a:r>
              <a:rPr lang="ru-RU" sz="1600" dirty="0"/>
              <a:t> </a:t>
            </a:r>
            <a:r>
              <a:rPr lang="en-US" sz="1600" dirty="0"/>
              <a:t>Homo sapiens (</a:t>
            </a:r>
            <a:r>
              <a:rPr lang="ru-RU" sz="1600" dirty="0" err="1"/>
              <a:t>гомінізація</a:t>
            </a:r>
            <a:r>
              <a:rPr lang="ru-RU" sz="1600" dirty="0"/>
              <a:t>): вертикальна постава як </a:t>
            </a:r>
            <a:r>
              <a:rPr lang="ru-RU" sz="1600" dirty="0" err="1"/>
              <a:t>вирішальний</a:t>
            </a:r>
            <a:r>
              <a:rPr lang="ru-RU" sz="1600" dirty="0"/>
              <a:t> фактор </a:t>
            </a:r>
            <a:r>
              <a:rPr lang="ru-RU" sz="1600" dirty="0" err="1"/>
              <a:t>виникнення</a:t>
            </a:r>
            <a:r>
              <a:rPr lang="ru-RU" sz="1600" dirty="0"/>
              <a:t> </a:t>
            </a:r>
            <a:r>
              <a:rPr lang="en-US" sz="1600" dirty="0"/>
              <a:t>Homo sapiens; </a:t>
            </a:r>
            <a:r>
              <a:rPr lang="ru-RU" sz="1600" dirty="0"/>
              <a:t>рука </a:t>
            </a:r>
            <a:r>
              <a:rPr lang="ru-RU" sz="1600" dirty="0" err="1"/>
              <a:t>людини</a:t>
            </a:r>
            <a:r>
              <a:rPr lang="ru-RU" sz="1600" dirty="0"/>
              <a:t> як орган і продукт </a:t>
            </a:r>
            <a:r>
              <a:rPr lang="ru-RU" sz="1600" dirty="0" err="1"/>
              <a:t>людської</a:t>
            </a:r>
            <a:r>
              <a:rPr lang="ru-RU" sz="1600" dirty="0"/>
              <a:t> </a:t>
            </a:r>
            <a:r>
              <a:rPr lang="ru-RU" sz="1600" dirty="0" err="1"/>
              <a:t>праці</a:t>
            </a:r>
            <a:r>
              <a:rPr lang="ru-RU" sz="1600" dirty="0"/>
              <a:t>; </a:t>
            </a:r>
            <a:r>
              <a:rPr lang="ru-RU" sz="1600" dirty="0" err="1"/>
              <a:t>поява</a:t>
            </a:r>
            <a:r>
              <a:rPr lang="ru-RU" sz="1600" dirty="0"/>
              <a:t> </a:t>
            </a:r>
            <a:r>
              <a:rPr lang="ru-RU" sz="1600" dirty="0" err="1"/>
              <a:t>членорозбірної</a:t>
            </a:r>
            <a:r>
              <a:rPr lang="ru-RU" sz="1600" dirty="0"/>
              <a:t> </a:t>
            </a:r>
            <a:r>
              <a:rPr lang="ru-RU" sz="1600" dirty="0" err="1"/>
              <a:t>мови</a:t>
            </a:r>
            <a:r>
              <a:rPr lang="ru-RU" sz="1600" dirty="0"/>
              <a:t>.</a:t>
            </a:r>
          </a:p>
        </p:txBody>
      </p:sp>
      <p:sp>
        <p:nvSpPr>
          <p:cNvPr id="10" name="Подзаголовок 9">
            <a:extLst>
              <a:ext uri="{FF2B5EF4-FFF2-40B4-BE49-F238E27FC236}">
                <a16:creationId xmlns:a16="http://schemas.microsoft.com/office/drawing/2014/main" id="{FD6DBFEE-49C8-4A03-9DB6-00EECA975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7" y="4795284"/>
            <a:ext cx="4846674" cy="1084522"/>
          </a:xfrm>
        </p:spPr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15" name="Нижний колонтитул 14">
            <a:extLst>
              <a:ext uri="{FF2B5EF4-FFF2-40B4-BE49-F238E27FC236}">
                <a16:creationId xmlns:a16="http://schemas.microsoft.com/office/drawing/2014/main" id="{EDCF2EF8-141F-4B02-8F8E-6A1F3FE31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52728" y="6434560"/>
            <a:ext cx="3428012" cy="365125"/>
          </a:xfrm>
        </p:spPr>
        <p:txBody>
          <a:bodyPr rtlCol="0"/>
          <a:lstStyle/>
          <a:p>
            <a:pPr rtl="0"/>
            <a:endParaRPr lang="ru-RU" dirty="0"/>
          </a:p>
        </p:txBody>
      </p:sp>
      <p:pic>
        <p:nvPicPr>
          <p:cNvPr id="13" name="Рисунок 12" descr="Северное сияние ">
            <a:extLst>
              <a:ext uri="{FF2B5EF4-FFF2-40B4-BE49-F238E27FC236}">
                <a16:creationId xmlns:a16="http://schemas.microsoft.com/office/drawing/2014/main" id="{36B7155F-34CC-4B9E-A9FB-FA34CA0B36E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24800" y="1"/>
            <a:ext cx="4267200" cy="6858000"/>
          </a:xfrm>
        </p:spPr>
      </p:pic>
      <p:sp>
        <p:nvSpPr>
          <p:cNvPr id="14" name="Дата 13">
            <a:extLst>
              <a:ext uri="{FF2B5EF4-FFF2-40B4-BE49-F238E27FC236}">
                <a16:creationId xmlns:a16="http://schemas.microsoft.com/office/drawing/2014/main" id="{FA7015F5-9F09-48BB-B4BE-E11F885F1F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00" y="6433202"/>
            <a:ext cx="2374150" cy="367841"/>
          </a:xfrm>
        </p:spPr>
        <p:txBody>
          <a:bodyPr rtlCol="0"/>
          <a:lstStyle/>
          <a:p>
            <a:pPr rtl="0"/>
            <a:r>
              <a:rPr lang="ru-RU" dirty="0"/>
              <a:t>08.11.2022</a:t>
            </a:r>
          </a:p>
        </p:txBody>
      </p:sp>
      <p:sp>
        <p:nvSpPr>
          <p:cNvPr id="16" name="Номер слайда 15">
            <a:extLst>
              <a:ext uri="{FF2B5EF4-FFF2-40B4-BE49-F238E27FC236}">
                <a16:creationId xmlns:a16="http://schemas.microsoft.com/office/drawing/2014/main" id="{3EBD2A47-3DF2-4802-95E2-3AF0635E9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0" y="6433203"/>
            <a:ext cx="693263" cy="367842"/>
          </a:xfrm>
        </p:spPr>
        <p:txBody>
          <a:bodyPr rtlCol="0"/>
          <a:lstStyle/>
          <a:p>
            <a:pPr rtl="0"/>
            <a:fld id="{08AB70BE-1769-45B8-85A6-0C837432C7E6}" type="slidenum">
              <a:rPr lang="ru-RU" smtClean="0"/>
              <a:pPr rtl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7162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F924B7-710C-4A57-8CFD-02AED0241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3479" y="596393"/>
            <a:ext cx="5618922" cy="1542507"/>
          </a:xfrm>
        </p:spPr>
        <p:txBody>
          <a:bodyPr rtlCol="0"/>
          <a:lstStyle/>
          <a:p>
            <a:pPr rtl="0"/>
            <a:r>
              <a:rPr lang="ru-RU" dirty="0" err="1"/>
              <a:t>Дякую</a:t>
            </a:r>
            <a:r>
              <a:rPr lang="ru-RU" dirty="0"/>
              <a:t> за </a:t>
            </a:r>
            <a:r>
              <a:rPr lang="ru-RU" dirty="0" err="1"/>
              <a:t>увагу</a:t>
            </a:r>
            <a:r>
              <a:rPr lang="ru-RU" dirty="0"/>
              <a:t>!</a:t>
            </a:r>
          </a:p>
        </p:txBody>
      </p:sp>
      <p:pic>
        <p:nvPicPr>
          <p:cNvPr id="6" name="Рисунок 5" descr="Северное сияние ">
            <a:extLst>
              <a:ext uri="{FF2B5EF4-FFF2-40B4-BE49-F238E27FC236}">
                <a16:creationId xmlns:a16="http://schemas.microsoft.com/office/drawing/2014/main" id="{331D72FC-DA58-4C81-8A6D-2766DA418FD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5181600" cy="6857999"/>
          </a:xfr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C95A8907-8F83-4D28-A679-FA8F63B9A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78" y="2138901"/>
            <a:ext cx="5618922" cy="4033299"/>
          </a:xfrm>
        </p:spPr>
        <p:txBody>
          <a:bodyPr rtlCol="0"/>
          <a:lstStyle/>
          <a:p>
            <a:pPr rtl="0"/>
            <a:r>
              <a:rPr lang="ru-RU" dirty="0"/>
              <a:t>Гоша Д О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B416018-B9FF-439D-B677-A6C1EE52C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4560"/>
            <a:ext cx="3428012" cy="365125"/>
          </a:xfrm>
        </p:spPr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8677E1A-6EF4-4E0B-8465-B74A11B4EC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00" y="6433202"/>
            <a:ext cx="2374150" cy="367841"/>
          </a:xfrm>
        </p:spPr>
        <p:txBody>
          <a:bodyPr rtlCol="0"/>
          <a:lstStyle/>
          <a:p>
            <a:pPr rtl="0"/>
            <a:r>
              <a:rPr lang="ru-RU" dirty="0"/>
              <a:t>08.11.2022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9293E6D-52CE-414C-A9A9-7A3C0CE08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0" y="6433203"/>
            <a:ext cx="693263" cy="367842"/>
          </a:xfrm>
        </p:spPr>
        <p:txBody>
          <a:bodyPr rtlCol="0"/>
          <a:lstStyle/>
          <a:p>
            <a:pPr rtl="0"/>
            <a:fld id="{08AB70BE-1769-45B8-85A6-0C837432C7E6}" type="slidenum">
              <a:rPr lang="ru-RU" smtClean="0"/>
              <a:pPr rtl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4895105"/>
      </p:ext>
    </p:extLst>
  </p:cSld>
  <p:clrMapOvr>
    <a:masterClrMapping/>
  </p:clrMapOvr>
</p:sld>
</file>

<file path=ppt/theme/theme1.xml><?xml version="1.0" encoding="utf-8"?>
<a:theme xmlns:a="http://schemas.openxmlformats.org/drawingml/2006/main" name="ModOverlayVTI">
  <a:themeElements>
    <a:clrScheme name="Custom 50">
      <a:dk1>
        <a:sysClr val="windowText" lastClr="000000"/>
      </a:dk1>
      <a:lt1>
        <a:srgbClr val="F4F2EC"/>
      </a:lt1>
      <a:dk2>
        <a:srgbClr val="09283F"/>
      </a:dk2>
      <a:lt2>
        <a:srgbClr val="FFFFFF"/>
      </a:lt2>
      <a:accent1>
        <a:srgbClr val="3C9A8F"/>
      </a:accent1>
      <a:accent2>
        <a:srgbClr val="18818C"/>
      </a:accent2>
      <a:accent3>
        <a:srgbClr val="800A2F"/>
      </a:accent3>
      <a:accent4>
        <a:srgbClr val="F6635C"/>
      </a:accent4>
      <a:accent5>
        <a:srgbClr val="F48E7C"/>
      </a:accent5>
      <a:accent6>
        <a:srgbClr val="DA9D16"/>
      </a:accent6>
      <a:hlink>
        <a:srgbClr val="ED621D"/>
      </a:hlink>
      <a:folHlink>
        <a:srgbClr val="A18A6D"/>
      </a:folHlink>
    </a:clrScheme>
    <a:fontScheme name="Elephant Arial Nova Light">
      <a:majorFont>
        <a:latin typeface="Elephant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4687.tgt.Office_50301528_TF89118109_Win32_OJ112196119.potx" id="{2047F5AD-01D6-4DDE-B853-C877A6A6E5B2}" vid="{D3921BE6-DB92-4B8D-984B-9E3485C26713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BD36D06-4CB7-4DF0-BC60-E9BFBDAC45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B61E4D0-D101-4A17-BA61-F29B2B6CFE7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EAB8BBB-9A18-4050-923B-7FC6E36DA49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Современный дизайн с наложением</Template>
  <TotalTime>3</TotalTime>
  <Words>481</Words>
  <Application>Microsoft Office PowerPoint</Application>
  <PresentationFormat>Широкоэкранный</PresentationFormat>
  <Paragraphs>24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Arial Nova Light</vt:lpstr>
      <vt:lpstr>Calibri</vt:lpstr>
      <vt:lpstr>Open Sans</vt:lpstr>
      <vt:lpstr>Times New Roman</vt:lpstr>
      <vt:lpstr>ModOverlayVTI</vt:lpstr>
      <vt:lpstr>Проблема антропосоціогенезу</vt:lpstr>
      <vt:lpstr>Вступ</vt:lpstr>
      <vt:lpstr>Людське тіло має "обмеження"</vt:lpstr>
      <vt:lpstr>Взаємодія тіла людини з машиною</vt:lpstr>
      <vt:lpstr>Вчені виділяють основні поняття еволюційної моделі: трудове, ігрове, семіотичне, психоаналітичне. Трудова концепція еволюційної моделі, головними представниками якої є Енгельс, Гелен, Морган, стверджує, що «праця» була причиною пристосування людини до середовища. У своїх творах вони намагалися довести, що людина, пристосовуючись до природного середовища, змінюється не сама, а змінюється сама природа. Концепція праці була представлена ​​Енгельсом у його праці «Роль праці в процесі перетворення мавпи в людину», вперше опублікованій у 1896 р. Енгельс стверджує, що «праця» є головною умовою всього людського життя, без якої людина життя взагалі неможливе. У даній роботі описано послідовність основних етапів виникнення Homo sapiens (гомінізація): вертикальна постава як вирішальний фактор виникнення Homo sapiens; рука людини як орган і продукт людської праці; поява членорозбірної мови.</vt:lpstr>
      <vt:lpstr>Дякую за увагу!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Проблема антропосоціогенезу</dc:title>
  <dc:creator>gosha dava</dc:creator>
  <cp:lastModifiedBy>gosha dava</cp:lastModifiedBy>
  <cp:revision>1</cp:revision>
  <dcterms:created xsi:type="dcterms:W3CDTF">2022-11-15T16:35:18Z</dcterms:created>
  <dcterms:modified xsi:type="dcterms:W3CDTF">2022-11-15T16:38:59Z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