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Animated PowerPoint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Global Development Trends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View the interactive chart at: [Your GitHub Pages URL]/animated_chart.html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Steps:</a:t>
            </a:r>
          </a:p>
          <a:p>
            <a:pPr lvl="1"/>
            <a:r>
              <a:t>Data Collection</a:t>
            </a:r>
          </a:p>
          <a:p>
            <a:pPr lvl="1"/>
            <a:r>
              <a:t>Analysis</a:t>
            </a:r>
          </a:p>
          <a:p>
            <a:pPr lvl="1"/>
            <a:r>
              <a:t>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Methods:</a:t>
            </a:r>
          </a:p>
          <a:p>
            <a:pPr lvl="1"/>
            <a:r>
              <a:t>Surveys</a:t>
            </a:r>
          </a:p>
          <a:p>
            <a:pPr lvl="1"/>
            <a:r>
              <a:t>Interviews</a:t>
            </a:r>
          </a:p>
          <a:p>
            <a:pPr lvl="1"/>
            <a:r>
              <a:t>Observations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Techniques:</a:t>
            </a:r>
          </a:p>
          <a:p>
            <a:pPr lvl="1"/>
            <a:r>
              <a:t>Statistical Analysis</a:t>
            </a:r>
          </a:p>
          <a:p>
            <a:pPr lvl="1"/>
            <a:r>
              <a:t>Machine Learning</a:t>
            </a:r>
          </a:p>
          <a:p>
            <a:pPr lvl="1"/>
            <a:r>
              <a:t>Data Mining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ocess_step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371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Takeaways:</a:t>
            </a:r>
          </a:p>
          <a:p>
            <a:pPr lvl="1"/>
            <a:r>
              <a:t>Understanding data is crucial</a:t>
            </a:r>
          </a:p>
          <a:p>
            <a:pPr lvl="1"/>
            <a:r>
              <a:t>Proper analysis leads to insights</a:t>
            </a:r>
          </a:p>
          <a:p>
            <a:pPr lvl="1"/>
            <a:r>
              <a:t>Visualization helps in communication</a:t>
            </a:r>
          </a:p>
          <a:p>
            <a:pPr lvl="1"/>
            <a:r>
              <a:t>Continuous learning is important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4572000"/>
            <a:ext cx="9144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