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23EF9-D239-46D5-BA04-87200A8C8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F97764-3001-4A84-98D2-04D036BA8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D3426-B706-4C66-B2EB-AEC8A1D2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CB08-C4F8-4ECF-9A1A-EF79805A2277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768A0-6E91-48AA-B6F1-D0231661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43823-4777-4516-BCCE-F80C5151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D027-2F94-4B0D-8AA8-17AD1769B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41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45F3C-0D90-48E6-BF3A-89200893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E55758-64C3-4032-A7E4-EC7D475CB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5E2F6-3F96-46B2-B05D-525EC5D0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CB08-C4F8-4ECF-9A1A-EF79805A2277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EFFA4-F1DD-4343-90F9-A8F070A5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F8797-98ED-49D7-8038-4FED44C4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D027-2F94-4B0D-8AA8-17AD1769B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54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64A5FE-95F1-40D8-825E-1026A1804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919F8-CBE8-451E-94A3-A801B7DAC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74513-5709-435B-8054-13180032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CB08-C4F8-4ECF-9A1A-EF79805A2277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0626E-2D38-40C8-898D-25F0B38F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F8EB0-61FB-4477-9155-89B99193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D027-2F94-4B0D-8AA8-17AD1769B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71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C7B08-A005-4201-8153-3669942F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AEBD2-D944-42E4-89FD-A4EC61F9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643F75-4A79-4283-ADF8-707059EE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CB08-C4F8-4ECF-9A1A-EF79805A2277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41382-A763-46CE-BB83-00A92F76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AB602-E3FD-4F05-8351-BCC5EE4C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D027-2F94-4B0D-8AA8-17AD1769B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7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BE5AF-7C69-41AA-A543-53EA4AD8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2A01D-29C0-48B8-8B7D-578602BC6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1FDF6-EFA3-4D08-A31B-F17E186B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CB08-C4F8-4ECF-9A1A-EF79805A2277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60207-94BB-4903-85DB-9C5E16F5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0C44-1C69-4991-AA80-ABC7FF98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D027-2F94-4B0D-8AA8-17AD1769B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5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512C8-6287-4407-8993-16DDF7DF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117D2-410B-49F6-83C6-8D972B319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A06F0E-B7B4-405B-8264-FFE819877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77D7E-92EF-4069-86B1-47A97BA0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CB08-C4F8-4ECF-9A1A-EF79805A2277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170791-C652-46A9-9200-4AB5B27C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F6328E-6674-4BF7-9576-4A95B725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D027-2F94-4B0D-8AA8-17AD1769B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5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08DE8-C210-4500-AB8E-1FD1526C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9C2E5-CA2B-42D7-86EE-E5BA25435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8B79CC-8E6C-4721-8C0C-3A394366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ED5564-4540-4282-83ED-33C9F7DC7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FDD367-8723-484F-BE10-62F6548E2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78215-A7AF-43EC-9617-B9B1E5EC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CB08-C4F8-4ECF-9A1A-EF79805A2277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2787A3-A00B-45D4-92C5-5A33830F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75CF62-3864-402D-9A25-60AE5B72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D027-2F94-4B0D-8AA8-17AD1769B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16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053A1-01D9-4C45-8E38-7BA6FEFE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CB8CF7-CED7-4F58-AD09-4230B0D8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CB08-C4F8-4ECF-9A1A-EF79805A2277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E2EBEA-F3B9-42C7-95B1-C822B00A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F917C7-5627-44D7-8063-D032893E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D027-2F94-4B0D-8AA8-17AD1769B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0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CFCFBC-54B8-4FB2-8C67-F3AF93C2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CB08-C4F8-4ECF-9A1A-EF79805A2277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5C534E-65D3-479D-B0E0-4771CDD3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5B53D1-3D6B-44F8-920F-18A1F811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D027-2F94-4B0D-8AA8-17AD1769B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2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7F111-89A3-4246-AD81-60627091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1C05D-8E01-4108-A946-9DD2524E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8CD87A-4CED-4F67-B53F-C77C5AA65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3551A-8C99-4F4D-B057-7ECE7DDE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CB08-C4F8-4ECF-9A1A-EF79805A2277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E53F44-6537-49ED-883B-E0EED8E7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3F377E-5F5C-4322-8678-E1AC31D1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D027-2F94-4B0D-8AA8-17AD1769B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1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94DFD-A800-491B-ADD7-CDCF43AF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C9B006-E5B9-4787-A662-753B7EB51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435A5-E414-4A46-8212-BE515625A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BF7276-4548-4EF9-8C24-9833B6D4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CB08-C4F8-4ECF-9A1A-EF79805A2277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F3FCB-C28C-4B14-AA0E-2353BFF7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03F57E-A170-48DF-AB9F-EFBEDAFA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ED027-2F94-4B0D-8AA8-17AD1769B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2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D5D38A-0502-425B-A94F-02CA1F0A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ACFE35-48B6-4B87-820F-59E051503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DD51D-9E30-4640-87C3-26AE00C90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CB08-C4F8-4ECF-9A1A-EF79805A2277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359DE-9EB4-41D6-ABEB-06CC810CC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A5AB9-2DC1-48C5-BA91-21D247E3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D027-2F94-4B0D-8AA8-17AD1769B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7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B9F65-57C1-4B77-9689-AF2121C9D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MFD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785233-1C3B-40DD-8996-75FE46E2A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Version_2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73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E2344-0D10-4797-87E0-AB7B58B3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63006-CF88-4465-8C18-6E8552BB2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회원가입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친구 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방 생성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034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B9F65-57C1-4B77-9689-AF2121C9D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785233-1C3B-40DD-8996-75FE46E2A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죄송합니다</a:t>
            </a:r>
          </a:p>
        </p:txBody>
      </p:sp>
    </p:spTree>
    <p:extLst>
      <p:ext uri="{BB962C8B-B14F-4D97-AF65-F5344CB8AC3E}">
        <p14:creationId xmlns:p14="http://schemas.microsoft.com/office/powerpoint/2010/main" val="247843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MFD</vt:lpstr>
      <vt:lpstr>새로운 기능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MFD</dc:title>
  <dc:creator>장성윤</dc:creator>
  <cp:lastModifiedBy>장성윤</cp:lastModifiedBy>
  <cp:revision>2</cp:revision>
  <dcterms:created xsi:type="dcterms:W3CDTF">2018-12-19T01:28:29Z</dcterms:created>
  <dcterms:modified xsi:type="dcterms:W3CDTF">2018-12-19T01:35:04Z</dcterms:modified>
</cp:coreProperties>
</file>