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66" r:id="rId4"/>
    <p:sldId id="263" r:id="rId5"/>
    <p:sldId id="259" r:id="rId6"/>
    <p:sldId id="260" r:id="rId7"/>
    <p:sldId id="261" r:id="rId8"/>
    <p:sldId id="270" r:id="rId9"/>
    <p:sldId id="265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D6E1"/>
    <a:srgbClr val="1CB3B4"/>
    <a:srgbClr val="8BBAC4"/>
    <a:srgbClr val="81C7C5"/>
    <a:srgbClr val="90B7CA"/>
    <a:srgbClr val="DBF1D5"/>
    <a:srgbClr val="2D97DF"/>
    <a:srgbClr val="1B77B4"/>
    <a:srgbClr val="494949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2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7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705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471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343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08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38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2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77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83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2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59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3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9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29317" y="1801461"/>
            <a:ext cx="11533365" cy="32550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6102350" algn="l"/>
              </a:tabLst>
            </a:pPr>
            <a:r>
              <a:rPr lang="ko-KR" altLang="en-US" sz="4800" smtClean="0">
                <a:ea typeface="문체부 쓰기 정체" panose="02030609000101010101" pitchFamily="17" charset="-127"/>
              </a:rPr>
              <a:t>꿈을 꾸세요</a:t>
            </a:r>
            <a:r>
              <a:rPr lang="en-US" altLang="ko-KR" sz="4800" smtClean="0">
                <a:ea typeface="문체부 쓰기 정체" panose="02030609000101010101" pitchFamily="17" charset="-127"/>
              </a:rPr>
              <a:t>.</a:t>
            </a:r>
            <a:br>
              <a:rPr lang="en-US" altLang="ko-KR" sz="4800" smtClean="0">
                <a:ea typeface="문체부 쓰기 정체" panose="02030609000101010101" pitchFamily="17" charset="-127"/>
              </a:rPr>
            </a:br>
            <a:r>
              <a:rPr lang="ko-KR" altLang="en-US" sz="4800" smtClean="0">
                <a:ea typeface="문체부 쓰기 정체" panose="02030609000101010101" pitchFamily="17" charset="-127"/>
              </a:rPr>
              <a:t>그러면 그 꿈이 당신을 만들 것입니다</a:t>
            </a:r>
            <a:r>
              <a:rPr lang="en-US" altLang="ko-KR" sz="4800" smtClean="0">
                <a:ea typeface="문체부 쓰기 정체" panose="02030609000101010101" pitchFamily="17" charset="-127"/>
              </a:rPr>
              <a:t/>
            </a:r>
            <a:br>
              <a:rPr lang="en-US" altLang="ko-KR" sz="4800" smtClean="0">
                <a:ea typeface="문체부 쓰기 정체" panose="02030609000101010101" pitchFamily="17" charset="-127"/>
              </a:rPr>
            </a:br>
            <a:r>
              <a:rPr lang="en-US" altLang="ko-KR" sz="5400" smtClean="0">
                <a:ea typeface="문체부 쓰기 정체" panose="02030609000101010101" pitchFamily="17" charset="-127"/>
              </a:rPr>
              <a:t/>
            </a:r>
            <a:br>
              <a:rPr lang="en-US" altLang="ko-KR" sz="5400" smtClean="0">
                <a:ea typeface="문체부 쓰기 정체" panose="02030609000101010101" pitchFamily="17" charset="-127"/>
              </a:rPr>
            </a:br>
            <a:r>
              <a:rPr lang="en-US" altLang="ko-KR" sz="320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Robert J. Shiller</a:t>
            </a:r>
            <a:endParaRPr lang="ko-KR" altLang="en-US" sz="7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A9BF-F5E1-458A-A7B5-27021FC8A0B6}"/>
              </a:ext>
            </a:extLst>
          </p:cNvPr>
          <p:cNvSpPr txBox="1"/>
          <p:nvPr/>
        </p:nvSpPr>
        <p:spPr>
          <a:xfrm>
            <a:off x="2105099" y="5056539"/>
            <a:ext cx="79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With Dream Tree</a:t>
            </a:r>
            <a:endParaRPr lang="ko-KR" altLang="en-US" sz="5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92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tabLst>
                <a:tab pos="6011863" algn="l"/>
              </a:tabLst>
            </a:pPr>
            <a:r>
              <a:rPr lang="en-US" altLang="ko-KR" sz="8000" dirty="0" err="1" smtClean="0">
                <a:ln w="28575">
                  <a:solidFill>
                    <a:srgbClr val="1CB3B4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DreamTree</a:t>
            </a:r>
            <a:endParaRPr lang="ko-KR" altLang="en-US" sz="7200" dirty="0">
              <a:ln w="28575">
                <a:solidFill>
                  <a:srgbClr val="1CB3B4"/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5468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선린 </a:t>
            </a:r>
            <a:r>
              <a:rPr lang="en-US" altLang="ko-KR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</a:t>
            </a:r>
            <a:r>
              <a:rPr lang="ko-KR" altLang="en-US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학급 </a:t>
            </a:r>
            <a:r>
              <a:rPr lang="en-US" altLang="ko-KR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학년 </a:t>
            </a:r>
            <a:r>
              <a:rPr lang="en-US" altLang="ko-KR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</a:t>
            </a:r>
            <a:endParaRPr lang="en-US" altLang="ko-KR" sz="2000" b="1" dirty="0">
              <a:ln>
                <a:solidFill>
                  <a:srgbClr val="1CB3B4"/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선민수</a:t>
            </a:r>
            <a:r>
              <a:rPr lang="en-US" altLang="ko-KR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 err="1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정찬효</a:t>
            </a:r>
            <a:r>
              <a:rPr lang="en-US" altLang="ko-KR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 err="1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한윤호</a:t>
            </a:r>
            <a:endParaRPr lang="ko-KR" altLang="en-US" sz="2000" b="1" dirty="0">
              <a:ln>
                <a:solidFill>
                  <a:srgbClr val="1CB3B4"/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Picture 2" descr="C:\Users\MS_House\Downloads\Document-master\DreamTree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16581">
            <a:off x="2884738" y="1724039"/>
            <a:ext cx="749174" cy="74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36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7145" y="2967335"/>
            <a:ext cx="287771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ln w="19050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제작 동기</a:t>
            </a:r>
            <a:endParaRPr lang="ko-KR" altLang="en-US" sz="5400" b="1" dirty="0">
              <a:ln w="19050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78993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ln w="28575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레이아웃 및 구성</a:t>
            </a:r>
            <a:endParaRPr lang="ko-KR" altLang="en-US" sz="5400" dirty="0">
              <a:ln w="28575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87586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51576" y="328188"/>
            <a:ext cx="11488848" cy="62016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2E4A9FF-563C-41B2-A0F8-D06C296F4B7E}"/>
              </a:ext>
            </a:extLst>
          </p:cNvPr>
          <p:cNvSpPr/>
          <p:nvPr/>
        </p:nvSpPr>
        <p:spPr>
          <a:xfrm>
            <a:off x="5390234" y="2957472"/>
            <a:ext cx="1411533" cy="943056"/>
          </a:xfrm>
          <a:prstGeom prst="rightArrow">
            <a:avLst>
              <a:gd name="adj1" fmla="val 50000"/>
              <a:gd name="adj2" fmla="val 66320"/>
            </a:avLst>
          </a:prstGeom>
          <a:solidFill>
            <a:srgbClr val="494949"/>
          </a:solidFill>
          <a:ln w="28575">
            <a:solidFill>
              <a:srgbClr val="1CB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CB3B4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40250" y="823865"/>
            <a:ext cx="3259248" cy="5321578"/>
            <a:chOff x="941918" y="823865"/>
            <a:chExt cx="3259248" cy="5321578"/>
          </a:xfrm>
        </p:grpSpPr>
        <p:sp>
          <p:nvSpPr>
            <p:cNvPr id="2" name="TextBox 1"/>
            <p:cNvSpPr txBox="1"/>
            <p:nvPr/>
          </p:nvSpPr>
          <p:spPr>
            <a:xfrm>
              <a:off x="1231272" y="5776111"/>
              <a:ext cx="2680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 </a:t>
              </a:r>
              <a:r>
                <a:rPr lang="ko-KR" altLang="en-US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인트로</a:t>
              </a:r>
              <a:r>
                <a:rPr lang="ko-KR" altLang="en-US" b="1" spc="-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(Intro) Layout &gt;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941918" y="823865"/>
              <a:ext cx="3259248" cy="4707802"/>
            </a:xfrm>
            <a:prstGeom prst="roundRect">
              <a:avLst/>
            </a:prstGeom>
            <a:solidFill>
              <a:srgbClr val="C1D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574163" y="823865"/>
            <a:ext cx="3259248" cy="5321578"/>
            <a:chOff x="7691852" y="823865"/>
            <a:chExt cx="3259248" cy="5321578"/>
          </a:xfrm>
        </p:grpSpPr>
        <p:sp>
          <p:nvSpPr>
            <p:cNvPr id="5" name="TextBox 4"/>
            <p:cNvSpPr txBox="1"/>
            <p:nvPr/>
          </p:nvSpPr>
          <p:spPr>
            <a:xfrm>
              <a:off x="8048531" y="5776111"/>
              <a:ext cx="2545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 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(Main) Layout &gt;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691852" y="823865"/>
              <a:ext cx="3259248" cy="4707802"/>
            </a:xfrm>
            <a:prstGeom prst="roundRect">
              <a:avLst/>
            </a:prstGeom>
            <a:solidFill>
              <a:srgbClr val="C1D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43446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23157B-97CF-4A9E-972A-114BDE986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39" y="1014295"/>
            <a:ext cx="2664649" cy="4261987"/>
          </a:xfrm>
        </p:spPr>
      </p:pic>
      <p:sp>
        <p:nvSpPr>
          <p:cNvPr id="14" name="모서리가 둥근 사각형 설명선 13"/>
          <p:cNvSpPr/>
          <p:nvPr/>
        </p:nvSpPr>
        <p:spPr>
          <a:xfrm>
            <a:off x="4661646" y="1591235"/>
            <a:ext cx="7214979" cy="3792071"/>
          </a:xfrm>
          <a:prstGeom prst="wedgeRoundRectCallout">
            <a:avLst>
              <a:gd name="adj1" fmla="val -62758"/>
              <a:gd name="adj2" fmla="val 762"/>
              <a:gd name="adj3" fmla="val 16667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62301" y="5555626"/>
            <a:ext cx="212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나무 성장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Tab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794402" y="2137183"/>
            <a:ext cx="6949465" cy="2700174"/>
            <a:chOff x="4406508" y="2367110"/>
            <a:chExt cx="6949465" cy="2700174"/>
          </a:xfrm>
        </p:grpSpPr>
        <p:grpSp>
          <p:nvGrpSpPr>
            <p:cNvPr id="2" name="그룹 1"/>
            <p:cNvGrpSpPr/>
            <p:nvPr/>
          </p:nvGrpSpPr>
          <p:grpSpPr>
            <a:xfrm>
              <a:off x="4408713" y="3627284"/>
              <a:ext cx="6947260" cy="1440000"/>
              <a:chOff x="4408713" y="3627284"/>
              <a:chExt cx="6947260" cy="144000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A4C7DB72-6A52-42EE-B4B6-D3E04DDBE8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8713" y="3627284"/>
                <a:ext cx="1387237" cy="14400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1D5B7D19-3DA0-4978-B455-23691414C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5951" y="3627284"/>
                <a:ext cx="1391633" cy="1440000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1A1F4C8-0B0C-4766-96DE-8FA15F04F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7584" y="3627284"/>
                <a:ext cx="1387317" cy="144000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8746AEAC-ECDD-47B5-B5C6-69ADB5FA5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4901" y="3627284"/>
                <a:ext cx="1383100" cy="144000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A90F6C99-7777-43DB-931F-DFBD73B90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8001" y="3627284"/>
                <a:ext cx="1397972" cy="144000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5352344" y="2367110"/>
              <a:ext cx="5057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트리 그래프의 성취도에 따른 나무 성장</a:t>
              </a:r>
              <a:endPara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408713" y="3138950"/>
              <a:ext cx="6947260" cy="348321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1CB3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37850" y="2809559"/>
              <a:ext cx="886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성취도</a:t>
              </a:r>
              <a:endPara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06508" y="2948059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0%</a:t>
              </a:r>
              <a:endParaRPr lang="ko-KR" altLang="en-US" sz="10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4902" y="2948059"/>
              <a:ext cx="55976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100%</a:t>
              </a:r>
              <a:endParaRPr lang="ko-KR" altLang="en-US" sz="10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97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08ABB84-6CDD-4C9C-9863-365D7B5C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582922"/>
            <a:ext cx="41101130" cy="112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612917" y="2562800"/>
            <a:ext cx="6718471" cy="4038411"/>
            <a:chOff x="498117" y="1684252"/>
            <a:chExt cx="6718471" cy="4038411"/>
          </a:xfrm>
        </p:grpSpPr>
        <p:pic>
          <p:nvPicPr>
            <p:cNvPr id="2049" name="_x204844856" descr="EMB00004fa44b6b">
              <a:extLst>
                <a:ext uri="{FF2B5EF4-FFF2-40B4-BE49-F238E27FC236}">
                  <a16:creationId xmlns:a16="http://schemas.microsoft.com/office/drawing/2014/main" id="{7A416B3A-A987-4476-8168-E01B2A7060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4" b="2708"/>
            <a:stretch/>
          </p:blipFill>
          <p:spPr bwMode="auto">
            <a:xfrm>
              <a:off x="498117" y="1684252"/>
              <a:ext cx="6718471" cy="3489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784622" y="5353331"/>
              <a:ext cx="214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 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트리 그래프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Tab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98117" y="969626"/>
            <a:ext cx="3267023" cy="5631585"/>
            <a:chOff x="7759565" y="879976"/>
            <a:chExt cx="3267023" cy="5631585"/>
          </a:xfrm>
        </p:grpSpPr>
        <p:pic>
          <p:nvPicPr>
            <p:cNvPr id="8" name="_x204844136" descr="EMB00004fa44b78">
              <a:extLst>
                <a:ext uri="{FF2B5EF4-FFF2-40B4-BE49-F238E27FC236}">
                  <a16:creationId xmlns:a16="http://schemas.microsoft.com/office/drawing/2014/main" id="{75F27950-DD6D-481C-BF13-61A8A8DB73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0" b="1014"/>
            <a:stretch/>
          </p:blipFill>
          <p:spPr bwMode="auto">
            <a:xfrm>
              <a:off x="7759565" y="879976"/>
              <a:ext cx="3267023" cy="509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677014" y="6142229"/>
              <a:ext cx="143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 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명언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Tab &gt;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모서리가 둥근 사각형 설명선 5"/>
          <p:cNvSpPr/>
          <p:nvPr/>
        </p:nvSpPr>
        <p:spPr>
          <a:xfrm>
            <a:off x="9117106" y="769570"/>
            <a:ext cx="2214282" cy="1613647"/>
          </a:xfrm>
          <a:prstGeom prst="wedgeRoundRectCallout">
            <a:avLst>
              <a:gd name="adj1" fmla="val -26096"/>
              <a:gd name="adj2" fmla="val 8750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2154" y="2967335"/>
            <a:ext cx="3507692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smtClean="0">
                <a:ln w="19050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시연 동영상</a:t>
            </a:r>
            <a:endParaRPr lang="ko-KR" altLang="en-US" sz="5400" b="1" dirty="0">
              <a:ln w="19050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527982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ln w="28575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소감 발표</a:t>
            </a:r>
          </a:p>
        </p:txBody>
      </p:sp>
    </p:spTree>
    <p:extLst>
      <p:ext uri="{BB962C8B-B14F-4D97-AF65-F5344CB8AC3E}">
        <p14:creationId xmlns:p14="http://schemas.microsoft.com/office/powerpoint/2010/main" val="1632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68</Words>
  <Application>Microsoft Office PowerPoint</Application>
  <PresentationFormat>와이드스크린</PresentationFormat>
  <Paragraphs>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나눔고딕</vt:lpstr>
      <vt:lpstr>나눔고딕 ExtraBold</vt:lpstr>
      <vt:lpstr>나눔바른펜</vt:lpstr>
      <vt:lpstr>나눔손글씨 펜</vt:lpstr>
      <vt:lpstr>나눔스퀘어라운드 ExtraBold</vt:lpstr>
      <vt:lpstr>맑은 고딕</vt:lpstr>
      <vt:lpstr>문체부 쓰기 정체</vt:lpstr>
      <vt:lpstr>Arial</vt:lpstr>
      <vt:lpstr>Office 테마</vt:lpstr>
      <vt:lpstr>PowerPoint 프레젠테이션</vt:lpstr>
      <vt:lpstr>DreamTree</vt:lpstr>
      <vt:lpstr>PowerPoint 프레젠테이션</vt:lpstr>
      <vt:lpstr>앱 레이아웃 및 구성</vt:lpstr>
      <vt:lpstr>PowerPoint 프레젠테이션</vt:lpstr>
      <vt:lpstr>PowerPoint 프레젠테이션</vt:lpstr>
      <vt:lpstr>PowerPoint 프레젠테이션</vt:lpstr>
      <vt:lpstr>PowerPoint 프레젠테이션</vt:lpstr>
      <vt:lpstr>소감 발표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Tree</dc:title>
  <dc:creator>Windows 사용자</dc:creator>
  <cp:lastModifiedBy>가족</cp:lastModifiedBy>
  <cp:revision>26</cp:revision>
  <dcterms:created xsi:type="dcterms:W3CDTF">2018-10-13T01:30:19Z</dcterms:created>
  <dcterms:modified xsi:type="dcterms:W3CDTF">2018-10-19T14:44:09Z</dcterms:modified>
</cp:coreProperties>
</file>