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3" r:id="rId4"/>
    <p:sldId id="259" r:id="rId5"/>
    <p:sldId id="260" r:id="rId6"/>
    <p:sldId id="261" r:id="rId7"/>
    <p:sldId id="265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Dream Tree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선린인터넷고 </a:t>
            </a:r>
            <a:r>
              <a:rPr lang="en-US" altLang="ko-KR" dirty="0"/>
              <a:t>SW</a:t>
            </a:r>
            <a:r>
              <a:rPr lang="ko-KR" altLang="en-US" dirty="0"/>
              <a:t>학급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선민수</a:t>
            </a:r>
            <a:r>
              <a:rPr lang="en-US" altLang="ko-KR" dirty="0"/>
              <a:t>, </a:t>
            </a:r>
            <a:r>
              <a:rPr lang="ko-KR" altLang="en-US" dirty="0" err="1"/>
              <a:t>정찬효</a:t>
            </a:r>
            <a:r>
              <a:rPr lang="en-US" altLang="ko-KR" dirty="0"/>
              <a:t>, </a:t>
            </a:r>
            <a:r>
              <a:rPr lang="ko-KR" altLang="en-US" dirty="0" err="1"/>
              <a:t>한윤호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 err="1"/>
              <a:t>ㅈ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24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앱 시연</a:t>
            </a: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04844296" descr="EMB00004fa44b68">
            <a:extLst>
              <a:ext uri="{FF2B5EF4-FFF2-40B4-BE49-F238E27FC236}">
                <a16:creationId xmlns:a16="http://schemas.microsoft.com/office/drawing/2014/main" id="{2333E780-6B58-4F2C-BEBA-B059632F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37622"/>
            <a:ext cx="3477986" cy="60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9CA88-BFBB-49FD-8ADA-4153927962F8}"/>
              </a:ext>
            </a:extLst>
          </p:cNvPr>
          <p:cNvSpPr txBox="1"/>
          <p:nvPr/>
        </p:nvSpPr>
        <p:spPr>
          <a:xfrm>
            <a:off x="1404254" y="6302827"/>
            <a:ext cx="34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인트로</a:t>
            </a:r>
            <a:r>
              <a:rPr lang="ko-KR" altLang="en-US" dirty="0"/>
              <a:t>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E4A9FF-563C-41B2-A0F8-D06C296F4B7E}"/>
              </a:ext>
            </a:extLst>
          </p:cNvPr>
          <p:cNvSpPr/>
          <p:nvPr/>
        </p:nvSpPr>
        <p:spPr>
          <a:xfrm>
            <a:off x="4980213" y="3131003"/>
            <a:ext cx="2231573" cy="595993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693F8E-A6FB-437F-BC9E-8EF8FDDB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9" y="380802"/>
            <a:ext cx="3475004" cy="5541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9832D-BC39-4201-9F86-3175599309EB}"/>
              </a:ext>
            </a:extLst>
          </p:cNvPr>
          <p:cNvSpPr txBox="1"/>
          <p:nvPr/>
        </p:nvSpPr>
        <p:spPr>
          <a:xfrm>
            <a:off x="9160329" y="630282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메인화면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23157B-97CF-4A9E-972A-114BDE98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2" y="212277"/>
            <a:ext cx="3686509" cy="58964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74D5D-48ED-454F-B6AA-7E23E66EE7B4}"/>
              </a:ext>
            </a:extLst>
          </p:cNvPr>
          <p:cNvSpPr txBox="1"/>
          <p:nvPr/>
        </p:nvSpPr>
        <p:spPr>
          <a:xfrm>
            <a:off x="1583871" y="6271068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 성장 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B2273-2383-4CA4-91B5-7C62F220B0C3}"/>
              </a:ext>
            </a:extLst>
          </p:cNvPr>
          <p:cNvSpPr txBox="1"/>
          <p:nvPr/>
        </p:nvSpPr>
        <p:spPr>
          <a:xfrm>
            <a:off x="4408714" y="2014472"/>
            <a:ext cx="636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트리 그래프의 성취도에 따라 나무 성장가능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C7DB72-6A52-42EE-B4B6-D3E04DDBE8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4" y="3622539"/>
            <a:ext cx="1447088" cy="1502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5B7D19-3DA0-4978-B455-23691414C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89" y="3627284"/>
            <a:ext cx="1447088" cy="1497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A1F4C8-0B0C-4766-96DE-8FA15F04F1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77" y="3622539"/>
            <a:ext cx="1447171" cy="15021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46AEAC-ECDD-47B5-B5C6-69ADB5FA54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52" y="3622539"/>
            <a:ext cx="1442772" cy="15021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0F6C99-7777-43DB-931F-DFBD73B90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24" y="3622539"/>
            <a:ext cx="1442772" cy="14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4844856" descr="EMB00004fa44b6b">
            <a:extLst>
              <a:ext uri="{FF2B5EF4-FFF2-40B4-BE49-F238E27FC236}">
                <a16:creationId xmlns:a16="http://schemas.microsoft.com/office/drawing/2014/main" id="{7A416B3A-A987-4476-8168-E01B2A70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7" y="1351445"/>
            <a:ext cx="6763331" cy="35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56A9D-B517-4497-8246-700EA07AF971}"/>
              </a:ext>
            </a:extLst>
          </p:cNvPr>
          <p:cNvSpPr txBox="1"/>
          <p:nvPr/>
        </p:nvSpPr>
        <p:spPr>
          <a:xfrm>
            <a:off x="3235778" y="5184467"/>
            <a:ext cx="57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 탭</a:t>
            </a:r>
          </a:p>
        </p:txBody>
      </p:sp>
      <p:pic>
        <p:nvPicPr>
          <p:cNvPr id="8" name="_x204844136" descr="EMB00004fa44b78">
            <a:extLst>
              <a:ext uri="{FF2B5EF4-FFF2-40B4-BE49-F238E27FC236}">
                <a16:creationId xmlns:a16="http://schemas.microsoft.com/office/drawing/2014/main" id="{75F27950-DD6D-481C-BF13-61A8A8DB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65" y="153188"/>
            <a:ext cx="3910992" cy="6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C10B3-275C-4BDC-B419-203AD8320CAA}"/>
              </a:ext>
            </a:extLst>
          </p:cNvPr>
          <p:cNvSpPr txBox="1"/>
          <p:nvPr/>
        </p:nvSpPr>
        <p:spPr>
          <a:xfrm>
            <a:off x="9041657" y="633548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명언 탭</a:t>
            </a:r>
          </a:p>
        </p:txBody>
      </p:sp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317" y="1801461"/>
            <a:ext cx="11533365" cy="3255078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ea typeface="문체부 쓰기 정체" panose="02030609000101010101" pitchFamily="17" charset="-127"/>
              </a:rPr>
              <a:t>꿈을 꾸세요</a:t>
            </a:r>
            <a:r>
              <a:rPr lang="en-US" altLang="ko-KR" sz="4800" dirty="0">
                <a:ea typeface="문체부 쓰기 정체" panose="02030609000101010101" pitchFamily="17" charset="-127"/>
              </a:rPr>
              <a:t>.</a:t>
            </a:r>
            <a:br>
              <a:rPr lang="en-US" altLang="ko-KR" sz="4800" dirty="0">
                <a:ea typeface="문체부 쓰기 정체" panose="02030609000101010101" pitchFamily="17" charset="-127"/>
              </a:rPr>
            </a:br>
            <a:r>
              <a:rPr lang="ko-KR" altLang="en-US" sz="4800" dirty="0">
                <a:ea typeface="문체부 쓰기 정체" panose="02030609000101010101" pitchFamily="17" charset="-127"/>
              </a:rPr>
              <a:t>그러면 그 꿈이 당신을 만들 것입니다</a:t>
            </a:r>
            <a:br>
              <a:rPr lang="en-US" altLang="ko-KR" sz="4800" dirty="0">
                <a:ea typeface="문체부 쓰기 정체" panose="02030609000101010101" pitchFamily="17" charset="-127"/>
              </a:rPr>
            </a:br>
            <a:br>
              <a:rPr lang="en-US" altLang="ko-KR" sz="5400" dirty="0">
                <a:ea typeface="문체부 쓰기 정체" panose="02030609000101010101" pitchFamily="17" charset="-127"/>
              </a:rPr>
            </a:br>
            <a:r>
              <a:rPr lang="ko-KR" altLang="en-US" sz="2000" dirty="0">
                <a:ea typeface="문체부 쓰기 정체" panose="02030609000101010101" pitchFamily="17" charset="-127"/>
              </a:rPr>
              <a:t>로버트 </a:t>
            </a:r>
            <a:r>
              <a:rPr lang="en-US" altLang="ko-KR" sz="2000" dirty="0">
                <a:ea typeface="문체부 쓰기 정체" panose="02030609000101010101" pitchFamily="17" charset="-127"/>
              </a:rPr>
              <a:t>J </a:t>
            </a:r>
            <a:r>
              <a:rPr lang="ko-KR" altLang="en-US" sz="2000" dirty="0" err="1">
                <a:ea typeface="문체부 쓰기 정체" panose="02030609000101010101" pitchFamily="17" charset="-127"/>
              </a:rPr>
              <a:t>쉴러</a:t>
            </a:r>
            <a:endParaRPr lang="ko-KR" altLang="en-US" sz="5400" dirty="0">
              <a:ea typeface="문체부 쓰기 정체" panose="02030609000101010101" pitchFamily="17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DA9BF-F5E1-458A-A7B5-27021FC8A0B6}"/>
              </a:ext>
            </a:extLst>
          </p:cNvPr>
          <p:cNvSpPr txBox="1"/>
          <p:nvPr/>
        </p:nvSpPr>
        <p:spPr>
          <a:xfrm>
            <a:off x="2105099" y="5056539"/>
            <a:ext cx="79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Freestyle Script" panose="030804020302050B0404" pitchFamily="66" charset="0"/>
              </a:rPr>
              <a:t>With Dream Tree</a:t>
            </a:r>
            <a:endParaRPr lang="ko-KR" altLang="en-US" sz="5400" b="1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45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맑은 고딕</vt:lpstr>
      <vt:lpstr>문체부 쓰기 정체</vt:lpstr>
      <vt:lpstr>Arial</vt:lpstr>
      <vt:lpstr>Freestyle Script</vt:lpstr>
      <vt:lpstr>Office 테마</vt:lpstr>
      <vt:lpstr>Dream Tree</vt:lpstr>
      <vt:lpstr>ㅈ</vt:lpstr>
      <vt:lpstr>앱 시연</vt:lpstr>
      <vt:lpstr>PowerPoint 프레젠테이션</vt:lpstr>
      <vt:lpstr>PowerPoint 프레젠테이션</vt:lpstr>
      <vt:lpstr>PowerPoint 프레젠테이션</vt:lpstr>
      <vt:lpstr>소감 발표</vt:lpstr>
      <vt:lpstr>꿈을 꾸세요. 그러면 그 꿈이 당신을 만들 것입니다  로버트 J 쉴러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한 지수</cp:lastModifiedBy>
  <cp:revision>14</cp:revision>
  <dcterms:created xsi:type="dcterms:W3CDTF">2018-10-13T01:30:19Z</dcterms:created>
  <dcterms:modified xsi:type="dcterms:W3CDTF">2018-10-18T10:03:24Z</dcterms:modified>
</cp:coreProperties>
</file>