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3" r:id="rId6"/>
    <p:sldId id="26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52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7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705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47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43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8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38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7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8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32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D327-8EDF-4A3A-80D5-1C0CCFBF0AF3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59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BD327-8EDF-4A3A-80D5-1C0CCFBF0AF3}" type="datetimeFigureOut">
              <a:rPr lang="ko-KR" altLang="en-US" smtClean="0"/>
              <a:t>2018-10-16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31704-2E3B-4618-8147-AD51354D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63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Dream Tree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선린인터넷고 </a:t>
            </a:r>
            <a:r>
              <a:rPr lang="en-US" altLang="ko-KR" dirty="0"/>
              <a:t>SW</a:t>
            </a:r>
            <a:r>
              <a:rPr lang="ko-KR" altLang="en-US" dirty="0"/>
              <a:t>학급 </a:t>
            </a:r>
            <a:r>
              <a:rPr lang="en-US" altLang="ko-KR" dirty="0"/>
              <a:t>3</a:t>
            </a:r>
            <a:r>
              <a:rPr lang="ko-KR" altLang="en-US" dirty="0"/>
              <a:t>학년 </a:t>
            </a:r>
            <a:r>
              <a:rPr lang="en-US" altLang="ko-KR" dirty="0"/>
              <a:t>3</a:t>
            </a:r>
            <a:r>
              <a:rPr lang="ko-KR" altLang="en-US" dirty="0"/>
              <a:t>조</a:t>
            </a:r>
            <a:endParaRPr lang="en-US" altLang="ko-KR" dirty="0"/>
          </a:p>
          <a:p>
            <a:r>
              <a:rPr lang="ko-KR" altLang="en-US" dirty="0"/>
              <a:t>선민수</a:t>
            </a:r>
            <a:r>
              <a:rPr lang="en-US" altLang="ko-KR" dirty="0"/>
              <a:t>, </a:t>
            </a:r>
            <a:r>
              <a:rPr lang="ko-KR" altLang="en-US" dirty="0" err="1"/>
              <a:t>정찬효</a:t>
            </a:r>
            <a:r>
              <a:rPr lang="en-US" altLang="ko-KR" dirty="0"/>
              <a:t>, </a:t>
            </a:r>
            <a:r>
              <a:rPr lang="ko-KR" altLang="en-US" dirty="0" err="1"/>
              <a:t>한윤호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836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204844296" descr="EMB00004fa44b68">
            <a:extLst>
              <a:ext uri="{FF2B5EF4-FFF2-40B4-BE49-F238E27FC236}">
                <a16:creationId xmlns:a16="http://schemas.microsoft.com/office/drawing/2014/main" id="{2333E780-6B58-4F2C-BEBA-B059632F1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14" y="137622"/>
            <a:ext cx="3477986" cy="602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79CA88-BFBB-49FD-8ADA-4153927962F8}"/>
              </a:ext>
            </a:extLst>
          </p:cNvPr>
          <p:cNvSpPr txBox="1"/>
          <p:nvPr/>
        </p:nvSpPr>
        <p:spPr>
          <a:xfrm>
            <a:off x="1404254" y="6302827"/>
            <a:ext cx="347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인트로</a:t>
            </a:r>
            <a:r>
              <a:rPr lang="ko-KR" altLang="en-US" dirty="0"/>
              <a:t>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2E4A9FF-563C-41B2-A0F8-D06C296F4B7E}"/>
              </a:ext>
            </a:extLst>
          </p:cNvPr>
          <p:cNvSpPr/>
          <p:nvPr/>
        </p:nvSpPr>
        <p:spPr>
          <a:xfrm>
            <a:off x="4980213" y="3131003"/>
            <a:ext cx="2231573" cy="595993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C693F8E-A6FB-437F-BC9E-8EF8FDDB0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499" y="380802"/>
            <a:ext cx="3475004" cy="55412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7D9832D-BC39-4201-9F86-3175599309EB}"/>
              </a:ext>
            </a:extLst>
          </p:cNvPr>
          <p:cNvSpPr txBox="1"/>
          <p:nvPr/>
        </p:nvSpPr>
        <p:spPr>
          <a:xfrm>
            <a:off x="9160329" y="6302827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메인화면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943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223157B-97CF-4A9E-972A-114BDE986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92" y="212277"/>
            <a:ext cx="3686509" cy="58964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E74D5D-48ED-454F-B6AA-7E23E66EE7B4}"/>
              </a:ext>
            </a:extLst>
          </p:cNvPr>
          <p:cNvSpPr txBox="1"/>
          <p:nvPr/>
        </p:nvSpPr>
        <p:spPr>
          <a:xfrm>
            <a:off x="1583871" y="6271068"/>
            <a:ext cx="282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나무 성장 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6B2273-2383-4CA4-91B5-7C62F220B0C3}"/>
              </a:ext>
            </a:extLst>
          </p:cNvPr>
          <p:cNvSpPr txBox="1"/>
          <p:nvPr/>
        </p:nvSpPr>
        <p:spPr>
          <a:xfrm>
            <a:off x="4408714" y="2014472"/>
            <a:ext cx="6361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트리 그래프의 성취도에 따라 나무 성장가능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4C7DB72-6A52-42EE-B4B6-D3E04DDBE8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714" y="3622539"/>
            <a:ext cx="1447088" cy="150212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D5B7D19-3DA0-4978-B455-23691414CF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489" y="3627284"/>
            <a:ext cx="1447088" cy="149738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1A1F4C8-0B0C-4766-96DE-8FA15F04F1D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577" y="3622539"/>
            <a:ext cx="1447171" cy="150212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746AEAC-ECDD-47B5-B5C6-69ADB5FA540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352" y="3622539"/>
            <a:ext cx="1442772" cy="150212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90F6C99-7777-43DB-931F-DFBD73B9095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124" y="3622539"/>
            <a:ext cx="1442772" cy="148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76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408ABB84-6CDD-4C9C-9863-365D7B5C2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582922"/>
            <a:ext cx="41101130" cy="112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04844856" descr="EMB00004fa44b6b">
            <a:extLst>
              <a:ext uri="{FF2B5EF4-FFF2-40B4-BE49-F238E27FC236}">
                <a16:creationId xmlns:a16="http://schemas.microsoft.com/office/drawing/2014/main" id="{7A416B3A-A987-4476-8168-E01B2A706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17" y="1351445"/>
            <a:ext cx="6763331" cy="358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856A9D-B517-4497-8246-700EA07AF971}"/>
              </a:ext>
            </a:extLst>
          </p:cNvPr>
          <p:cNvSpPr txBox="1"/>
          <p:nvPr/>
        </p:nvSpPr>
        <p:spPr>
          <a:xfrm>
            <a:off x="3235778" y="5184467"/>
            <a:ext cx="572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그래프 탭</a:t>
            </a:r>
          </a:p>
        </p:txBody>
      </p:sp>
      <p:pic>
        <p:nvPicPr>
          <p:cNvPr id="8" name="_x204844136" descr="EMB00004fa44b78">
            <a:extLst>
              <a:ext uri="{FF2B5EF4-FFF2-40B4-BE49-F238E27FC236}">
                <a16:creationId xmlns:a16="http://schemas.microsoft.com/office/drawing/2014/main" id="{75F27950-DD6D-481C-BF13-61A8A8DB7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565" y="153188"/>
            <a:ext cx="3910992" cy="613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C10B3-275C-4BDC-B419-203AD8320CAA}"/>
              </a:ext>
            </a:extLst>
          </p:cNvPr>
          <p:cNvSpPr txBox="1"/>
          <p:nvPr/>
        </p:nvSpPr>
        <p:spPr>
          <a:xfrm>
            <a:off x="9041657" y="6335480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명언 탭</a:t>
            </a:r>
          </a:p>
        </p:txBody>
      </p:sp>
    </p:spTree>
    <p:extLst>
      <p:ext uri="{BB962C8B-B14F-4D97-AF65-F5344CB8AC3E}">
        <p14:creationId xmlns:p14="http://schemas.microsoft.com/office/powerpoint/2010/main" val="2797743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5400" dirty="0"/>
              <a:t>앱 시연</a:t>
            </a:r>
          </a:p>
        </p:txBody>
      </p:sp>
    </p:spTree>
    <p:extLst>
      <p:ext uri="{BB962C8B-B14F-4D97-AF65-F5344CB8AC3E}">
        <p14:creationId xmlns:p14="http://schemas.microsoft.com/office/powerpoint/2010/main" val="3572875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5400" dirty="0"/>
              <a:t>소감 발표</a:t>
            </a:r>
          </a:p>
        </p:txBody>
      </p:sp>
    </p:spTree>
    <p:extLst>
      <p:ext uri="{BB962C8B-B14F-4D97-AF65-F5344CB8AC3E}">
        <p14:creationId xmlns:p14="http://schemas.microsoft.com/office/powerpoint/2010/main" val="163221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38</Words>
  <Application>Microsoft Office PowerPoint</Application>
  <PresentationFormat>와이드스크린</PresentationFormat>
  <Paragraphs>11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HY견고딕</vt:lpstr>
      <vt:lpstr>맑은 고딕</vt:lpstr>
      <vt:lpstr>Arial</vt:lpstr>
      <vt:lpstr>Office 테마</vt:lpstr>
      <vt:lpstr>Dream Tree</vt:lpstr>
      <vt:lpstr>PowerPoint 프레젠테이션</vt:lpstr>
      <vt:lpstr>PowerPoint 프레젠테이션</vt:lpstr>
      <vt:lpstr>PowerPoint 프레젠테이션</vt:lpstr>
      <vt:lpstr>앱 시연</vt:lpstr>
      <vt:lpstr>소감 발표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 Tree</dc:title>
  <dc:creator>Windows 사용자</dc:creator>
  <cp:lastModifiedBy>한 지수</cp:lastModifiedBy>
  <cp:revision>9</cp:revision>
  <dcterms:created xsi:type="dcterms:W3CDTF">2018-10-13T01:30:19Z</dcterms:created>
  <dcterms:modified xsi:type="dcterms:W3CDTF">2018-10-16T09:57:03Z</dcterms:modified>
</cp:coreProperties>
</file>