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2" r:id="rId3"/>
    <p:sldId id="274" r:id="rId4"/>
    <p:sldId id="275" r:id="rId5"/>
    <p:sldId id="258" r:id="rId6"/>
    <p:sldId id="266" r:id="rId7"/>
    <p:sldId id="263" r:id="rId8"/>
    <p:sldId id="259" r:id="rId9"/>
    <p:sldId id="260" r:id="rId10"/>
    <p:sldId id="261" r:id="rId11"/>
    <p:sldId id="270" r:id="rId12"/>
    <p:sldId id="265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E50"/>
    <a:srgbClr val="494949"/>
    <a:srgbClr val="1CB3B4"/>
    <a:srgbClr val="8BBAC4"/>
    <a:srgbClr val="81C7C5"/>
    <a:srgbClr val="C1D6E1"/>
    <a:srgbClr val="90B7CA"/>
    <a:srgbClr val="DBF1D5"/>
    <a:srgbClr val="2D97DF"/>
    <a:srgbClr val="1B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3" d="100"/>
          <a:sy n="83" d="100"/>
        </p:scale>
        <p:origin x="-1578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20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7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705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471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343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81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38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27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77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83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22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598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3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038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408ABB84-6CDD-4C9C-9863-365D7B5C2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582922"/>
            <a:ext cx="41101130" cy="112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98117" y="2562800"/>
            <a:ext cx="6718471" cy="4038411"/>
            <a:chOff x="498117" y="1684252"/>
            <a:chExt cx="6718471" cy="4038411"/>
          </a:xfrm>
        </p:grpSpPr>
        <p:pic>
          <p:nvPicPr>
            <p:cNvPr id="2049" name="_x204844856" descr="EMB00004fa44b6b">
              <a:extLst>
                <a:ext uri="{FF2B5EF4-FFF2-40B4-BE49-F238E27FC236}">
                  <a16:creationId xmlns:a16="http://schemas.microsoft.com/office/drawing/2014/main" xmlns="" id="{7A416B3A-A987-4476-8168-E01B2A7060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4" b="2708"/>
            <a:stretch/>
          </p:blipFill>
          <p:spPr bwMode="auto">
            <a:xfrm>
              <a:off x="498117" y="1684252"/>
              <a:ext cx="6718471" cy="3489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784622" y="5353331"/>
              <a:ext cx="2145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 </a:t>
              </a: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트리 그래프 </a:t>
              </a: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Tab</a:t>
              </a: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028511" y="969626"/>
            <a:ext cx="3267023" cy="5631585"/>
            <a:chOff x="7759565" y="879976"/>
            <a:chExt cx="3267023" cy="5631585"/>
          </a:xfrm>
        </p:grpSpPr>
        <p:pic>
          <p:nvPicPr>
            <p:cNvPr id="8" name="_x204844136" descr="EMB00004fa44b78">
              <a:extLst>
                <a:ext uri="{FF2B5EF4-FFF2-40B4-BE49-F238E27FC236}">
                  <a16:creationId xmlns:a16="http://schemas.microsoft.com/office/drawing/2014/main" xmlns="" id="{75F27950-DD6D-481C-BF13-61A8A8DB73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0" b="1014"/>
            <a:stretch/>
          </p:blipFill>
          <p:spPr bwMode="auto">
            <a:xfrm>
              <a:off x="7759565" y="879976"/>
              <a:ext cx="3267023" cy="509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8677014" y="6142229"/>
              <a:ext cx="143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 </a:t>
              </a: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명언 </a:t>
              </a: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Tab &gt;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743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2154" y="2967335"/>
            <a:ext cx="3507692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5400" b="1" smtClean="0">
                <a:ln w="19050">
                  <a:noFill/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시연 동영상</a:t>
            </a:r>
            <a:endParaRPr lang="ko-KR" altLang="en-US" sz="5400" b="1" dirty="0">
              <a:ln w="19050">
                <a:noFill/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527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ln w="28575">
                  <a:noFill/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소감 발표</a:t>
            </a:r>
          </a:p>
        </p:txBody>
      </p:sp>
    </p:spTree>
    <p:extLst>
      <p:ext uri="{BB962C8B-B14F-4D97-AF65-F5344CB8AC3E}">
        <p14:creationId xmlns:p14="http://schemas.microsoft.com/office/powerpoint/2010/main" val="163221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29317" y="1801461"/>
            <a:ext cx="11533365" cy="325507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6102350" algn="l"/>
              </a:tabLst>
            </a:pPr>
            <a:r>
              <a:rPr lang="ko-KR" altLang="en-US" sz="480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꿈을 꾸세요</a:t>
            </a:r>
            <a:r>
              <a:rPr lang="en-US" altLang="ko-KR" sz="480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.</a:t>
            </a:r>
            <a:br>
              <a:rPr lang="en-US" altLang="ko-KR" sz="4800" smtClean="0">
                <a:solidFill>
                  <a:schemeClr val="bg1"/>
                </a:solidFill>
                <a:ea typeface="문체부 쓰기 정체" panose="02030609000101010101" pitchFamily="17" charset="-127"/>
              </a:rPr>
            </a:br>
            <a:r>
              <a:rPr lang="ko-KR" altLang="en-US" sz="480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그러면 그 꿈이 당신을 만들 것입니다</a:t>
            </a:r>
            <a:r>
              <a:rPr lang="en-US" altLang="ko-KR" sz="480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/>
            </a:r>
            <a:br>
              <a:rPr lang="en-US" altLang="ko-KR" sz="4800" smtClean="0">
                <a:solidFill>
                  <a:schemeClr val="bg1"/>
                </a:solidFill>
                <a:ea typeface="문체부 쓰기 정체" panose="02030609000101010101" pitchFamily="17" charset="-127"/>
              </a:rPr>
            </a:br>
            <a:r>
              <a:rPr lang="en-US" altLang="ko-KR" sz="540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/>
            </a:r>
            <a:br>
              <a:rPr lang="en-US" altLang="ko-KR" sz="5400" smtClean="0">
                <a:solidFill>
                  <a:schemeClr val="bg1"/>
                </a:solidFill>
                <a:ea typeface="문체부 쓰기 정체" panose="02030609000101010101" pitchFamily="17" charset="-127"/>
              </a:rPr>
            </a:br>
            <a:r>
              <a:rPr lang="en-US" altLang="ko-KR" sz="3200" smtClean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Robert J. Shiller</a:t>
            </a:r>
            <a:endParaRPr lang="ko-KR" altLang="en-US" sz="7200" dirty="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9CDA9BF-F5E1-458A-A7B5-27021FC8A0B6}"/>
              </a:ext>
            </a:extLst>
          </p:cNvPr>
          <p:cNvSpPr txBox="1"/>
          <p:nvPr/>
        </p:nvSpPr>
        <p:spPr>
          <a:xfrm>
            <a:off x="2105099" y="5056539"/>
            <a:ext cx="79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With Dream Tree</a:t>
            </a:r>
            <a:endParaRPr lang="ko-KR" altLang="en-US" sz="54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0920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1693" y="1892380"/>
            <a:ext cx="1482091" cy="12330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8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14035" y="2841070"/>
            <a:ext cx="1120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꿈</a:t>
            </a:r>
            <a:endParaRPr lang="en-US" altLang="ko-KR" sz="7200" dirty="0" smtClean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004300" y="4028333"/>
            <a:ext cx="131318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503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1693" y="1892380"/>
            <a:ext cx="1482091" cy="12330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8800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14370" y="3176261"/>
            <a:ext cx="611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나는 지금 무엇을 해야 하나요</a:t>
            </a:r>
            <a:endParaRPr lang="en-US" altLang="ko-KR" sz="3600" dirty="0" smtClean="0">
              <a:solidFill>
                <a:prstClr val="white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004300" y="4028333"/>
            <a:ext cx="131318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34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497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36265" y="3577590"/>
            <a:ext cx="9144000" cy="1433374"/>
          </a:xfrm>
        </p:spPr>
        <p:txBody>
          <a:bodyPr>
            <a:normAutofit/>
          </a:bodyPr>
          <a:lstStyle/>
          <a:p>
            <a:pPr>
              <a:tabLst>
                <a:tab pos="6011863" algn="l"/>
              </a:tabLst>
            </a:pPr>
            <a:r>
              <a:rPr lang="en-US" altLang="ko-KR" sz="8000" dirty="0" err="1" smtClean="0">
                <a:ln w="28575">
                  <a:noFill/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DreamTree</a:t>
            </a:r>
            <a:endParaRPr lang="ko-KR" altLang="en-US" sz="7200" dirty="0">
              <a:ln w="28575">
                <a:noFill/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56255" y="5453698"/>
            <a:ext cx="9144000" cy="992822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선린 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SW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학급 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학년 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선민수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정찬효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한윤호</a:t>
            </a:r>
            <a:endParaRPr lang="ko-KR" altLang="en-US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" name="Picture 2" descr="C:\Users\MS_House\Downloads\Document-master\DreamTree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630" y="965383"/>
            <a:ext cx="2175250" cy="215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부제목 2"/>
          <p:cNvSpPr txBox="1">
            <a:spLocks/>
          </p:cNvSpPr>
          <p:nvPr/>
        </p:nvSpPr>
        <p:spPr>
          <a:xfrm>
            <a:off x="4282050" y="3446782"/>
            <a:ext cx="3768090" cy="496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더 나은 내일을 위해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364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7145" y="2967335"/>
            <a:ext cx="287771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ln w="19050">
                  <a:noFill/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제작 동기</a:t>
            </a:r>
            <a:endParaRPr lang="ko-KR" altLang="en-US" sz="5400" b="1" dirty="0">
              <a:ln w="19050">
                <a:noFill/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78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ko-KR" altLang="en-US" sz="5400" dirty="0" smtClean="0">
                <a:ln w="28575">
                  <a:noFill/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 레이아웃 및 구성</a:t>
            </a:r>
            <a:endParaRPr lang="ko-KR" altLang="en-US" sz="5400" dirty="0">
              <a:ln w="28575">
                <a:noFill/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875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51576" y="328188"/>
            <a:ext cx="11488848" cy="62016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xmlns="" id="{92E4A9FF-563C-41B2-A0F8-D06C296F4B7E}"/>
              </a:ext>
            </a:extLst>
          </p:cNvPr>
          <p:cNvSpPr/>
          <p:nvPr/>
        </p:nvSpPr>
        <p:spPr>
          <a:xfrm>
            <a:off x="5390234" y="2957472"/>
            <a:ext cx="1411533" cy="943056"/>
          </a:xfrm>
          <a:prstGeom prst="rightArrow">
            <a:avLst>
              <a:gd name="adj1" fmla="val 50000"/>
              <a:gd name="adj2" fmla="val 66320"/>
            </a:avLst>
          </a:prstGeom>
          <a:solidFill>
            <a:schemeClr val="bg1"/>
          </a:solidFill>
          <a:ln w="28575">
            <a:solidFill>
              <a:srgbClr val="1CB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CB3B4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40250" y="823865"/>
            <a:ext cx="3259248" cy="5321578"/>
            <a:chOff x="941918" y="823865"/>
            <a:chExt cx="3259248" cy="5321578"/>
          </a:xfrm>
        </p:grpSpPr>
        <p:sp>
          <p:nvSpPr>
            <p:cNvPr id="2" name="TextBox 1"/>
            <p:cNvSpPr txBox="1"/>
            <p:nvPr/>
          </p:nvSpPr>
          <p:spPr>
            <a:xfrm>
              <a:off x="1231272" y="5776111"/>
              <a:ext cx="2680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 </a:t>
              </a:r>
              <a:r>
                <a:rPr lang="ko-KR" altLang="en-US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인트로</a:t>
              </a:r>
              <a:r>
                <a:rPr lang="ko-KR" altLang="en-US" b="1" spc="-3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(Intro) Layout &gt;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941918" y="823865"/>
              <a:ext cx="3259248" cy="4707802"/>
            </a:xfrm>
            <a:prstGeom prst="roundRect">
              <a:avLst/>
            </a:prstGeom>
            <a:solidFill>
              <a:srgbClr val="C1D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574163" y="823865"/>
            <a:ext cx="3259248" cy="5321578"/>
            <a:chOff x="7691852" y="823865"/>
            <a:chExt cx="3259248" cy="5321578"/>
          </a:xfrm>
        </p:grpSpPr>
        <p:sp>
          <p:nvSpPr>
            <p:cNvPr id="5" name="TextBox 4"/>
            <p:cNvSpPr txBox="1"/>
            <p:nvPr/>
          </p:nvSpPr>
          <p:spPr>
            <a:xfrm>
              <a:off x="8048531" y="5776111"/>
              <a:ext cx="2545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 </a:t>
              </a: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</a:t>
              </a: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(Main) Layout &gt;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7691852" y="823865"/>
              <a:ext cx="3259248" cy="4707802"/>
            </a:xfrm>
            <a:prstGeom prst="roundRect">
              <a:avLst/>
            </a:prstGeom>
            <a:solidFill>
              <a:srgbClr val="C1D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943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2223157B-97CF-4A9E-972A-114BDE986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410" r="2305" b="1507"/>
          <a:stretch/>
        </p:blipFill>
        <p:spPr>
          <a:xfrm>
            <a:off x="937260" y="1074420"/>
            <a:ext cx="2560320" cy="4137660"/>
          </a:xfrm>
        </p:spPr>
      </p:pic>
      <p:sp>
        <p:nvSpPr>
          <p:cNvPr id="14" name="모서리가 둥근 직사각형 13"/>
          <p:cNvSpPr/>
          <p:nvPr/>
        </p:nvSpPr>
        <p:spPr>
          <a:xfrm>
            <a:off x="4661646" y="1591235"/>
            <a:ext cx="7214979" cy="3792071"/>
          </a:xfrm>
          <a:prstGeom prst="roundRect">
            <a:avLst>
              <a:gd name="adj" fmla="val 9734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62301" y="5555626"/>
            <a:ext cx="2128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나무 성장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805832" y="1906350"/>
            <a:ext cx="6947260" cy="2999587"/>
            <a:chOff x="4417938" y="2136277"/>
            <a:chExt cx="6947260" cy="2999587"/>
          </a:xfrm>
        </p:grpSpPr>
        <p:grpSp>
          <p:nvGrpSpPr>
            <p:cNvPr id="2" name="그룹 1"/>
            <p:cNvGrpSpPr/>
            <p:nvPr/>
          </p:nvGrpSpPr>
          <p:grpSpPr>
            <a:xfrm>
              <a:off x="4417938" y="3695864"/>
              <a:ext cx="6947260" cy="1440000"/>
              <a:chOff x="4417938" y="3695864"/>
              <a:chExt cx="6947260" cy="1440000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xmlns="" id="{A4C7DB72-6A52-42EE-B4B6-D3E04DDBE8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7938" y="3695864"/>
                <a:ext cx="1387237" cy="1440000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xmlns="" id="{1D5B7D19-3DA0-4978-B455-23691414CF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5176" y="3695864"/>
                <a:ext cx="1391633" cy="1440000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xmlns="" id="{91A1F4C8-0B0C-4766-96DE-8FA15F04F1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6809" y="3695864"/>
                <a:ext cx="1387317" cy="1440000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xmlns="" id="{8746AEAC-ECDD-47B5-B5C6-69ADB5FA5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84126" y="3695864"/>
                <a:ext cx="1383100" cy="1440000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xmlns="" id="{A90F6C99-7777-43DB-931F-DFBD73B909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67226" y="3695864"/>
                <a:ext cx="1397972" cy="1440000"/>
              </a:xfrm>
              <a:prstGeom prst="rect">
                <a:avLst/>
              </a:prstGeom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6032836" y="2136277"/>
              <a:ext cx="3781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성취도에 따라 성장하는 나무</a:t>
              </a:r>
              <a:endPara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4507177" y="3138950"/>
              <a:ext cx="6748128" cy="34832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rgbClr val="1CB3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75088" y="2845189"/>
              <a:ext cx="4138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0%</a:t>
              </a:r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723482" y="2845189"/>
              <a:ext cx="5774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100%</a:t>
              </a:r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976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</TotalTime>
  <Words>80</Words>
  <Application>Microsoft Office PowerPoint</Application>
  <PresentationFormat>사용자 지정</PresentationFormat>
  <Paragraphs>24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DreamTree</vt:lpstr>
      <vt:lpstr>PowerPoint 프레젠테이션</vt:lpstr>
      <vt:lpstr>앱 레이아웃 및 구성</vt:lpstr>
      <vt:lpstr>PowerPoint 프레젠테이션</vt:lpstr>
      <vt:lpstr>PowerPoint 프레젠테이션</vt:lpstr>
      <vt:lpstr>PowerPoint 프레젠테이션</vt:lpstr>
      <vt:lpstr>PowerPoint 프레젠테이션</vt:lpstr>
      <vt:lpstr>소감 발표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Tree</dc:title>
  <dc:creator>Windows 사용자</dc:creator>
  <cp:lastModifiedBy>햍반</cp:lastModifiedBy>
  <cp:revision>33</cp:revision>
  <dcterms:created xsi:type="dcterms:W3CDTF">2018-10-13T01:30:19Z</dcterms:created>
  <dcterms:modified xsi:type="dcterms:W3CDTF">2018-10-19T14:47:14Z</dcterms:modified>
</cp:coreProperties>
</file>