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sldIdLst>
    <p:sldId id="277" r:id="rId3"/>
    <p:sldId id="278" r:id="rId4"/>
    <p:sldId id="279" r:id="rId5"/>
    <p:sldId id="280" r:id="rId6"/>
    <p:sldId id="258" r:id="rId7"/>
    <p:sldId id="281" r:id="rId8"/>
    <p:sldId id="285" r:id="rId9"/>
    <p:sldId id="283" r:id="rId10"/>
    <p:sldId id="266" r:id="rId11"/>
    <p:sldId id="263" r:id="rId12"/>
    <p:sldId id="259" r:id="rId13"/>
    <p:sldId id="260" r:id="rId14"/>
    <p:sldId id="261" r:id="rId15"/>
    <p:sldId id="284" r:id="rId16"/>
    <p:sldId id="275" r:id="rId17"/>
    <p:sldId id="276" r:id="rId18"/>
    <p:sldId id="274" r:id="rId19"/>
    <p:sldId id="270" r:id="rId20"/>
    <p:sldId id="265" r:id="rId21"/>
    <p:sldId id="269" r:id="rId22"/>
  </p:sldIdLst>
  <p:sldSz cx="12192000" cy="6858000"/>
  <p:notesSz cx="6858000" cy="9144000"/>
  <p:embeddedFontLst>
    <p:embeddedFont>
      <p:font typeface="나눔스퀘어 Bold" panose="020B0600000101010101" pitchFamily="50" charset="-127"/>
      <p:bold r:id="rId23"/>
    </p:embeddedFont>
    <p:embeddedFont>
      <p:font typeface="나눔고딕 Light" panose="020D0904000000000000" pitchFamily="50" charset="-127"/>
      <p:regular r:id="rId24"/>
    </p:embeddedFont>
    <p:embeddedFont>
      <p:font typeface="나눔스퀘어 Light" panose="020B0600000101010101" pitchFamily="50" charset="-127"/>
      <p:regular r:id="rId25"/>
    </p:embeddedFont>
    <p:embeddedFont>
      <p:font typeface="나눔스퀘어" panose="020B0600000101010101" pitchFamily="50" charset="-127"/>
      <p:regular r:id="rId26"/>
    </p:embeddedFont>
    <p:embeddedFont>
      <p:font typeface="나눔스퀘어라운드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고딕" panose="020D0604000000000000" pitchFamily="50" charset="-127"/>
      <p:regular r:id="rId30"/>
      <p:bold r:id="rId31"/>
    </p:embeddedFont>
    <p:embeddedFont>
      <p:font typeface="나눔스퀘어라운드 Light" panose="020B0600000101010101" pitchFamily="50" charset="-127"/>
      <p:regular r:id="rId32"/>
    </p:embeddedFont>
    <p:embeddedFont>
      <p:font typeface="HY견고딕" panose="0203060000010101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78C257"/>
    <a:srgbClr val="1CB3B4"/>
    <a:srgbClr val="C1D6E1"/>
    <a:srgbClr val="8BBAC4"/>
    <a:srgbClr val="81C7C5"/>
    <a:srgbClr val="90B7CA"/>
    <a:srgbClr val="DBF1D5"/>
    <a:srgbClr val="2D97DF"/>
    <a:srgbClr val="1B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5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2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05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71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8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2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3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6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4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1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0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8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8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77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8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2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9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D327-8EDF-4A3A-80D5-1C0CCFBF0AF3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D327-8EDF-4A3A-80D5-1C0CCFBF0AF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1704-2E3B-4618-8147-AD51354D0F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07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레이아웃 및 구성</a:t>
            </a:r>
            <a:endParaRPr lang="ko-KR" altLang="en-US" sz="5400" dirty="0">
              <a:ln w="28575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875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51576" y="328188"/>
            <a:ext cx="11488848" cy="6201624"/>
          </a:xfrm>
          <a:prstGeom prst="roundRect">
            <a:avLst>
              <a:gd name="adj" fmla="val 4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188F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23312" y="672692"/>
            <a:ext cx="2722229" cy="5512615"/>
            <a:chOff x="1687929" y="770191"/>
            <a:chExt cx="2722229" cy="5512615"/>
          </a:xfrm>
        </p:grpSpPr>
        <p:sp>
          <p:nvSpPr>
            <p:cNvPr id="2" name="TextBox 1"/>
            <p:cNvSpPr txBox="1"/>
            <p:nvPr/>
          </p:nvSpPr>
          <p:spPr>
            <a:xfrm>
              <a:off x="1729617" y="5913474"/>
              <a:ext cx="2680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인트로</a:t>
              </a:r>
              <a:r>
                <a:rPr lang="ko-KR" altLang="en-US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(Intro) Layout &gt;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687929" y="770191"/>
              <a:ext cx="2698506" cy="5094002"/>
              <a:chOff x="1639128" y="328188"/>
              <a:chExt cx="2952751" cy="5573943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6" t="5689" r="53701" b="3864"/>
              <a:stretch/>
            </p:blipFill>
            <p:spPr bwMode="auto">
              <a:xfrm>
                <a:off x="1639128" y="328188"/>
                <a:ext cx="2952751" cy="5573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0" name="Picture 2" descr="C:\Users\user\Google 드라이브\DreamTree_Screen\이미지 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7643" y="994938"/>
                <a:ext cx="2264490" cy="4029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" name="그룹 9"/>
          <p:cNvGrpSpPr/>
          <p:nvPr/>
        </p:nvGrpSpPr>
        <p:grpSpPr>
          <a:xfrm>
            <a:off x="6917895" y="721973"/>
            <a:ext cx="2698506" cy="5463334"/>
            <a:chOff x="6810372" y="759750"/>
            <a:chExt cx="2698506" cy="5463334"/>
          </a:xfrm>
        </p:grpSpPr>
        <p:grpSp>
          <p:nvGrpSpPr>
            <p:cNvPr id="21" name="그룹 20"/>
            <p:cNvGrpSpPr/>
            <p:nvPr/>
          </p:nvGrpSpPr>
          <p:grpSpPr>
            <a:xfrm>
              <a:off x="6810372" y="759750"/>
              <a:ext cx="2698506" cy="5463334"/>
              <a:chOff x="6301851" y="770191"/>
              <a:chExt cx="2698506" cy="546333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378159" y="5864193"/>
                <a:ext cx="2545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&lt; 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메인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(Main) Layout &gt;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6301851" y="770191"/>
                <a:ext cx="2698506" cy="5094002"/>
                <a:chOff x="7930842" y="684601"/>
                <a:chExt cx="2698506" cy="5094002"/>
              </a:xfrm>
            </p:grpSpPr>
            <p:pic>
              <p:nvPicPr>
                <p:cNvPr id="24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6" t="5689" r="53701" b="3864"/>
                <a:stretch/>
              </p:blipFill>
              <p:spPr bwMode="auto">
                <a:xfrm>
                  <a:off x="7930842" y="684601"/>
                  <a:ext cx="2698506" cy="50940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5" name="Picture 2" descr="C:\Users\user\Google 드라이브\DreamTree_Screen\이미지 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3654" y="1293941"/>
                  <a:ext cx="2069507" cy="36821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6" name="Picture 4" descr="C:\Users\user\Google 드라이브\DreamTree_Screen\이미지 0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361" y="1360205"/>
              <a:ext cx="2090202" cy="3718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943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3778" y="5863067"/>
            <a:ext cx="212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나무 성장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 descr="C:\Users\user\Google 드라이브\DreamTree_Screen\이미지 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17" y="923925"/>
            <a:ext cx="2667446" cy="474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4240600" y="1534085"/>
            <a:ext cx="7214979" cy="3792071"/>
          </a:xfrm>
          <a:prstGeom prst="roundRect">
            <a:avLst>
              <a:gd name="adj" fmla="val 4962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4384786" y="3408787"/>
            <a:ext cx="6947260" cy="1440000"/>
            <a:chOff x="4417938" y="3695864"/>
            <a:chExt cx="6947260" cy="1440000"/>
          </a:xfrm>
        </p:grpSpPr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A4C7DB72-6A52-42EE-B4B6-D3E04DDB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938" y="3695864"/>
              <a:ext cx="1387237" cy="14400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1D5B7D19-3DA0-4978-B455-23691414C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176" y="3695864"/>
              <a:ext cx="1391633" cy="144000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91A1F4C8-0B0C-4766-96DE-8FA15F04F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809" y="3695864"/>
              <a:ext cx="1387317" cy="1440000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="" xmlns:a16="http://schemas.microsoft.com/office/drawing/2014/main" id="{8746AEAC-ECDD-47B5-B5C6-69ADB5FA5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126" y="3695864"/>
              <a:ext cx="1383100" cy="144000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A90F6C99-7777-43DB-931F-DFBD73B90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7226" y="3695864"/>
              <a:ext cx="1397972" cy="1440000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6104615" y="1993425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꿈에 가까워질수록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성장하는 나무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1" name="오른쪽 화살표 70"/>
          <p:cNvSpPr/>
          <p:nvPr/>
        </p:nvSpPr>
        <p:spPr>
          <a:xfrm>
            <a:off x="4474025" y="2943225"/>
            <a:ext cx="6748128" cy="25696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1CB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441936" y="2668173"/>
            <a:ext cx="413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0%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690330" y="2668173"/>
            <a:ext cx="577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100%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97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08ABB84-6CDD-4C9C-9863-365D7B5C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82922"/>
            <a:ext cx="41101130" cy="112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3472" y="6045686"/>
            <a:ext cx="214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트리 그래프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4272" y="604568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트리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9" name="Picture 3" descr="C:\Users\user\Google 드라이브\DreamTree_Screen\이미지 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7" y="735123"/>
            <a:ext cx="2889327" cy="514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Google 드라이브\DreamTree_Screen\이미지 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82" y="1873648"/>
            <a:ext cx="7115174" cy="40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43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08ABB84-6CDD-4C9C-9863-365D7B5C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82922"/>
            <a:ext cx="41101130" cy="112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8214" y="6251134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명언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 &gt;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Picture 2" descr="C:\Users\user\Google 드라이브\DreamTree_Screen\이미지 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061" y="753844"/>
            <a:ext cx="2961852" cy="526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user\Google 드라이브\DreamTree_Screen\이미지 0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25" y="753842"/>
            <a:ext cx="2961852" cy="526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09368" y="625113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명언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팝업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기록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439149" y="2550612"/>
            <a:ext cx="3286125" cy="2311945"/>
          </a:xfrm>
          <a:prstGeom prst="roundRect">
            <a:avLst>
              <a:gd name="adj" fmla="val 80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동기를 부여하는 명언</a:t>
            </a:r>
            <a:endParaRPr lang="en-US" altLang="ko-KR" sz="2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서버에서 실시간으로 </a:t>
            </a:r>
            <a:r>
              <a:rPr lang="ko-KR" altLang="en-US" sz="2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파싱</a:t>
            </a:r>
            <a:endParaRPr lang="ko-KR" altLang="en-US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90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7145" y="2967335"/>
            <a:ext cx="287771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기술 설명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5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214814" y="114294"/>
            <a:ext cx="3633820" cy="735001"/>
            <a:chOff x="3490914" y="104775"/>
            <a:chExt cx="3633820" cy="735001"/>
          </a:xfrm>
        </p:grpSpPr>
        <p:grpSp>
          <p:nvGrpSpPr>
            <p:cNvPr id="6" name="그룹 5"/>
            <p:cNvGrpSpPr/>
            <p:nvPr/>
          </p:nvGrpSpPr>
          <p:grpSpPr>
            <a:xfrm>
              <a:off x="3490914" y="104775"/>
              <a:ext cx="2614612" cy="735001"/>
              <a:chOff x="3157538" y="85725"/>
              <a:chExt cx="4235399" cy="119062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7538" y="85725"/>
                <a:ext cx="787349" cy="1190625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4887" y="314681"/>
                <a:ext cx="3448050" cy="7327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6058416" y="368996"/>
              <a:ext cx="106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78C257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SDK 27</a:t>
              </a:r>
              <a:endParaRPr lang="ko-KR" altLang="en-US" sz="2000" dirty="0">
                <a:solidFill>
                  <a:srgbClr val="78C2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3" y="1559554"/>
            <a:ext cx="4578210" cy="27511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4055" y="4456342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킷캣부터</a:t>
            </a: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 가능한 높은 접근성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l="28914" t="38926" r="28792" b="33447"/>
          <a:stretch/>
        </p:blipFill>
        <p:spPr>
          <a:xfrm>
            <a:off x="4802526" y="901506"/>
            <a:ext cx="4053799" cy="14481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l="28456" t="21166" r="41728" b="9801"/>
          <a:stretch/>
        </p:blipFill>
        <p:spPr>
          <a:xfrm>
            <a:off x="4946253" y="2880192"/>
            <a:ext cx="3073059" cy="38909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l="32033" t="19815" r="45536" b="54957"/>
          <a:stretch/>
        </p:blipFill>
        <p:spPr>
          <a:xfrm>
            <a:off x="9112525" y="901506"/>
            <a:ext cx="2867204" cy="17634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19312" y="4271676"/>
            <a:ext cx="389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서버에서 추출된 명언을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파싱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(Parsing)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4407" y="235855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트리 </a:t>
            </a:r>
            <a:r>
              <a:rPr lang="ko-KR" altLang="en-US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그래프 구현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6112" y="26679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자라나는 나무 구현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873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1" r="34948" b="34483"/>
          <a:stretch/>
        </p:blipFill>
        <p:spPr>
          <a:xfrm>
            <a:off x="221877" y="1749722"/>
            <a:ext cx="6857999" cy="345899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483035" y="481657"/>
            <a:ext cx="8159380" cy="923330"/>
            <a:chOff x="3907113" y="97362"/>
            <a:chExt cx="8159380" cy="923330"/>
          </a:xfrm>
        </p:grpSpPr>
        <p:pic>
          <p:nvPicPr>
            <p:cNvPr id="1028" name="Picture 4" descr="windows server 2016 logo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113" y="259977"/>
              <a:ext cx="5388294" cy="59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412940" y="97362"/>
              <a:ext cx="26535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188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                PHP 7.2.7</a:t>
              </a:r>
            </a:p>
            <a:p>
              <a:r>
                <a:rPr lang="en-US" altLang="ko-KR" dirty="0" smtClean="0">
                  <a:solidFill>
                    <a:srgbClr val="00188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           MySQL 5.5.45</a:t>
              </a:r>
            </a:p>
            <a:p>
              <a:r>
                <a:rPr lang="en-US" altLang="ko-KR" dirty="0" err="1" smtClean="0">
                  <a:solidFill>
                    <a:srgbClr val="00188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phpMyAdmin</a:t>
              </a:r>
              <a:r>
                <a:rPr lang="en-US" altLang="ko-KR" dirty="0" smtClean="0">
                  <a:solidFill>
                    <a:srgbClr val="00188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4.8.3 </a:t>
              </a:r>
              <a:endParaRPr lang="ko-KR" altLang="en-US" dirty="0">
                <a:solidFill>
                  <a:srgbClr val="00188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372911" y="1749722"/>
            <a:ext cx="4231517" cy="3486228"/>
            <a:chOff x="7077636" y="3111797"/>
            <a:chExt cx="4231517" cy="34862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636" y="3111797"/>
              <a:ext cx="4231517" cy="348622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208169" y="3645694"/>
              <a:ext cx="400050" cy="8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08169" y="3562350"/>
              <a:ext cx="197644" cy="8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755662" y="5400515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랜덤으로 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명언 검색 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202" y="5400515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안드로이드와의 호환성을 위한 명언의 데이터베이스화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25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2154" y="2967335"/>
            <a:ext cx="350769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시연 동영상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527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소감 발표</a:t>
            </a:r>
          </a:p>
        </p:txBody>
      </p:sp>
    </p:spTree>
    <p:extLst>
      <p:ext uri="{BB962C8B-B14F-4D97-AF65-F5344CB8AC3E}">
        <p14:creationId xmlns:p14="http://schemas.microsoft.com/office/powerpoint/2010/main" val="163221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693" y="1892380"/>
            <a:ext cx="1482091" cy="1233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8800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0235" y="3012670"/>
            <a:ext cx="1120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꿈</a:t>
            </a:r>
            <a:endParaRPr lang="en-US" altLang="ko-KR" sz="6000" dirty="0" smtClean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04300" y="4028333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7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CDA9BF-F5E1-458A-A7B5-27021FC8A0B6}"/>
              </a:ext>
            </a:extLst>
          </p:cNvPr>
          <p:cNvSpPr txBox="1"/>
          <p:nvPr/>
        </p:nvSpPr>
        <p:spPr>
          <a:xfrm>
            <a:off x="4552947" y="5477212"/>
            <a:ext cx="3966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DreamTree</a:t>
            </a:r>
            <a:endParaRPr lang="ko-KR" altLang="en-US" sz="4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8" y="1936740"/>
            <a:ext cx="11534632" cy="3487214"/>
          </a:xfrm>
          <a:prstGeom prst="rect">
            <a:avLst/>
          </a:prstGeom>
        </p:spPr>
      </p:pic>
      <p:pic>
        <p:nvPicPr>
          <p:cNvPr id="4" name="Picture 2" descr="C:\Users\MS_House\Downloads\Document-master\DreamTree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22" y="5175967"/>
            <a:ext cx="1283745" cy="12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92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693" y="1892380"/>
            <a:ext cx="1482091" cy="1233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8800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4370" y="3176261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나는 지금 무엇을 해야 하나요</a:t>
            </a:r>
            <a:endParaRPr lang="en-US" altLang="ko-KR" sz="3600" dirty="0" smtClean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04300" y="4028333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38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672460" y="3617519"/>
            <a:ext cx="9144000" cy="1433374"/>
          </a:xfrm>
        </p:spPr>
        <p:txBody>
          <a:bodyPr>
            <a:normAutofit/>
          </a:bodyPr>
          <a:lstStyle/>
          <a:p>
            <a:pPr>
              <a:tabLst>
                <a:tab pos="6011863" algn="l"/>
              </a:tabLst>
            </a:pPr>
            <a:r>
              <a:rPr lang="en-US" altLang="ko-KR" sz="8000" dirty="0" err="1" smtClean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DreamTree</a:t>
            </a:r>
            <a:endParaRPr lang="ko-KR" altLang="en-US" sz="7200" dirty="0">
              <a:ln w="28575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672460" y="5453698"/>
            <a:ext cx="9144000" cy="992822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선린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SW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학급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학년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선민수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정찬효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한윤호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Picture 2" descr="C:\Users\MS_House\Downloads\Document-master\DreamTree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35" y="965383"/>
            <a:ext cx="2175250" cy="21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4360415" y="3369314"/>
            <a:ext cx="3768090" cy="496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더 나은 내일을 위해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36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2870" y="3047405"/>
            <a:ext cx="287771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소개 영상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584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045" y="3019425"/>
            <a:ext cx="224773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err="1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</a:t>
            </a:r>
            <a:r>
              <a:rPr lang="ko-KR" altLang="en-US" sz="5400" b="1" dirty="0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설명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391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7705" y="908565"/>
            <a:ext cx="17112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n w="1905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DreamTree</a:t>
            </a:r>
            <a:endParaRPr lang="ko-KR" altLang="en-US" sz="2400" dirty="0">
              <a:ln w="1905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Picture 2" descr="C:\Users\MS_House\Downloads\Document-master\DreamTree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7" y="408468"/>
            <a:ext cx="1870582" cy="18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6105" y="2659252"/>
            <a:ext cx="3883200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1905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그래프 형식 채용</a:t>
            </a:r>
            <a:endParaRPr lang="en-US" altLang="ko-KR" dirty="0" smtClean="0">
              <a:ln w="19050">
                <a:noFill/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 smtClean="0">
              <a:ln w="19050">
                <a:noFill/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사용자가 꿈을 위해</a:t>
            </a:r>
            <a:r>
              <a:rPr lang="en-US" altLang="ko-KR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지금 해야 할 일이</a:t>
            </a:r>
            <a:endParaRPr lang="en-US" altLang="ko-KR" sz="1400" dirty="0" smtClean="0">
              <a:ln w="19050">
                <a:noFill/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자연스럽</a:t>
            </a:r>
            <a:r>
              <a:rPr lang="ko-KR" altLang="en-US" sz="1400" dirty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</a:t>
            </a:r>
            <a:r>
              <a:rPr lang="ko-KR" altLang="en-US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도출</a:t>
            </a:r>
            <a:endParaRPr lang="ko-KR" altLang="en-US" sz="1400" dirty="0">
              <a:ln w="19050">
                <a:noFill/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7705" y="1357714"/>
            <a:ext cx="20377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더 나은 내일을 위해</a:t>
            </a:r>
            <a:endParaRPr lang="ko-KR" altLang="en-US" dirty="0">
              <a:ln w="19050">
                <a:noFill/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84992" y="1070698"/>
            <a:ext cx="6263492" cy="5269987"/>
            <a:chOff x="5810249" y="1689618"/>
            <a:chExt cx="5735187" cy="48254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3" t="6922" r="4278" b="6370"/>
            <a:stretch/>
          </p:blipFill>
          <p:spPr bwMode="auto">
            <a:xfrm>
              <a:off x="5810249" y="1689618"/>
              <a:ext cx="5735187" cy="4825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 descr="C:\Users\user\Google 드라이브\DreamTree_Screen\이미지 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834" y="2230040"/>
              <a:ext cx="2027602" cy="3607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user\Google 드라이브\DreamTree_Screen\이미지 00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489" y="2202477"/>
              <a:ext cx="2047877" cy="3643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36104" y="3920124"/>
            <a:ext cx="4321351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1905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궁극적 목표 설정</a:t>
            </a:r>
            <a:endParaRPr lang="en-US" altLang="ko-KR" dirty="0" smtClean="0">
              <a:ln w="19050">
                <a:noFill/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 smtClean="0">
              <a:ln w="19050">
                <a:noFill/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단편적인 목표가 아닌 </a:t>
            </a:r>
            <a:r>
              <a:rPr lang="en-US" altLang="ko-KR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꿈</a:t>
            </a:r>
            <a:r>
              <a:rPr lang="en-US" altLang="ko-KR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</a:t>
            </a:r>
            <a:endParaRPr lang="en-US" altLang="ko-KR" sz="1400" dirty="0" smtClean="0">
              <a:ln w="19050">
                <a:noFill/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궁극적인 목표 설정</a:t>
            </a:r>
            <a:r>
              <a:rPr lang="en-US" altLang="ko-KR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일생을 사용자와 함께하게 됨</a:t>
            </a:r>
            <a:endParaRPr lang="ko-KR" altLang="en-US" sz="1400" dirty="0">
              <a:ln w="19050">
                <a:noFill/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105" y="5244511"/>
            <a:ext cx="43213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1905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명언 감상</a:t>
            </a:r>
            <a:r>
              <a:rPr lang="en-US" altLang="ko-KR" dirty="0" smtClean="0">
                <a:ln w="1905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 smtClean="0">
                <a:ln w="19050">
                  <a:noFill/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</a:t>
            </a:r>
            <a:endParaRPr lang="en-US" altLang="ko-KR" dirty="0" smtClean="0">
              <a:ln w="19050">
                <a:noFill/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 smtClean="0">
              <a:ln w="19050">
                <a:noFill/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 달성에 관련된 명언을 실시간으로 웹에서 </a:t>
            </a:r>
            <a:r>
              <a:rPr lang="ko-KR" altLang="en-US" sz="1400" dirty="0" err="1" smtClean="0">
                <a:ln w="19050">
                  <a:noFill/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파싱</a:t>
            </a:r>
            <a:endParaRPr lang="en-US" altLang="ko-KR" sz="1400" dirty="0">
              <a:ln w="19050">
                <a:noFill/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537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7145" y="2967335"/>
            <a:ext cx="287771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 동기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78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184</Words>
  <Application>Microsoft Office PowerPoint</Application>
  <PresentationFormat>사용자 지정</PresentationFormat>
  <Paragraphs>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굴림</vt:lpstr>
      <vt:lpstr>Arial</vt:lpstr>
      <vt:lpstr>나눔스퀘어 Bold</vt:lpstr>
      <vt:lpstr>나눔고딕 Light</vt:lpstr>
      <vt:lpstr>나눔스퀘어 Light</vt:lpstr>
      <vt:lpstr>나눔스퀘어</vt:lpstr>
      <vt:lpstr>나눔스퀘어라운드 ExtraBold</vt:lpstr>
      <vt:lpstr>맑은 고딕</vt:lpstr>
      <vt:lpstr>나눔고딕</vt:lpstr>
      <vt:lpstr>나눔스퀘어라운드 Light</vt:lpstr>
      <vt:lpstr>HY견고딕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DreamTree</vt:lpstr>
      <vt:lpstr>PowerPoint 프레젠테이션</vt:lpstr>
      <vt:lpstr>PowerPoint 프레젠테이션</vt:lpstr>
      <vt:lpstr>PowerPoint 프레젠테이션</vt:lpstr>
      <vt:lpstr>PowerPoint 프레젠테이션</vt:lpstr>
      <vt:lpstr>앱 레이아웃 및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소감 발표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Tree</dc:title>
  <dc:creator>Windows 사용자</dc:creator>
  <cp:lastModifiedBy>Windows 사용자</cp:lastModifiedBy>
  <cp:revision>56</cp:revision>
  <dcterms:created xsi:type="dcterms:W3CDTF">2018-10-13T01:30:19Z</dcterms:created>
  <dcterms:modified xsi:type="dcterms:W3CDTF">2018-10-19T19:12:23Z</dcterms:modified>
</cp:coreProperties>
</file>