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57" r:id="rId13"/>
    <p:sldId id="258" r:id="rId14"/>
    <p:sldId id="259" r:id="rId15"/>
    <p:sldId id="260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43" y="6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5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FA5-0590-484A-87C1-F0662440E6F8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194C-900A-4042-A4EA-376DB2AA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1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안녕하세요저희팀명은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심훈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나재민 임서연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디자이너 노민경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82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371" y="3013501"/>
            <a:ext cx="898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82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 2018-07-21 06-02-53-3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63533" y="1057314"/>
            <a:ext cx="3064933" cy="49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8065" y="3019145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번의 시행착오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76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8065" y="3013501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기획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32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8065" y="3013501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디자인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15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8065" y="3013501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개발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14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8065" y="3013501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처음이자 마지막 </a:t>
            </a:r>
            <a:r>
              <a:rPr lang="ko-KR" altLang="en-US" sz="4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선린톤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97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9645" y="3013501"/>
            <a:ext cx="913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아쉽지만 잊지 </a:t>
            </a:r>
            <a:r>
              <a:rPr lang="ko-KR" altLang="en-US" sz="4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못할 경험이었습니다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36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8065" y="3013501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8065" y="3019145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잠이 오지 않는 밤</a:t>
            </a:r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5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8065" y="3019145"/>
            <a:ext cx="69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저희가 생각한 도시 문제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10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610" y="3013505"/>
            <a:ext cx="876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밤이 돼도 꺼지지 않는 도시의 불빛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8065" y="2644170"/>
            <a:ext cx="6955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밤 낮이 바뀌어 생활패턴의</a:t>
            </a:r>
            <a:endParaRPr lang="en-US" altLang="ko-KR" sz="4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망가짐으로 건강악화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610" y="3013505"/>
            <a:ext cx="876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잠을 방해하는 주 </a:t>
            </a:r>
            <a:r>
              <a:rPr lang="ko-KR" altLang="en-US" sz="4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요소중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하나인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59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610" y="3013505"/>
            <a:ext cx="876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스마트폰의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강제 억제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13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371" y="3013501"/>
            <a:ext cx="898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어떻게</a:t>
            </a:r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371" y="3013501"/>
            <a:ext cx="898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스마트폰을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잠가버리는 방법으로요</a:t>
            </a:r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3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67</Words>
  <Application>Microsoft Office PowerPoint</Application>
  <PresentationFormat>와이드스크린</PresentationFormat>
  <Paragraphs>21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</vt:lpstr>
      <vt:lpstr>맑은 고딕</vt:lpstr>
      <vt:lpstr>Arial</vt:lpstr>
      <vt:lpstr>Office 테마</vt:lpstr>
      <vt:lpstr>안녕하세요저희팀명은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안녕하세요저희팀명은</dc:title>
  <dc:creator>심 훈</dc:creator>
  <cp:lastModifiedBy>심 훈</cp:lastModifiedBy>
  <cp:revision>12</cp:revision>
  <dcterms:created xsi:type="dcterms:W3CDTF">2018-07-20T14:55:29Z</dcterms:created>
  <dcterms:modified xsi:type="dcterms:W3CDTF">2018-07-20T21:06:29Z</dcterms:modified>
</cp:coreProperties>
</file>