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86F2C-BF3E-3B06-2AAE-289DAC701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7EB022-155B-3860-590A-7B65921F7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13DE6-321A-E20E-8915-648A0760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12B4AA-E366-177B-5395-0AB4A427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1BC32F-B69C-F1E8-40C6-6F5CB47B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39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BBB50-C900-BE7B-EC50-C09B4070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055257-6ABC-C5B4-B5DC-71C648B0D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BB4029-C40C-6BE7-4580-58B78DFB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77647-E7AD-4645-FE47-107F6150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EE043-190A-1A4E-CB78-1CF66233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0C3DA2-ECE1-558A-62E9-EF63A692B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41F654-2E2E-F227-62A4-CBA971BC4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8E4FD8-6CCE-9496-680D-FF6514B5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ABE26-AA23-9DAB-8A24-04D348FE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4FBA7-FEBC-0F5F-7F02-B93B8BE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75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B86CC-3550-1C4C-A796-C02B8099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12C01-32BC-B15A-3A3F-9535CB6B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BB9E3A-2887-4081-617D-F704EE94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382973-72FA-9F24-11CD-1145B0A7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3A1A4C-6B98-1AF0-F05D-F487295D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9EFE2-46AB-7F15-295B-6E228F6B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A02592-9CA1-3F2A-4D76-0C9D2A7C8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13EC4-C329-2BBA-DA43-9EC3EEA1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88A23-C484-A571-3343-86080210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5325C-C295-970D-5BA7-D7A35A5E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2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FBF8D-B3EC-9BD9-C6A6-7D17AB47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7F5B25-34C4-E302-E261-67588CB66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54E0D5-47C1-F411-261D-44A3CF89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E13207-A8A5-85D4-AD38-7F93D879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3D9967-F1D1-F94C-8283-CA5BAB0A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D9C98F-ADCC-CCBA-B75A-D1397BDE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9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B35C4-EFBD-CABF-D93D-06A9F97C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5776B-1112-6762-931A-13E422DC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B7329B-9853-2ADF-88FF-CB74E7A2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CE7469-FF18-7145-2525-D54BF18E2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690E37-1D36-DD4D-54BE-3355C5BE6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93CA1E-B198-6EB6-14CB-83445034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F1FB76-2D5E-9E9A-A125-EC80BFA7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38F059-AB89-133B-73DC-F891EDDB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36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1F9E4-4EE6-804D-2BE9-51F81BA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045903-AF9E-257C-2569-FDE93E4C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C12DC6-EE24-F816-2F9C-242DDDC8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C77592-2119-1FD0-F866-A514E1CF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8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CD0AA5-DA8D-B52A-DDBF-11186A27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470FB6-7E28-408A-516A-85378577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E2F69E-FFE7-4CC4-5572-B4B645C9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8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F5DA2-54A2-8181-DF30-2E0DEDC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79346-88E2-47A8-5C79-F81F59E0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DBEB5E-4B15-9839-F147-5FC56C6F3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F40CEA-B881-DEC9-D9F5-9569DB62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6E569F-C679-AB05-A5E8-E5A7124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6343F8-A57F-ABEB-38E4-1C078E30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2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6A41E-8EF1-2F41-12F0-F1B51DEB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322420-B3A2-5286-F413-7D418A28B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42A581-58AE-6CD4-5EC2-82D645538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1B9B09-0819-FF5C-5B18-94365C42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9552D5-879E-8E82-5545-75A6BB35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20DE04-FA2B-A910-2C21-75A57934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00E43-DEDA-2F27-B131-FD03B468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9FB1A2-7235-1EF6-F4F2-84E8F66E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20A965-B806-AEF0-EDF9-EBC2D2177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05B7-D36C-4E19-B3D7-52DD6751C98E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5A7DD8-E1FB-607E-3168-3331A258B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413C5-E162-EDC8-8892-030CA7590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38E2-FCD6-4CA8-B664-B386E2AD3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9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676C6-47C6-B061-B7B8-9F9B3C5F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MP3 player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14ACF7-F13A-9A0C-F71F-03BB70CD6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Коростылев Н.Д.</a:t>
            </a:r>
          </a:p>
        </p:txBody>
      </p:sp>
    </p:spTree>
    <p:extLst>
      <p:ext uri="{BB962C8B-B14F-4D97-AF65-F5344CB8AC3E}">
        <p14:creationId xmlns:p14="http://schemas.microsoft.com/office/powerpoint/2010/main" val="101722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09329-71DE-E79C-DE88-A3BAE269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О моем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B2726-E338-FFB9-2B6F-67CBE918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608"/>
            <a:ext cx="5501186" cy="4719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Мой проект – плеер музыки, имеющий полный функционал, присущий такого же рода приложениям:</a:t>
            </a:r>
          </a:p>
          <a:p>
            <a:r>
              <a:rPr lang="ru-RU" dirty="0"/>
              <a:t>Плейлисты </a:t>
            </a:r>
          </a:p>
          <a:p>
            <a:r>
              <a:rPr lang="ru-RU" dirty="0"/>
              <a:t>Случайный выбор трека </a:t>
            </a:r>
          </a:p>
          <a:p>
            <a:r>
              <a:rPr lang="ru-RU" dirty="0"/>
              <a:t>Быстрое удаление музыки из плейлиста</a:t>
            </a:r>
          </a:p>
          <a:p>
            <a:r>
              <a:rPr lang="ru-RU" dirty="0"/>
              <a:t>Счетчик прослушанного времени композиции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95F6BE-0219-1056-E05D-940D61793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17" y="1457608"/>
            <a:ext cx="5501186" cy="41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B6790-27FB-9100-70B9-D83F1AEB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37" y="265537"/>
            <a:ext cx="3036683" cy="1325563"/>
          </a:xfrm>
        </p:spPr>
        <p:txBody>
          <a:bodyPr/>
          <a:lstStyle/>
          <a:p>
            <a:r>
              <a:rPr lang="ru-RU" dirty="0"/>
              <a:t>Для чего?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1C239-A114-67E5-5C20-814729C8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37" y="1798465"/>
            <a:ext cx="454848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Мой проект позволяет слушать музыку, причем без подключения к интернету. Я думаю, что это пригодится многим людям.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1C056A-B888-7ADF-5022-256461C3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726" y="1690688"/>
            <a:ext cx="652955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0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E29F4-E875-F40B-7E32-9165C468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547" y="0"/>
            <a:ext cx="10515600" cy="1325563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A24B0-8201-B2A1-41CB-038BF26C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81" y="1068665"/>
            <a:ext cx="699304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реализации приложения я использовал класс </a:t>
            </a:r>
            <a:r>
              <a:rPr lang="en-US" dirty="0" err="1"/>
              <a:t>QListWidget</a:t>
            </a:r>
            <a:r>
              <a:rPr lang="ru-RU" dirty="0"/>
              <a:t> позволяющий изображать список треков графически, воспользовался библиотекой для работы с </a:t>
            </a:r>
            <a:r>
              <a:rPr lang="en-US" dirty="0" err="1"/>
              <a:t>mp</a:t>
            </a:r>
            <a:r>
              <a:rPr lang="ru-RU" dirty="0"/>
              <a:t>3 – </a:t>
            </a:r>
            <a:r>
              <a:rPr lang="en-US" dirty="0"/>
              <a:t>mutagen, </a:t>
            </a:r>
            <a:r>
              <a:rPr lang="ru-RU" dirty="0"/>
              <a:t>чтобы хранить всю информацию о треке, я прибегнул к </a:t>
            </a:r>
            <a:r>
              <a:rPr lang="en-US" dirty="0" err="1"/>
              <a:t>sqlite</a:t>
            </a:r>
            <a:r>
              <a:rPr lang="ru-RU" dirty="0"/>
              <a:t>, а замерять время помог</a:t>
            </a:r>
            <a:r>
              <a:rPr lang="en-US" dirty="0"/>
              <a:t> </a:t>
            </a:r>
            <a:r>
              <a:rPr lang="ru-RU" dirty="0"/>
              <a:t>класс </a:t>
            </a:r>
            <a:r>
              <a:rPr lang="en-US" dirty="0" err="1"/>
              <a:t>QTimer</a:t>
            </a:r>
            <a:r>
              <a:rPr lang="ru-RU" dirty="0"/>
              <a:t>, так же для работы с файлами использовался </a:t>
            </a:r>
            <a:r>
              <a:rPr lang="en-US" dirty="0" err="1"/>
              <a:t>QFileDialog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83E6F7-B9E9-9B4F-DD26-6462CCD3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97" y="137829"/>
            <a:ext cx="3502756" cy="289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C35EA5-C613-456F-3086-4BC64B8C1C43}"/>
              </a:ext>
            </a:extLst>
          </p:cNvPr>
          <p:cNvSpPr txBox="1"/>
          <p:nvPr/>
        </p:nvSpPr>
        <p:spPr>
          <a:xfrm>
            <a:off x="8936954" y="3059668"/>
            <a:ext cx="1367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QListWidget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7DB062-46EE-3E38-75D6-536516234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77" y="3969387"/>
            <a:ext cx="5467242" cy="25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2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23297-4B53-B5B0-CB4C-02B43C96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1325563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4DDFD-8760-9C59-A96E-EDD747E6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0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того чтобы сделать такое, с виду простое, приложение, нужно использовать много различных сложных структур.</a:t>
            </a:r>
          </a:p>
          <a:p>
            <a:pPr marL="0" indent="0">
              <a:buNone/>
            </a:pPr>
            <a:r>
              <a:rPr lang="ru-RU" dirty="0"/>
              <a:t>Но мой проект не идеален, графический интерфейс очень слаб, его можно развить.</a:t>
            </a:r>
          </a:p>
        </p:txBody>
      </p:sp>
    </p:spTree>
    <p:extLst>
      <p:ext uri="{BB962C8B-B14F-4D97-AF65-F5344CB8AC3E}">
        <p14:creationId xmlns:p14="http://schemas.microsoft.com/office/powerpoint/2010/main" val="402675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MP3 player</vt:lpstr>
      <vt:lpstr>О моем проекте</vt:lpstr>
      <vt:lpstr>Для чего?</vt:lpstr>
      <vt:lpstr>Реализация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Коростылев</dc:creator>
  <cp:lastModifiedBy>Никита Коростылев</cp:lastModifiedBy>
  <cp:revision>1</cp:revision>
  <dcterms:created xsi:type="dcterms:W3CDTF">2024-11-27T21:14:21Z</dcterms:created>
  <dcterms:modified xsi:type="dcterms:W3CDTF">2024-11-27T21:14:21Z</dcterms:modified>
</cp:coreProperties>
</file>