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7858A3-855B-4D56-984B-F565AC4C228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8D37B7-94F5-4C3B-A563-08E55A1D2D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Strat</a:t>
            </a:r>
            <a:r>
              <a:rPr lang="en-US" dirty="0" smtClean="0"/>
              <a:t> of the 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 Bravo</a:t>
            </a:r>
          </a:p>
          <a:p>
            <a:r>
              <a:rPr lang="en-US" dirty="0" smtClean="0"/>
              <a:t>Justin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Strategy (RTS)</a:t>
            </a:r>
          </a:p>
          <a:p>
            <a:pPr lvl="1"/>
            <a:r>
              <a:rPr lang="en-US" dirty="0" smtClean="0"/>
              <a:t>Control a nation</a:t>
            </a:r>
          </a:p>
          <a:p>
            <a:pPr lvl="1"/>
            <a:r>
              <a:rPr lang="en-US" dirty="0" smtClean="0"/>
              <a:t>Gather resources</a:t>
            </a:r>
          </a:p>
          <a:p>
            <a:pPr lvl="1"/>
            <a:r>
              <a:rPr lang="en-US" dirty="0" smtClean="0"/>
              <a:t>Purchase new troops</a:t>
            </a:r>
          </a:p>
          <a:p>
            <a:pPr lvl="1"/>
            <a:r>
              <a:rPr lang="en-US" dirty="0" smtClean="0"/>
              <a:t>Purchase multiple armies</a:t>
            </a:r>
          </a:p>
          <a:p>
            <a:pPr lvl="1"/>
            <a:r>
              <a:rPr lang="en-US" dirty="0" smtClean="0"/>
              <a:t>Declare war</a:t>
            </a:r>
          </a:p>
          <a:p>
            <a:pPr lvl="1"/>
            <a:r>
              <a:rPr lang="en-US" dirty="0" smtClean="0"/>
              <a:t>Fight other armies</a:t>
            </a:r>
          </a:p>
          <a:p>
            <a:pPr lvl="1"/>
            <a:r>
              <a:rPr lang="en-US" b="1" dirty="0" smtClean="0"/>
              <a:t>CONTROL THE WORLD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2438400"/>
            <a:ext cx="3886200" cy="34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</a:p>
          <a:p>
            <a:pPr lvl="1"/>
            <a:r>
              <a:rPr lang="en-US" dirty="0" smtClean="0"/>
              <a:t>Late Design</a:t>
            </a:r>
          </a:p>
          <a:p>
            <a:pPr lvl="1"/>
            <a:r>
              <a:rPr lang="en-US" dirty="0" smtClean="0"/>
              <a:t>AI(Early)</a:t>
            </a:r>
          </a:p>
          <a:p>
            <a:pPr lvl="1"/>
            <a:r>
              <a:rPr lang="en-US" dirty="0" smtClean="0"/>
              <a:t>Functions(Economy related)</a:t>
            </a:r>
          </a:p>
          <a:p>
            <a:pPr lvl="1"/>
            <a:r>
              <a:rPr lang="en-US" dirty="0" smtClean="0"/>
              <a:t>Balance</a:t>
            </a:r>
          </a:p>
          <a:p>
            <a:r>
              <a:rPr lang="en-US" dirty="0" smtClean="0"/>
              <a:t>Justin</a:t>
            </a:r>
            <a:endParaRPr lang="en-US" dirty="0"/>
          </a:p>
          <a:p>
            <a:pPr lvl="1"/>
            <a:r>
              <a:rPr lang="en-US" dirty="0"/>
              <a:t>Early Design</a:t>
            </a:r>
          </a:p>
          <a:p>
            <a:pPr lvl="1"/>
            <a:r>
              <a:rPr lang="en-US" dirty="0"/>
              <a:t>Map Generation</a:t>
            </a:r>
          </a:p>
          <a:p>
            <a:pPr lvl="1"/>
            <a:r>
              <a:rPr lang="en-US" dirty="0"/>
              <a:t>AI(Late)</a:t>
            </a:r>
          </a:p>
          <a:p>
            <a:pPr lvl="1"/>
            <a:r>
              <a:rPr lang="en-US" dirty="0"/>
              <a:t>Functions(combat/movement related)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Github.com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7" y="4510829"/>
            <a:ext cx="4876093" cy="232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4724400" cy="249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2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plan again</a:t>
            </a:r>
          </a:p>
          <a:p>
            <a:pPr lvl="1"/>
            <a:r>
              <a:rPr lang="en-US" dirty="0" smtClean="0"/>
              <a:t>Missing </a:t>
            </a:r>
            <a:r>
              <a:rPr lang="en-US" smtClean="0"/>
              <a:t>details will bite you</a:t>
            </a:r>
          </a:p>
          <a:p>
            <a:r>
              <a:rPr lang="en-US" dirty="0" smtClean="0"/>
              <a:t>Don’t think, Just Do</a:t>
            </a:r>
          </a:p>
          <a:p>
            <a:pPr lvl="1"/>
            <a:r>
              <a:rPr lang="en-US" dirty="0" smtClean="0"/>
              <a:t>Specifics can wait, get functionality 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6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133600"/>
            <a:ext cx="126188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23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</TotalTime>
  <Words>90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Strat of the Ages</vt:lpstr>
      <vt:lpstr>Description</vt:lpstr>
      <vt:lpstr>Group Dynamics</vt:lpstr>
      <vt:lpstr>Version Control</vt:lpstr>
      <vt:lpstr>Demo</vt:lpstr>
      <vt:lpstr>Lessons Learned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Bravo</dc:creator>
  <cp:lastModifiedBy>Christian Bravo</cp:lastModifiedBy>
  <cp:revision>13</cp:revision>
  <dcterms:created xsi:type="dcterms:W3CDTF">2014-02-25T04:13:52Z</dcterms:created>
  <dcterms:modified xsi:type="dcterms:W3CDTF">2014-02-25T09:25:49Z</dcterms:modified>
</cp:coreProperties>
</file>