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3" r:id="rId6"/>
    <p:sldId id="260" r:id="rId7"/>
    <p:sldId id="264" r:id="rId8"/>
    <p:sldId id="261" r:id="rId9"/>
    <p:sldId id="26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5" d="100"/>
          <a:sy n="55" d="100"/>
        </p:scale>
        <p:origin x="-269" y="-8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8CC6B2EE-4859-4455-8E18-03BDD1114160}" type="datetimeFigureOut">
              <a:rPr lang="en-US" smtClean="0"/>
              <a:t>12/17/2013</a:t>
            </a:fld>
            <a:endParaRPr lang="en-US"/>
          </a:p>
        </p:txBody>
      </p:sp>
      <p:sp>
        <p:nvSpPr>
          <p:cNvPr id="16" name="Slide Number Placeholder 15"/>
          <p:cNvSpPr>
            <a:spLocks noGrp="1"/>
          </p:cNvSpPr>
          <p:nvPr>
            <p:ph type="sldNum" sz="quarter" idx="11"/>
          </p:nvPr>
        </p:nvSpPr>
        <p:spPr/>
        <p:txBody>
          <a:bodyPr/>
          <a:lstStyle/>
          <a:p>
            <a:fld id="{9D7CC730-A49B-467B-89AF-2E1B4A916F94}"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C6B2EE-4859-4455-8E18-03BDD1114160}" type="datetimeFigureOut">
              <a:rPr lang="en-US" smtClean="0"/>
              <a:t>12/17/2013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7CC730-A49B-467B-89AF-2E1B4A916F9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C6B2EE-4859-4455-8E18-03BDD1114160}" type="datetimeFigureOut">
              <a:rPr lang="en-US" smtClean="0"/>
              <a:t>12/17/2013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7CC730-A49B-467B-89AF-2E1B4A916F9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8CC6B2EE-4859-4455-8E18-03BDD1114160}" type="datetimeFigureOut">
              <a:rPr lang="en-US" smtClean="0"/>
              <a:t>12/17/2013</a:t>
            </a:fld>
            <a:endParaRPr lang="en-US"/>
          </a:p>
        </p:txBody>
      </p:sp>
      <p:sp>
        <p:nvSpPr>
          <p:cNvPr id="15" name="Slide Number Placeholder 14"/>
          <p:cNvSpPr>
            <a:spLocks noGrp="1"/>
          </p:cNvSpPr>
          <p:nvPr>
            <p:ph type="sldNum" sz="quarter" idx="15"/>
          </p:nvPr>
        </p:nvSpPr>
        <p:spPr/>
        <p:txBody>
          <a:bodyPr/>
          <a:lstStyle>
            <a:lvl1pPr algn="ctr">
              <a:defRPr/>
            </a:lvl1pPr>
          </a:lstStyle>
          <a:p>
            <a:fld id="{9D7CC730-A49B-467B-89AF-2E1B4A916F94}" type="slidenum">
              <a:rPr lang="en-US" smtClean="0"/>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CC6B2EE-4859-4455-8E18-03BDD1114160}" type="datetimeFigureOut">
              <a:rPr lang="en-US" smtClean="0"/>
              <a:t>12/17/2013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7CC730-A49B-467B-89AF-2E1B4A916F94}" type="slidenum">
              <a:rPr lang="en-US" smtClean="0"/>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CC6B2EE-4859-4455-8E18-03BDD1114160}" type="datetimeFigureOut">
              <a:rPr lang="en-US" smtClean="0"/>
              <a:t>12/17/2013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7CC730-A49B-467B-89AF-2E1B4A916F94}"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9D7CC730-A49B-467B-89AF-2E1B4A916F94}" type="slidenum">
              <a:rPr lang="en-US" smtClean="0"/>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8CC6B2EE-4859-4455-8E18-03BDD1114160}" type="datetimeFigureOut">
              <a:rPr lang="en-US" smtClean="0"/>
              <a:t>12/17/2013</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CC6B2EE-4859-4455-8E18-03BDD1114160}" type="datetimeFigureOut">
              <a:rPr lang="en-US" smtClean="0"/>
              <a:t>12/17/2013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7CC730-A49B-467B-89AF-2E1B4A916F94}"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C6B2EE-4859-4455-8E18-03BDD1114160}" type="datetimeFigureOut">
              <a:rPr lang="en-US" smtClean="0"/>
              <a:t>12/17/2013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7CC730-A49B-467B-89AF-2E1B4A916F9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8CC6B2EE-4859-4455-8E18-03BDD1114160}" type="datetimeFigureOut">
              <a:rPr lang="en-US" smtClean="0"/>
              <a:t>12/17/2013</a:t>
            </a:fld>
            <a:endParaRPr lang="en-US"/>
          </a:p>
        </p:txBody>
      </p:sp>
      <p:sp>
        <p:nvSpPr>
          <p:cNvPr id="9" name="Slide Number Placeholder 8"/>
          <p:cNvSpPr>
            <a:spLocks noGrp="1"/>
          </p:cNvSpPr>
          <p:nvPr>
            <p:ph type="sldNum" sz="quarter" idx="15"/>
          </p:nvPr>
        </p:nvSpPr>
        <p:spPr/>
        <p:txBody>
          <a:bodyPr/>
          <a:lstStyle/>
          <a:p>
            <a:fld id="{9D7CC730-A49B-467B-89AF-2E1B4A916F94}" type="slidenum">
              <a:rPr lang="en-US" smtClean="0"/>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8CC6B2EE-4859-4455-8E18-03BDD1114160}" type="datetimeFigureOut">
              <a:rPr lang="en-US" smtClean="0"/>
              <a:t>12/17/2013</a:t>
            </a:fld>
            <a:endParaRPr lang="en-US"/>
          </a:p>
        </p:txBody>
      </p:sp>
      <p:sp>
        <p:nvSpPr>
          <p:cNvPr id="9" name="Slide Number Placeholder 8"/>
          <p:cNvSpPr>
            <a:spLocks noGrp="1"/>
          </p:cNvSpPr>
          <p:nvPr>
            <p:ph type="sldNum" sz="quarter" idx="11"/>
          </p:nvPr>
        </p:nvSpPr>
        <p:spPr/>
        <p:txBody>
          <a:bodyPr/>
          <a:lstStyle/>
          <a:p>
            <a:fld id="{9D7CC730-A49B-467B-89AF-2E1B4A916F94}"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8CC6B2EE-4859-4455-8E18-03BDD1114160}" type="datetimeFigureOut">
              <a:rPr lang="en-US" smtClean="0"/>
              <a:t>12/17/2013</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9D7CC730-A49B-467B-89AF-2E1B4A916F94}" type="slidenum">
              <a:rPr lang="en-US" smtClean="0"/>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dirty="0" smtClean="0"/>
              <a:t>Christian Bravo</a:t>
            </a:r>
          </a:p>
          <a:p>
            <a:r>
              <a:rPr lang="en-US" dirty="0" smtClean="0"/>
              <a:t>Justin Lawrence</a:t>
            </a:r>
            <a:endParaRPr lang="en-US" dirty="0"/>
          </a:p>
        </p:txBody>
      </p:sp>
      <p:sp>
        <p:nvSpPr>
          <p:cNvPr id="2" name="Title 1"/>
          <p:cNvSpPr>
            <a:spLocks noGrp="1"/>
          </p:cNvSpPr>
          <p:nvPr>
            <p:ph type="ctrTitle"/>
          </p:nvPr>
        </p:nvSpPr>
        <p:spPr/>
        <p:txBody>
          <a:bodyPr/>
          <a:lstStyle/>
          <a:p>
            <a:r>
              <a:rPr lang="en-US" dirty="0" err="1" smtClean="0"/>
              <a:t>Strat</a:t>
            </a:r>
            <a:r>
              <a:rPr lang="en-US" dirty="0" smtClean="0"/>
              <a:t> of the Ages</a:t>
            </a:r>
            <a:endParaRPr lang="en-US" dirty="0"/>
          </a:p>
        </p:txBody>
      </p:sp>
    </p:spTree>
    <p:extLst>
      <p:ext uri="{BB962C8B-B14F-4D97-AF65-F5344CB8AC3E}">
        <p14:creationId xmlns:p14="http://schemas.microsoft.com/office/powerpoint/2010/main" val="35829204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err="1"/>
              <a:t>Strat</a:t>
            </a:r>
            <a:r>
              <a:rPr lang="en-US" sz="2800" dirty="0"/>
              <a:t> of the Ages is a resource management strategy game in which the player creates armies, takes over land, and creates diplomatic relations with other nations. The purpose of the game is to either acquire all opposing nations through warfare or create alliances such that there are no enemies to oppose you and you allies.</a:t>
            </a:r>
          </a:p>
        </p:txBody>
      </p:sp>
      <p:sp>
        <p:nvSpPr>
          <p:cNvPr id="2" name="Title 1"/>
          <p:cNvSpPr>
            <a:spLocks noGrp="1"/>
          </p:cNvSpPr>
          <p:nvPr>
            <p:ph type="title"/>
          </p:nvPr>
        </p:nvSpPr>
        <p:spPr>
          <a:xfrm>
            <a:off x="381000" y="152400"/>
            <a:ext cx="8229600" cy="1219200"/>
          </a:xfrm>
        </p:spPr>
        <p:txBody>
          <a:bodyPr/>
          <a:lstStyle/>
          <a:p>
            <a:r>
              <a:rPr lang="en-US" dirty="0" smtClean="0"/>
              <a:t>Summary</a:t>
            </a:r>
            <a:endParaRPr lang="en-US" dirty="0"/>
          </a:p>
        </p:txBody>
      </p:sp>
    </p:spTree>
    <p:extLst>
      <p:ext uri="{BB962C8B-B14F-4D97-AF65-F5344CB8AC3E}">
        <p14:creationId xmlns:p14="http://schemas.microsoft.com/office/powerpoint/2010/main" val="9658537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Nations</a:t>
            </a:r>
          </a:p>
          <a:p>
            <a:pPr lvl="1"/>
            <a:r>
              <a:rPr lang="en-US" dirty="0" smtClean="0"/>
              <a:t>Provinces</a:t>
            </a:r>
          </a:p>
          <a:p>
            <a:r>
              <a:rPr lang="en-US" dirty="0" smtClean="0"/>
              <a:t>Armies</a:t>
            </a:r>
          </a:p>
          <a:p>
            <a:r>
              <a:rPr lang="en-US" dirty="0" smtClean="0"/>
              <a:t>Diplomacy</a:t>
            </a:r>
          </a:p>
          <a:p>
            <a:r>
              <a:rPr lang="en-US" dirty="0" smtClean="0"/>
              <a:t>Combat</a:t>
            </a:r>
          </a:p>
          <a:p>
            <a:r>
              <a:rPr lang="en-US" dirty="0" smtClean="0"/>
              <a:t>War</a:t>
            </a:r>
          </a:p>
          <a:p>
            <a:r>
              <a:rPr lang="en-US" dirty="0" smtClean="0"/>
              <a:t>Revolution</a:t>
            </a:r>
            <a:endParaRPr lang="en-US" dirty="0"/>
          </a:p>
        </p:txBody>
      </p:sp>
      <p:sp>
        <p:nvSpPr>
          <p:cNvPr id="3" name="Title 2"/>
          <p:cNvSpPr>
            <a:spLocks noGrp="1"/>
          </p:cNvSpPr>
          <p:nvPr>
            <p:ph type="title"/>
          </p:nvPr>
        </p:nvSpPr>
        <p:spPr/>
        <p:txBody>
          <a:bodyPr/>
          <a:lstStyle/>
          <a:p>
            <a:r>
              <a:rPr lang="en-US" dirty="0" smtClean="0"/>
              <a:t>Features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143000"/>
            <a:ext cx="5932625" cy="4462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68708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Justin</a:t>
            </a:r>
          </a:p>
          <a:p>
            <a:pPr lvl="1"/>
            <a:r>
              <a:rPr lang="en-US" dirty="0" smtClean="0"/>
              <a:t>Map Generation</a:t>
            </a:r>
          </a:p>
          <a:p>
            <a:pPr lvl="1"/>
            <a:r>
              <a:rPr lang="en-US" dirty="0" smtClean="0"/>
              <a:t>UI Drawing</a:t>
            </a:r>
          </a:p>
          <a:p>
            <a:pPr lvl="1"/>
            <a:r>
              <a:rPr lang="en-US" dirty="0" smtClean="0"/>
              <a:t>Initialization</a:t>
            </a:r>
          </a:p>
          <a:p>
            <a:pPr lvl="1"/>
            <a:r>
              <a:rPr lang="en-US" dirty="0" smtClean="0"/>
              <a:t>Game Structure</a:t>
            </a:r>
          </a:p>
          <a:p>
            <a:r>
              <a:rPr lang="en-US" dirty="0" smtClean="0"/>
              <a:t>Christian</a:t>
            </a:r>
          </a:p>
          <a:p>
            <a:pPr lvl="1"/>
            <a:r>
              <a:rPr lang="en-US" dirty="0" smtClean="0"/>
              <a:t>AI</a:t>
            </a:r>
          </a:p>
          <a:p>
            <a:pPr lvl="1"/>
            <a:r>
              <a:rPr lang="en-US" dirty="0" smtClean="0"/>
              <a:t>Movement/</a:t>
            </a:r>
            <a:r>
              <a:rPr lang="en-US" dirty="0" err="1" smtClean="0"/>
              <a:t>Pathfinding</a:t>
            </a:r>
            <a:endParaRPr lang="en-US" dirty="0" smtClean="0"/>
          </a:p>
          <a:p>
            <a:pPr lvl="1"/>
            <a:r>
              <a:rPr lang="en-US" dirty="0" smtClean="0"/>
              <a:t>Art Assets</a:t>
            </a:r>
          </a:p>
        </p:txBody>
      </p:sp>
      <p:sp>
        <p:nvSpPr>
          <p:cNvPr id="3" name="Title 2"/>
          <p:cNvSpPr>
            <a:spLocks noGrp="1"/>
          </p:cNvSpPr>
          <p:nvPr>
            <p:ph type="title"/>
          </p:nvPr>
        </p:nvSpPr>
        <p:spPr/>
        <p:txBody>
          <a:bodyPr/>
          <a:lstStyle/>
          <a:p>
            <a:r>
              <a:rPr lang="en-US" dirty="0" smtClean="0"/>
              <a:t>Responsibilities</a:t>
            </a:r>
            <a:endParaRPr lang="en-US" dirty="0"/>
          </a:p>
        </p:txBody>
      </p:sp>
    </p:spTree>
    <p:extLst>
      <p:ext uri="{BB962C8B-B14F-4D97-AF65-F5344CB8AC3E}">
        <p14:creationId xmlns:p14="http://schemas.microsoft.com/office/powerpoint/2010/main" val="15978048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Git</a:t>
            </a:r>
            <a:r>
              <a:rPr lang="en-US" dirty="0" smtClean="0"/>
              <a:t> /</a:t>
            </a:r>
            <a:r>
              <a:rPr lang="en-US" dirty="0" err="1" smtClean="0"/>
              <a:t>Github</a:t>
            </a:r>
            <a:endParaRPr lang="en-US" dirty="0" smtClean="0"/>
          </a:p>
          <a:p>
            <a:pPr lvl="1"/>
            <a:r>
              <a:rPr lang="en-US" dirty="0" smtClean="0"/>
              <a:t>Issues</a:t>
            </a:r>
          </a:p>
          <a:p>
            <a:pPr lvl="1"/>
            <a:r>
              <a:rPr lang="en-US" dirty="0" smtClean="0"/>
              <a:t>Milestones</a:t>
            </a:r>
          </a:p>
          <a:p>
            <a:pPr lvl="1"/>
            <a:r>
              <a:rPr lang="en-US" dirty="0" smtClean="0"/>
              <a:t>Wiki</a:t>
            </a:r>
          </a:p>
          <a:p>
            <a:r>
              <a:rPr lang="en-US" dirty="0" smtClean="0"/>
              <a:t>Visual Studio integrated</a:t>
            </a:r>
          </a:p>
          <a:p>
            <a:endParaRPr lang="en-US" dirty="0"/>
          </a:p>
        </p:txBody>
      </p:sp>
      <p:sp>
        <p:nvSpPr>
          <p:cNvPr id="3" name="Title 2"/>
          <p:cNvSpPr>
            <a:spLocks noGrp="1"/>
          </p:cNvSpPr>
          <p:nvPr>
            <p:ph type="title"/>
          </p:nvPr>
        </p:nvSpPr>
        <p:spPr/>
        <p:txBody>
          <a:bodyPr/>
          <a:lstStyle/>
          <a:p>
            <a:r>
              <a:rPr lang="en-US" dirty="0" smtClean="0"/>
              <a:t>Issue Tracking</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7341" y="1765685"/>
            <a:ext cx="1612307" cy="469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6600" y="4183543"/>
            <a:ext cx="3457575" cy="2280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63300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6499069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Understand code before attempting to use it</a:t>
            </a:r>
          </a:p>
          <a:p>
            <a:pPr lvl="1"/>
            <a:r>
              <a:rPr lang="en-US" dirty="0" smtClean="0"/>
              <a:t>Ask questions</a:t>
            </a:r>
          </a:p>
          <a:p>
            <a:r>
              <a:rPr lang="en-US" dirty="0" smtClean="0"/>
              <a:t>Balance programming vs planning</a:t>
            </a:r>
            <a:endParaRPr lang="en-US" dirty="0"/>
          </a:p>
        </p:txBody>
      </p:sp>
      <p:sp>
        <p:nvSpPr>
          <p:cNvPr id="3" name="Title 2"/>
          <p:cNvSpPr>
            <a:spLocks noGrp="1"/>
          </p:cNvSpPr>
          <p:nvPr>
            <p:ph type="title"/>
          </p:nvPr>
        </p:nvSpPr>
        <p:spPr/>
        <p:txBody>
          <a:bodyPr/>
          <a:lstStyle/>
          <a:p>
            <a:r>
              <a:rPr lang="en-US" dirty="0" smtClean="0"/>
              <a:t>Lessons Learned</a:t>
            </a:r>
            <a:endParaRPr lang="en-US" dirty="0"/>
          </a:p>
        </p:txBody>
      </p:sp>
    </p:spTree>
    <p:extLst>
      <p:ext uri="{BB962C8B-B14F-4D97-AF65-F5344CB8AC3E}">
        <p14:creationId xmlns:p14="http://schemas.microsoft.com/office/powerpoint/2010/main" val="38822248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17320877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ctr"/>
            <a:endParaRPr lang="en-US" dirty="0" smtClean="0"/>
          </a:p>
          <a:p>
            <a:pPr algn="ctr"/>
            <a:endParaRPr lang="en-US" dirty="0"/>
          </a:p>
          <a:p>
            <a:pPr algn="ctr"/>
            <a:endParaRPr lang="en-US" dirty="0" smtClean="0"/>
          </a:p>
          <a:p>
            <a:pPr algn="ctr"/>
            <a:endParaRPr lang="en-US" dirty="0"/>
          </a:p>
          <a:p>
            <a:pPr marL="0" indent="0" algn="ctr">
              <a:buNone/>
            </a:pPr>
            <a:r>
              <a:rPr lang="en-US" sz="3600" dirty="0" smtClean="0"/>
              <a:t>Thank you</a:t>
            </a:r>
            <a:endParaRPr lang="en-US" sz="3600"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6684255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132</TotalTime>
  <Words>120</Words>
  <Application>Microsoft Office PowerPoint</Application>
  <PresentationFormat>On-screen Show (4:3)</PresentationFormat>
  <Paragraphs>40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Paper</vt:lpstr>
      <vt:lpstr>Strat of the Ages</vt:lpstr>
      <vt:lpstr>Summary</vt:lpstr>
      <vt:lpstr>Features</vt:lpstr>
      <vt:lpstr>Responsibilities</vt:lpstr>
      <vt:lpstr>Issue Tracking</vt:lpstr>
      <vt:lpstr>Demo</vt:lpstr>
      <vt:lpstr>Lessons Learned</vt:lpstr>
      <vt:lpstr>Questions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Christian Bravo</dc:creator>
  <cp:lastModifiedBy>Justin Lawrence</cp:lastModifiedBy>
  <cp:revision>8</cp:revision>
  <dcterms:created xsi:type="dcterms:W3CDTF">2013-12-16T23:57:36Z</dcterms:created>
  <dcterms:modified xsi:type="dcterms:W3CDTF">2013-12-17T21:27:40Z</dcterms:modified>
</cp:coreProperties>
</file>