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25" autoAdjust="0"/>
  </p:normalViewPr>
  <p:slideViewPr>
    <p:cSldViewPr snapToGrid="0" snapToObjects="1">
      <p:cViewPr varScale="1">
        <p:scale>
          <a:sx n="80" d="100"/>
          <a:sy n="80" d="100"/>
        </p:scale>
        <p:origin x="-1688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779216" y="770791"/>
            <a:ext cx="6522193" cy="4230347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81" y="1259947"/>
            <a:ext cx="6311263" cy="2035932"/>
          </a:xfrm>
        </p:spPr>
        <p:txBody>
          <a:bodyPr vert="horz" lIns="100794" tIns="50397" rIns="100794" bIns="50397" rtlCol="0" anchor="b" anchorCtr="0">
            <a:noAutofit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4681" y="3300564"/>
            <a:ext cx="6311263" cy="1110251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2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26" y="1259946"/>
            <a:ext cx="4197683" cy="1478583"/>
          </a:xfrm>
        </p:spPr>
        <p:txBody>
          <a:bodyPr anchor="b"/>
          <a:lstStyle>
            <a:lvl1pPr algn="ctr">
              <a:defRPr sz="49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317" y="667031"/>
            <a:ext cx="4163298" cy="6134928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 marL="2525108" indent="-379729">
              <a:defRPr sz="2200"/>
            </a:lvl7pPr>
            <a:lvl8pPr marL="2525108" indent="-379729">
              <a:defRPr sz="2200"/>
            </a:lvl8pPr>
            <a:lvl9pPr marL="2525108" indent="-379729"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126" y="2886759"/>
            <a:ext cx="4197683" cy="3453733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5065021" y="731263"/>
            <a:ext cx="4291902" cy="563539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99799" y="1259946"/>
            <a:ext cx="4181009" cy="1478583"/>
          </a:xfrm>
        </p:spPr>
        <p:txBody>
          <a:bodyPr anchor="b"/>
          <a:lstStyle>
            <a:lvl1pPr algn="ctr">
              <a:defRPr sz="49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9" y="2886759"/>
            <a:ext cx="4181009" cy="3453733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24672" y="953470"/>
            <a:ext cx="3772600" cy="5190977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9" y="510258"/>
            <a:ext cx="8509028" cy="9127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801" y="1762175"/>
            <a:ext cx="8509026" cy="503978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0521" y="755968"/>
            <a:ext cx="1176073" cy="6045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800" y="755921"/>
            <a:ext cx="7096689" cy="604313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749285" y="711499"/>
            <a:ext cx="6567231" cy="44023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6971700"/>
            <a:ext cx="2352146" cy="300987"/>
          </a:xfrm>
        </p:spPr>
        <p:txBody>
          <a:bodyPr/>
          <a:lstStyle>
            <a:lvl1pPr>
              <a:defRPr sz="15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4214" y="6971700"/>
            <a:ext cx="3192198" cy="300987"/>
          </a:xfrm>
        </p:spPr>
        <p:txBody>
          <a:bodyPr/>
          <a:lstStyle>
            <a:lvl1pPr>
              <a:defRPr sz="15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8" y="6971700"/>
            <a:ext cx="2352146" cy="300987"/>
          </a:xfrm>
        </p:spPr>
        <p:txBody>
          <a:bodyPr/>
          <a:lstStyle>
            <a:lvl1pPr>
              <a:defRPr sz="15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153" y="5459765"/>
            <a:ext cx="8924319" cy="944959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153" y="6383726"/>
            <a:ext cx="8924319" cy="55909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945561" y="887002"/>
            <a:ext cx="6216385" cy="4031827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93" y="2771881"/>
            <a:ext cx="8998441" cy="1007957"/>
          </a:xfrm>
        </p:spPr>
        <p:txBody>
          <a:bodyPr anchor="b" anchorCtr="0"/>
          <a:lstStyle>
            <a:lvl1pPr algn="ctr">
              <a:defRPr sz="60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093" y="3779837"/>
            <a:ext cx="8998441" cy="772723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00794" tIns="50397" rIns="100794" bIns="50397" rtlCol="0" anchor="ctr"/>
          <a:lstStyle>
            <a:lvl1pPr marL="0" algn="l" defTabSz="1007943" rtl="0" eaLnBrk="1" latinLnBrk="0" hangingPunct="1">
              <a:defRPr sz="15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00794" tIns="50397" rIns="100794" bIns="50397" rtlCol="0" anchor="ctr"/>
          <a:lstStyle>
            <a:lvl1pPr marL="0" algn="ctr" defTabSz="1007943" rtl="0" eaLnBrk="1" latinLnBrk="0" hangingPunct="1">
              <a:defRPr sz="15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00794" tIns="50397" rIns="100794" bIns="50397" rtlCol="0" anchor="ctr"/>
          <a:lstStyle>
            <a:lvl1pPr marL="0" algn="r" defTabSz="1007943" rtl="0" eaLnBrk="1" latinLnBrk="0" hangingPunct="1">
              <a:defRPr sz="15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050" y="1749101"/>
            <a:ext cx="4163298" cy="5052857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49101"/>
            <a:ext cx="4163298" cy="5052857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050" y="1762175"/>
            <a:ext cx="4160008" cy="471655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31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050" y="2397397"/>
            <a:ext cx="4160008" cy="440631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 marL="2525108" indent="-379729">
              <a:defRPr sz="1800"/>
            </a:lvl7pPr>
            <a:lvl8pPr marL="2525108" indent="-379729">
              <a:defRPr sz="1800"/>
            </a:lvl8pPr>
            <a:lvl9pPr marL="2525108" indent="-379729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762175"/>
            <a:ext cx="4163298" cy="471655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31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397397"/>
            <a:ext cx="4163298" cy="440631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 marL="2525108" indent="-379729">
              <a:defRPr sz="1800"/>
            </a:lvl7pPr>
            <a:lvl8pPr marL="2525108" indent="-379729">
              <a:defRPr sz="1800"/>
            </a:lvl8pPr>
            <a:lvl9pPr marL="2525108" indent="-379729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049" y="1749101"/>
            <a:ext cx="8496880" cy="245941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98049" y="4314648"/>
            <a:ext cx="8496880" cy="245941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050" y="1749101"/>
            <a:ext cx="4163298" cy="5052857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49102"/>
            <a:ext cx="4163298" cy="246060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5124318" y="4313462"/>
            <a:ext cx="4163298" cy="246060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98050" y="1749102"/>
            <a:ext cx="4163298" cy="246060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49102"/>
            <a:ext cx="4163298" cy="246060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98050" y="4313462"/>
            <a:ext cx="4163298" cy="246060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5124318" y="4313462"/>
            <a:ext cx="4163298" cy="246060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 marL="2525108" indent="-379729">
              <a:defRPr sz="2000"/>
            </a:lvl7pPr>
            <a:lvl8pPr marL="2525108" indent="-379729">
              <a:defRPr sz="2000"/>
            </a:lvl8pPr>
            <a:lvl9pPr marL="2525108" indent="-379729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521" y="347206"/>
            <a:ext cx="8479586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521" y="1749102"/>
            <a:ext cx="8479586" cy="503978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nl-NL" smtClean="0"/>
              <a:t>&lt;footer&gt;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61314181-5171-41C1-A181-21A1F111D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txStyles>
    <p:titleStyle>
      <a:lvl1pPr algn="ctr" defTabSz="1007943" rtl="0" eaLnBrk="1" latinLnBrk="0" hangingPunct="1">
        <a:spcBef>
          <a:spcPct val="0"/>
        </a:spcBef>
        <a:buNone/>
        <a:defRPr sz="6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1007943" rtl="0" eaLnBrk="1" latinLnBrk="0" hangingPunct="1">
        <a:spcBef>
          <a:spcPts val="2646"/>
        </a:spcBef>
        <a:buSzPct val="90000"/>
        <a:buFont typeface="Wingdings" pitchFamily="2" charset="2"/>
        <a:buChar char="v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07943" indent="-503972" algn="l" defTabSz="1007943" rtl="0" eaLnBrk="1" latinLnBrk="0" hangingPunct="1">
        <a:spcBef>
          <a:spcPts val="1323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92921" indent="-384978" algn="l" defTabSz="1007943" rtl="0" eaLnBrk="1" latinLnBrk="0" hangingPunct="1">
        <a:spcBef>
          <a:spcPts val="1323"/>
        </a:spcBef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370979" algn="l" defTabSz="1007943" rtl="0" eaLnBrk="1" latinLnBrk="0" hangingPunct="1">
        <a:spcBef>
          <a:spcPts val="1323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45379" indent="-381478" algn="l" defTabSz="1007943" rtl="0" eaLnBrk="1" latinLnBrk="0" hangingPunct="1">
        <a:spcBef>
          <a:spcPts val="1323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25108" indent="-379729" algn="l" defTabSz="1007943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894337" indent="-379729" algn="l" defTabSz="1007943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274066" indent="-379729" algn="l" defTabSz="1007943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2044" indent="-379729" algn="l" defTabSz="1007943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20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ungvn3000@gmail.com" TargetMode="External"/><Relationship Id="rId3" Type="http://schemas.openxmlformats.org/officeDocument/2006/relationships/hyperlink" Target="https://github.com/dungvn3000/qlv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dropbox.com/u/838791/qlvt/Phan%201%20edit%20view.m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21" y="347205"/>
            <a:ext cx="8479586" cy="1819957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Website</a:t>
            </a:r>
            <a:br>
              <a:rPr lang="en-US" dirty="0" smtClean="0"/>
            </a:br>
            <a:r>
              <a:rPr lang="en-US" dirty="0" smtClean="0"/>
              <a:t>Development Guide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5486" y="6087274"/>
            <a:ext cx="5655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	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endParaRPr lang="en-US" dirty="0" smtClean="0"/>
          </a:p>
          <a:p>
            <a:r>
              <a:rPr lang="en-US" dirty="0" smtClean="0"/>
              <a:t>Email	: </a:t>
            </a:r>
            <a:r>
              <a:rPr lang="en-US" dirty="0" smtClean="0">
                <a:hlinkClick r:id="rId2"/>
              </a:rPr>
              <a:t>dungvn3000@gmail.com</a:t>
            </a:r>
            <a:endParaRPr lang="en-US" dirty="0" smtClean="0"/>
          </a:p>
          <a:p>
            <a:r>
              <a:rPr lang="en-US" dirty="0" smtClean="0"/>
              <a:t>Website	: </a:t>
            </a:r>
            <a:r>
              <a:rPr lang="de-DE" dirty="0" smtClean="0">
                <a:hlinkClick r:id="rId3"/>
              </a:rPr>
              <a:t>https://github.com/dungvn3000/qlvt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2922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Version Control.</a:t>
            </a:r>
          </a:p>
          <a:p>
            <a:r>
              <a:rPr lang="en-US" dirty="0" smtClean="0"/>
              <a:t>Building system.</a:t>
            </a:r>
          </a:p>
          <a:p>
            <a:r>
              <a:rPr lang="en-US" dirty="0" smtClean="0"/>
              <a:t>Project Architecture.</a:t>
            </a:r>
          </a:p>
          <a:p>
            <a:r>
              <a:rPr lang="en-US" dirty="0" smtClean="0"/>
              <a:t>Frameworks using.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Development tool. (IDEA)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4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version control system.</a:t>
            </a:r>
          </a:p>
          <a:p>
            <a:r>
              <a:rPr lang="en-US" dirty="0" smtClean="0"/>
              <a:t>Hosting project source on </a:t>
            </a:r>
            <a:r>
              <a:rPr lang="en-US" dirty="0" err="1" smtClean="0"/>
              <a:t>github.com</a:t>
            </a:r>
            <a:r>
              <a:rPr lang="en-US" dirty="0" smtClean="0"/>
              <a:t> website.</a:t>
            </a:r>
          </a:p>
          <a:p>
            <a:r>
              <a:rPr lang="en-US" dirty="0" smtClean="0"/>
              <a:t>Project source code website :</a:t>
            </a:r>
          </a:p>
          <a:p>
            <a:pPr lvl="1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/dungvn3000/</a:t>
            </a:r>
            <a:r>
              <a:rPr lang="de-DE" dirty="0" err="1"/>
              <a:t>qlvt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7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maven 2 building system.</a:t>
            </a:r>
          </a:p>
          <a:p>
            <a:r>
              <a:rPr lang="en-US" dirty="0" smtClean="0"/>
              <a:t>The main project building configuration is </a:t>
            </a:r>
            <a:r>
              <a:rPr lang="en-US" dirty="0" err="1" smtClean="0"/>
              <a:t>pom.xml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These are two ways to build the project: </a:t>
            </a:r>
          </a:p>
          <a:p>
            <a:pPr lvl="1"/>
            <a:r>
              <a:rPr lang="en-US" dirty="0" smtClean="0"/>
              <a:t>Build command: </a:t>
            </a:r>
            <a:r>
              <a:rPr lang="nb-NO" dirty="0" err="1"/>
              <a:t>mvn</a:t>
            </a:r>
            <a:r>
              <a:rPr lang="nb-NO" dirty="0"/>
              <a:t> </a:t>
            </a:r>
            <a:r>
              <a:rPr lang="nb-NO" dirty="0" err="1"/>
              <a:t>clean</a:t>
            </a:r>
            <a:r>
              <a:rPr lang="nb-NO" dirty="0"/>
              <a:t> </a:t>
            </a:r>
            <a:r>
              <a:rPr lang="nb-NO" dirty="0" err="1"/>
              <a:t>install</a:t>
            </a:r>
            <a:r>
              <a:rPr lang="nb-NO" dirty="0"/>
              <a:t> -P </a:t>
            </a:r>
            <a:r>
              <a:rPr lang="nb-NO" dirty="0" smtClean="0"/>
              <a:t>PRODUCTION</a:t>
            </a:r>
          </a:p>
          <a:p>
            <a:pPr lvl="1"/>
            <a:r>
              <a:rPr lang="nb-NO" dirty="0" err="1" smtClean="0"/>
              <a:t>Build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: </a:t>
            </a:r>
            <a:r>
              <a:rPr lang="nb-NO" dirty="0" err="1" smtClean="0"/>
              <a:t>build.bat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9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MVP Pattern</a:t>
            </a:r>
          </a:p>
          <a:p>
            <a:pPr lvl="2"/>
            <a:r>
              <a:rPr lang="en-US" dirty="0" smtClean="0"/>
              <a:t>View.</a:t>
            </a:r>
          </a:p>
          <a:p>
            <a:pPr lvl="3"/>
            <a:r>
              <a:rPr lang="en-US" dirty="0" smtClean="0"/>
              <a:t>The main idea of view is what you see on the website.</a:t>
            </a:r>
          </a:p>
          <a:p>
            <a:pPr lvl="3"/>
            <a:r>
              <a:rPr lang="en-US" dirty="0" smtClean="0"/>
              <a:t>Including only user interface code, no business code or business process</a:t>
            </a:r>
          </a:p>
          <a:p>
            <a:pPr lvl="2"/>
            <a:r>
              <a:rPr lang="en-US" dirty="0" smtClean="0"/>
              <a:t>Presenter.</a:t>
            </a:r>
          </a:p>
          <a:p>
            <a:pPr lvl="3"/>
            <a:r>
              <a:rPr lang="en-US" dirty="0" smtClean="0"/>
              <a:t>Presenter will help you connect between View and Model.</a:t>
            </a:r>
          </a:p>
          <a:p>
            <a:pPr lvl="2"/>
            <a:r>
              <a:rPr lang="en-US" dirty="0" smtClean="0"/>
              <a:t>Model</a:t>
            </a:r>
          </a:p>
          <a:p>
            <a:pPr lvl="3"/>
            <a:r>
              <a:rPr lang="en-US" dirty="0" smtClean="0"/>
              <a:t>Every database operation such as delete, update, select… will be processed in here.</a:t>
            </a:r>
          </a:p>
          <a:p>
            <a:pPr lvl="3"/>
            <a:r>
              <a:rPr lang="en-US" dirty="0" smtClean="0"/>
              <a:t>Including you business logical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5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4979" y="2028132"/>
            <a:ext cx="1942173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4979" y="3800576"/>
            <a:ext cx="1942173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4979" y="5541295"/>
            <a:ext cx="1942173" cy="73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526066" y="2760195"/>
            <a:ext cx="0" cy="10403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4526066" y="4532639"/>
            <a:ext cx="0" cy="10086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3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Presenter</a:t>
            </a:r>
          </a:p>
          <a:p>
            <a:pPr lvl="1"/>
            <a:r>
              <a:rPr lang="en-US" dirty="0" smtClean="0"/>
              <a:t>Smvp4g and Google Web Toolkit framework.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Hibernate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6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 database system.</a:t>
            </a:r>
          </a:p>
          <a:p>
            <a:r>
              <a:rPr lang="en-US" dirty="0" smtClean="0"/>
              <a:t>Basically, same feature with Microsoft Sql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0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endParaRPr lang="en-US" dirty="0"/>
          </a:p>
          <a:p>
            <a:pPr lvl="1"/>
            <a:r>
              <a:rPr lang="en-US" dirty="0" smtClean="0"/>
              <a:t>Part 1: How to change a view.</a:t>
            </a:r>
            <a:r>
              <a:rPr lang="en-US" dirty="0" smtClean="0"/>
              <a:t>	</a:t>
            </a:r>
            <a:r>
              <a:rPr lang="de-DE" dirty="0">
                <a:hlinkClick r:id="rId2"/>
              </a:rPr>
              <a:t>http://dl.dropbox.com/u/838791/qlvt/Phan%201%20edit%</a:t>
            </a:r>
            <a:r>
              <a:rPr lang="de-DE" dirty="0" smtClean="0">
                <a:hlinkClick r:id="rId2"/>
              </a:rPr>
              <a:t>20view.mov</a:t>
            </a:r>
            <a:endParaRPr lang="de-DE" dirty="0" smtClean="0"/>
          </a:p>
          <a:p>
            <a:pPr marL="100794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112</TotalTime>
  <Words>218</Words>
  <Application>Microsoft Macintosh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Venture</vt:lpstr>
      <vt:lpstr>Quản lý vật tư Website Development Guide</vt:lpstr>
      <vt:lpstr>Table of Content</vt:lpstr>
      <vt:lpstr>Source version control</vt:lpstr>
      <vt:lpstr>Building system</vt:lpstr>
      <vt:lpstr>Project Architecture</vt:lpstr>
      <vt:lpstr>MVP Framework</vt:lpstr>
      <vt:lpstr>Framework using</vt:lpstr>
      <vt:lpstr>Database MySql</vt:lpstr>
      <vt:lpstr>Development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vật tư Website Development Guide</dc:title>
  <cp:lastModifiedBy>Nguyen Duc Dung</cp:lastModifiedBy>
  <cp:revision>22</cp:revision>
  <dcterms:modified xsi:type="dcterms:W3CDTF">2012-04-23T16:17:18Z</dcterms:modified>
</cp:coreProperties>
</file>