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727993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0"/>
  </p:normalViewPr>
  <p:slideViewPr>
    <p:cSldViewPr snapToGrid="0">
      <p:cViewPr varScale="1">
        <p:scale>
          <a:sx n="64" d="100"/>
          <a:sy n="64" d="100"/>
        </p:scale>
        <p:origin x="6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1156</c:v>
                </c:pt>
                <c:pt idx="1">
                  <c:v>284</c:v>
                </c:pt>
                <c:pt idx="2">
                  <c:v>732</c:v>
                </c:pt>
                <c:pt idx="3">
                  <c:v>277</c:v>
                </c:pt>
                <c:pt idx="4">
                  <c:v>296</c:v>
                </c:pt>
                <c:pt idx="5">
                  <c:v>218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30-4469-8C09-BE07F7BBDD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1697264"/>
        <c:axId val="41168334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TKGE-PN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triangle"/>
            <c:size val="13"/>
            <c:spPr>
              <a:solidFill>
                <a:schemeClr val="accent3">
                  <a:lumMod val="75000"/>
                </a:schemeClr>
              </a:solidFill>
              <a:ln w="9525">
                <a:solidFill>
                  <a:schemeClr val="accent3">
                    <a:lumMod val="75000"/>
                  </a:schemeClr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</c:v>
                </c:pt>
                <c:pt idx="1">
                  <c:v>0.48</c:v>
                </c:pt>
                <c:pt idx="2">
                  <c:v>0.443</c:v>
                </c:pt>
                <c:pt idx="3">
                  <c:v>0.188</c:v>
                </c:pt>
                <c:pt idx="4">
                  <c:v>0.125</c:v>
                </c:pt>
                <c:pt idx="5">
                  <c:v>7.5999999999999998E-2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30-4469-8C09-BE07F7BBDDF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消融Path-Transformer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3"/>
            <c:spPr>
              <a:solidFill>
                <a:schemeClr val="accent3">
                  <a:lumMod val="75000"/>
                </a:schemeClr>
              </a:solidFill>
              <a:ln w="9525">
                <a:solidFill>
                  <a:schemeClr val="accent3">
                    <a:lumMod val="75000"/>
                  </a:schemeClr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1</c:v>
                </c:pt>
                <c:pt idx="1">
                  <c:v>0.38700000000000001</c:v>
                </c:pt>
                <c:pt idx="2">
                  <c:v>0.34300000000000003</c:v>
                </c:pt>
                <c:pt idx="3">
                  <c:v>0.13900000000000001</c:v>
                </c:pt>
                <c:pt idx="4">
                  <c:v>8.2000000000000003E-2</c:v>
                </c:pt>
                <c:pt idx="5">
                  <c:v>4.2999999999999997E-2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330-4469-8C09-BE07F7BBDD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8728688"/>
        <c:axId val="408737328"/>
      </c:lineChart>
      <c:catAx>
        <c:axId val="411697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头实体和尾实体间的最短距离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11683344"/>
        <c:crosses val="autoZero"/>
        <c:auto val="1"/>
        <c:lblAlgn val="ctr"/>
        <c:lblOffset val="100"/>
        <c:noMultiLvlLbl val="0"/>
      </c:catAx>
      <c:valAx>
        <c:axId val="4116833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样本数量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11697264"/>
        <c:crosses val="autoZero"/>
        <c:crossBetween val="between"/>
      </c:valAx>
      <c:valAx>
        <c:axId val="40873732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MRR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8728688"/>
        <c:crosses val="max"/>
        <c:crossBetween val="between"/>
      </c:valAx>
      <c:catAx>
        <c:axId val="4087286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087373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r"/>
      <c:legendEntry>
        <c:idx val="0"/>
        <c:delete val="1"/>
      </c:legendEntry>
      <c:layout>
        <c:manualLayout>
          <c:xMode val="edge"/>
          <c:yMode val="edge"/>
          <c:x val="0.66096832462684985"/>
          <c:y val="9.9219111736344873E-3"/>
          <c:w val="0.23319796537470316"/>
          <c:h val="9.978395754567855E-2"/>
        </c:manualLayout>
      </c:layout>
      <c:overlay val="1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992" y="1590794"/>
            <a:ext cx="12959954" cy="3384092"/>
          </a:xfrm>
        </p:spPr>
        <p:txBody>
          <a:bodyPr anchor="b"/>
          <a:lstStyle>
            <a:lvl1pPr algn="ctr">
              <a:defRPr sz="8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992" y="5105389"/>
            <a:ext cx="12959954" cy="2346813"/>
          </a:xfrm>
        </p:spPr>
        <p:txBody>
          <a:bodyPr/>
          <a:lstStyle>
            <a:lvl1pPr marL="0" indent="0" algn="ctr">
              <a:buNone/>
              <a:defRPr sz="3402"/>
            </a:lvl1pPr>
            <a:lvl2pPr marL="647990" indent="0" algn="ctr">
              <a:buNone/>
              <a:defRPr sz="2835"/>
            </a:lvl2pPr>
            <a:lvl3pPr marL="1295979" indent="0" algn="ctr">
              <a:buNone/>
              <a:defRPr sz="2551"/>
            </a:lvl3pPr>
            <a:lvl4pPr marL="1943969" indent="0" algn="ctr">
              <a:buNone/>
              <a:defRPr sz="2268"/>
            </a:lvl4pPr>
            <a:lvl5pPr marL="2591958" indent="0" algn="ctr">
              <a:buNone/>
              <a:defRPr sz="2268"/>
            </a:lvl5pPr>
            <a:lvl6pPr marL="3239948" indent="0" algn="ctr">
              <a:buNone/>
              <a:defRPr sz="2268"/>
            </a:lvl6pPr>
            <a:lvl7pPr marL="3887937" indent="0" algn="ctr">
              <a:buNone/>
              <a:defRPr sz="2268"/>
            </a:lvl7pPr>
            <a:lvl8pPr marL="4535927" indent="0" algn="ctr">
              <a:buNone/>
              <a:defRPr sz="2268"/>
            </a:lvl8pPr>
            <a:lvl9pPr marL="5183916" indent="0" algn="ctr">
              <a:buNone/>
              <a:defRPr sz="226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31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0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65955" y="517514"/>
            <a:ext cx="3725987" cy="823747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996" y="517514"/>
            <a:ext cx="10961961" cy="823747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16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59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96" y="2423317"/>
            <a:ext cx="14903947" cy="404335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996" y="6504927"/>
            <a:ext cx="14903947" cy="2126307"/>
          </a:xfrm>
        </p:spPr>
        <p:txBody>
          <a:bodyPr/>
          <a:lstStyle>
            <a:lvl1pPr marL="0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1pPr>
            <a:lvl2pPr marL="64799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295979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3969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195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3994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793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592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391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55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996" y="2587570"/>
            <a:ext cx="7343974" cy="61674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7968" y="2587570"/>
            <a:ext cx="7343974" cy="61674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57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6" y="517514"/>
            <a:ext cx="14903947" cy="18788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0247" y="2382815"/>
            <a:ext cx="7310223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247" y="3550596"/>
            <a:ext cx="7310223" cy="52223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47969" y="2382815"/>
            <a:ext cx="7346224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47969" y="3550596"/>
            <a:ext cx="7346224" cy="52223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5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96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4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648018"/>
            <a:ext cx="5573229" cy="2268061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224" y="1399539"/>
            <a:ext cx="8747969" cy="6907687"/>
          </a:xfrm>
        </p:spPr>
        <p:txBody>
          <a:bodyPr/>
          <a:lstStyle>
            <a:lvl1pPr>
              <a:defRPr sz="4535"/>
            </a:lvl1pPr>
            <a:lvl2pPr>
              <a:defRPr sz="3968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916079"/>
            <a:ext cx="5573229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8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648018"/>
            <a:ext cx="5573229" cy="2268061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46224" y="1399539"/>
            <a:ext cx="8747969" cy="6907687"/>
          </a:xfrm>
        </p:spPr>
        <p:txBody>
          <a:bodyPr anchor="t"/>
          <a:lstStyle>
            <a:lvl1pPr marL="0" indent="0">
              <a:buNone/>
              <a:defRPr sz="4535"/>
            </a:lvl1pPr>
            <a:lvl2pPr marL="647990" indent="0">
              <a:buNone/>
              <a:defRPr sz="3968"/>
            </a:lvl2pPr>
            <a:lvl3pPr marL="1295979" indent="0">
              <a:buNone/>
              <a:defRPr sz="3402"/>
            </a:lvl3pPr>
            <a:lvl4pPr marL="1943969" indent="0">
              <a:buNone/>
              <a:defRPr sz="2835"/>
            </a:lvl4pPr>
            <a:lvl5pPr marL="2591958" indent="0">
              <a:buNone/>
              <a:defRPr sz="2835"/>
            </a:lvl5pPr>
            <a:lvl6pPr marL="3239948" indent="0">
              <a:buNone/>
              <a:defRPr sz="2835"/>
            </a:lvl6pPr>
            <a:lvl7pPr marL="3887937" indent="0">
              <a:buNone/>
              <a:defRPr sz="2835"/>
            </a:lvl7pPr>
            <a:lvl8pPr marL="4535927" indent="0">
              <a:buNone/>
              <a:defRPr sz="2835"/>
            </a:lvl8pPr>
            <a:lvl9pPr marL="5183916" indent="0">
              <a:buNone/>
              <a:defRPr sz="283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916079"/>
            <a:ext cx="5573229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93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7996" y="517514"/>
            <a:ext cx="14903947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6" y="2587570"/>
            <a:ext cx="14903947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7996" y="9009244"/>
            <a:ext cx="388798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E5CE5-9DB1-45CD-8399-01ECD94B8955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3980" y="9009244"/>
            <a:ext cx="5831979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03956" y="9009244"/>
            <a:ext cx="388798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0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95979" rtl="0" eaLnBrk="1" latinLnBrk="0" hangingPunct="1">
        <a:lnSpc>
          <a:spcPct val="90000"/>
        </a:lnSpc>
        <a:spcBef>
          <a:spcPct val="0"/>
        </a:spcBef>
        <a:buNone/>
        <a:defRPr sz="62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995" indent="-323995" algn="l" defTabSz="1295979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971984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619974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26796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91595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56394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4211932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859922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507911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799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7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396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195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3994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793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592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3916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17.bin"/><Relationship Id="rId26" Type="http://schemas.openxmlformats.org/officeDocument/2006/relationships/oleObject" Target="../embeddings/oleObject21.bin"/><Relationship Id="rId3" Type="http://schemas.openxmlformats.org/officeDocument/2006/relationships/image" Target="../media/image9.wmf"/><Relationship Id="rId21" Type="http://schemas.openxmlformats.org/officeDocument/2006/relationships/image" Target="../media/image18.e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6.wmf"/><Relationship Id="rId25" Type="http://schemas.openxmlformats.org/officeDocument/2006/relationships/image" Target="../media/image20.emf"/><Relationship Id="rId2" Type="http://schemas.openxmlformats.org/officeDocument/2006/relationships/oleObject" Target="../embeddings/oleObject9.bin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wmf"/><Relationship Id="rId24" Type="http://schemas.openxmlformats.org/officeDocument/2006/relationships/oleObject" Target="../embeddings/oleObject20.bin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23" Type="http://schemas.openxmlformats.org/officeDocument/2006/relationships/image" Target="../media/image19.e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17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oleObject19.bin"/><Relationship Id="rId27" Type="http://schemas.openxmlformats.org/officeDocument/2006/relationships/image" Target="../media/image2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5FAE1E6-0D02-790F-4592-89211E7588D8}"/>
              </a:ext>
            </a:extLst>
          </p:cNvPr>
          <p:cNvSpPr/>
          <p:nvPr/>
        </p:nvSpPr>
        <p:spPr>
          <a:xfrm>
            <a:off x="4143267" y="2303523"/>
            <a:ext cx="871537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1836CC9-E818-7DE8-E0AC-5FD7E339BD54}"/>
              </a:ext>
            </a:extLst>
          </p:cNvPr>
          <p:cNvSpPr/>
          <p:nvPr/>
        </p:nvSpPr>
        <p:spPr>
          <a:xfrm>
            <a:off x="4143266" y="3356522"/>
            <a:ext cx="871537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160069-817D-A962-9654-EA78657ECB66}"/>
              </a:ext>
            </a:extLst>
          </p:cNvPr>
          <p:cNvSpPr/>
          <p:nvPr/>
        </p:nvSpPr>
        <p:spPr>
          <a:xfrm>
            <a:off x="3915570" y="2055756"/>
            <a:ext cx="3966692" cy="194471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241EBCC-0FF8-4CBD-A96C-BC16C9825D1A}"/>
              </a:ext>
            </a:extLst>
          </p:cNvPr>
          <p:cNvSpPr/>
          <p:nvPr/>
        </p:nvSpPr>
        <p:spPr>
          <a:xfrm>
            <a:off x="5643746" y="3356522"/>
            <a:ext cx="1988902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北京航空航天大学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CB89523-80F1-637B-07DD-2C6C4B25EB6F}"/>
              </a:ext>
            </a:extLst>
          </p:cNvPr>
          <p:cNvSpPr/>
          <p:nvPr/>
        </p:nvSpPr>
        <p:spPr>
          <a:xfrm>
            <a:off x="6202431" y="2303523"/>
            <a:ext cx="871537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DA1C114-7B37-1E91-BA3D-F61B209E7B9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579033" y="2767870"/>
            <a:ext cx="0" cy="58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BEDDE31-FD5F-652E-9F9D-EAD9430F289D}"/>
              </a:ext>
            </a:extLst>
          </p:cNvPr>
          <p:cNvSpPr txBox="1"/>
          <p:nvPr/>
        </p:nvSpPr>
        <p:spPr>
          <a:xfrm>
            <a:off x="4579031" y="2896251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同学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FA74AAF-8C47-1528-B181-FBD96527702B}"/>
              </a:ext>
            </a:extLst>
          </p:cNvPr>
          <p:cNvCxnSpPr>
            <a:stCxn id="18" idx="0"/>
            <a:endCxn id="19" idx="2"/>
          </p:cNvCxnSpPr>
          <p:nvPr/>
        </p:nvCxnSpPr>
        <p:spPr>
          <a:xfrm flipV="1">
            <a:off x="6638197" y="2767870"/>
            <a:ext cx="0" cy="58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2A0D1F7B-E6F7-1656-068A-79B1D8051D88}"/>
              </a:ext>
            </a:extLst>
          </p:cNvPr>
          <p:cNvSpPr txBox="1"/>
          <p:nvPr/>
        </p:nvSpPr>
        <p:spPr>
          <a:xfrm>
            <a:off x="6609708" y="2896451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位于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29FBAD6-9616-B9F8-C825-9AD6EE062995}"/>
              </a:ext>
            </a:extLst>
          </p:cNvPr>
          <p:cNvSpPr txBox="1"/>
          <p:nvPr/>
        </p:nvSpPr>
        <p:spPr>
          <a:xfrm>
            <a:off x="3819287" y="1733984"/>
            <a:ext cx="10815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短距离依赖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CB373AA-D590-8F62-78B6-08710378D476}"/>
              </a:ext>
            </a:extLst>
          </p:cNvPr>
          <p:cNvSpPr/>
          <p:nvPr/>
        </p:nvSpPr>
        <p:spPr>
          <a:xfrm>
            <a:off x="4143267" y="4638172"/>
            <a:ext cx="871537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201EF215-5E0B-2995-51B5-7B0B243E977C}"/>
              </a:ext>
            </a:extLst>
          </p:cNvPr>
          <p:cNvSpPr/>
          <p:nvPr/>
        </p:nvSpPr>
        <p:spPr>
          <a:xfrm>
            <a:off x="4143266" y="5691171"/>
            <a:ext cx="871537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小红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D1BEFE5-F4AE-3B09-7FBA-73A16187B04F}"/>
              </a:ext>
            </a:extLst>
          </p:cNvPr>
          <p:cNvSpPr/>
          <p:nvPr/>
        </p:nvSpPr>
        <p:spPr>
          <a:xfrm>
            <a:off x="3915570" y="4399232"/>
            <a:ext cx="3966692" cy="2958568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4D901ECD-8268-3915-00E3-571DC4C864E4}"/>
              </a:ext>
            </a:extLst>
          </p:cNvPr>
          <p:cNvSpPr/>
          <p:nvPr/>
        </p:nvSpPr>
        <p:spPr>
          <a:xfrm>
            <a:off x="5643746" y="5691171"/>
            <a:ext cx="1988902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北京航空航天大学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A5A0D5D-6682-6943-EFB5-B161DD0B502F}"/>
              </a:ext>
            </a:extLst>
          </p:cNvPr>
          <p:cNvSpPr/>
          <p:nvPr/>
        </p:nvSpPr>
        <p:spPr>
          <a:xfrm>
            <a:off x="6202431" y="4638172"/>
            <a:ext cx="871537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A50F437-90FA-5CCB-0DF0-78B4F544615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4579033" y="5102519"/>
            <a:ext cx="0" cy="58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0DC15D5B-D54D-DA43-CB30-3798F98875E5}"/>
              </a:ext>
            </a:extLst>
          </p:cNvPr>
          <p:cNvSpPr txBox="1"/>
          <p:nvPr/>
        </p:nvSpPr>
        <p:spPr>
          <a:xfrm>
            <a:off x="4579031" y="5230900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同学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36DF768-67B2-1C7F-85BE-8FBF8679F59C}"/>
              </a:ext>
            </a:extLst>
          </p:cNvPr>
          <p:cNvCxnSpPr>
            <a:stCxn id="44" idx="0"/>
            <a:endCxn id="45" idx="2"/>
          </p:cNvCxnSpPr>
          <p:nvPr/>
        </p:nvCxnSpPr>
        <p:spPr>
          <a:xfrm flipV="1">
            <a:off x="6638197" y="5102519"/>
            <a:ext cx="0" cy="58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AE98CF9E-BB4E-B95D-F5AE-64D641DB1EC1}"/>
              </a:ext>
            </a:extLst>
          </p:cNvPr>
          <p:cNvSpPr txBox="1"/>
          <p:nvPr/>
        </p:nvSpPr>
        <p:spPr>
          <a:xfrm>
            <a:off x="6609708" y="5231100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位于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644E9BA-113B-8FAE-303E-ECE5937980D1}"/>
              </a:ext>
            </a:extLst>
          </p:cNvPr>
          <p:cNvSpPr txBox="1"/>
          <p:nvPr/>
        </p:nvSpPr>
        <p:spPr>
          <a:xfrm>
            <a:off x="3819287" y="4068633"/>
            <a:ext cx="10815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长距离依赖</a:t>
            </a:r>
          </a:p>
        </p:txBody>
      </p:sp>
      <p:sp>
        <p:nvSpPr>
          <p:cNvPr id="52" name="左大括号 51">
            <a:extLst>
              <a:ext uri="{FF2B5EF4-FFF2-40B4-BE49-F238E27FC236}">
                <a16:creationId xmlns:a16="http://schemas.microsoft.com/office/drawing/2014/main" id="{6272A4F6-66C3-FB1F-7F06-92BDB1B27EDE}"/>
              </a:ext>
            </a:extLst>
          </p:cNvPr>
          <p:cNvSpPr/>
          <p:nvPr/>
        </p:nvSpPr>
        <p:spPr>
          <a:xfrm rot="16200000">
            <a:off x="5715396" y="4620994"/>
            <a:ext cx="328411" cy="361896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E5F0C28-F685-2B04-1CCD-013C07BCD72F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>
            <a:off x="5014800" y="5923343"/>
            <a:ext cx="628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76590F40-CFC6-E672-C6A3-CB6ED56A67B1}"/>
              </a:ext>
            </a:extLst>
          </p:cNvPr>
          <p:cNvSpPr txBox="1"/>
          <p:nvPr/>
        </p:nvSpPr>
        <p:spPr>
          <a:xfrm>
            <a:off x="5057752" y="5641741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就读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1391EB3B-193A-1FB5-AC49-1D4A2DFE614A}"/>
              </a:ext>
            </a:extLst>
          </p:cNvPr>
          <p:cNvSpPr/>
          <p:nvPr/>
        </p:nvSpPr>
        <p:spPr>
          <a:xfrm>
            <a:off x="4579034" y="6705427"/>
            <a:ext cx="871537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1FFEACA7-022E-D7B1-9311-D3F6000761A5}"/>
              </a:ext>
            </a:extLst>
          </p:cNvPr>
          <p:cNvSpPr/>
          <p:nvPr/>
        </p:nvSpPr>
        <p:spPr>
          <a:xfrm>
            <a:off x="6349320" y="6705427"/>
            <a:ext cx="871537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21213B3-85B0-7E9D-DAD6-DBDD3F6D6A88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5450571" y="6937599"/>
            <a:ext cx="898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35FA3D94-B9A0-3F77-F3F2-E6CBE8BC8077}"/>
              </a:ext>
            </a:extLst>
          </p:cNvPr>
          <p:cNvSpPr txBox="1"/>
          <p:nvPr/>
        </p:nvSpPr>
        <p:spPr>
          <a:xfrm>
            <a:off x="5570963" y="6660599"/>
            <a:ext cx="683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居住于</a:t>
            </a:r>
          </a:p>
        </p:txBody>
      </p:sp>
    </p:spTree>
    <p:extLst>
      <p:ext uri="{BB962C8B-B14F-4D97-AF65-F5344CB8AC3E}">
        <p14:creationId xmlns:p14="http://schemas.microsoft.com/office/powerpoint/2010/main" val="4646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5FAE1E6-0D02-790F-4592-89211E7588D8}"/>
              </a:ext>
            </a:extLst>
          </p:cNvPr>
          <p:cNvSpPr/>
          <p:nvPr/>
        </p:nvSpPr>
        <p:spPr>
          <a:xfrm>
            <a:off x="4143265" y="2448564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160069-817D-A962-9654-EA78657ECB66}"/>
              </a:ext>
            </a:extLst>
          </p:cNvPr>
          <p:cNvSpPr/>
          <p:nvPr/>
        </p:nvSpPr>
        <p:spPr>
          <a:xfrm>
            <a:off x="3992844" y="2294019"/>
            <a:ext cx="4584879" cy="624625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BEDDE31-FD5F-652E-9F9D-EAD9430F289D}"/>
              </a:ext>
            </a:extLst>
          </p:cNvPr>
          <p:cNvSpPr txBox="1"/>
          <p:nvPr/>
        </p:nvSpPr>
        <p:spPr>
          <a:xfrm>
            <a:off x="4680072" y="2378183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同学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29FBAD6-9616-B9F8-C825-9AD6EE062995}"/>
              </a:ext>
            </a:extLst>
          </p:cNvPr>
          <p:cNvSpPr txBox="1"/>
          <p:nvPr/>
        </p:nvSpPr>
        <p:spPr>
          <a:xfrm>
            <a:off x="3992844" y="2075292"/>
            <a:ext cx="1081517" cy="25391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短距离信息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90EB411-54F2-806D-C59C-41F638129FD3}"/>
              </a:ext>
            </a:extLst>
          </p:cNvPr>
          <p:cNvSpPr/>
          <p:nvPr/>
        </p:nvSpPr>
        <p:spPr>
          <a:xfrm>
            <a:off x="5139434" y="2448563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小红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1FE2E25-35A5-3174-9D77-83CE7BB31B60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4694130" y="2608216"/>
            <a:ext cx="4453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E6391FC-2E44-93F0-2498-271BA885380E}"/>
              </a:ext>
            </a:extLst>
          </p:cNvPr>
          <p:cNvSpPr/>
          <p:nvPr/>
        </p:nvSpPr>
        <p:spPr>
          <a:xfrm>
            <a:off x="7889823" y="2448563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C6A3695-7953-080A-1E23-DFC2AAA0AC8F}"/>
              </a:ext>
            </a:extLst>
          </p:cNvPr>
          <p:cNvSpPr/>
          <p:nvPr/>
        </p:nvSpPr>
        <p:spPr>
          <a:xfrm>
            <a:off x="6172919" y="2448564"/>
            <a:ext cx="1283525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北京航空航天大学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7855666-A516-FED5-40BB-15E7006CFBC7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7456441" y="2608216"/>
            <a:ext cx="4333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1B8FDC5-B7A9-4ABF-5548-D2D3C395F745}"/>
              </a:ext>
            </a:extLst>
          </p:cNvPr>
          <p:cNvSpPr txBox="1"/>
          <p:nvPr/>
        </p:nvSpPr>
        <p:spPr>
          <a:xfrm>
            <a:off x="7447303" y="2378183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位于</a:t>
            </a: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14CE1F22-2B52-70DF-6595-7883F1BF652A}"/>
              </a:ext>
            </a:extLst>
          </p:cNvPr>
          <p:cNvSpPr/>
          <p:nvPr/>
        </p:nvSpPr>
        <p:spPr>
          <a:xfrm>
            <a:off x="10936871" y="3797182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674436AF-59A3-2916-DBDF-02978D67672A}"/>
              </a:ext>
            </a:extLst>
          </p:cNvPr>
          <p:cNvSpPr/>
          <p:nvPr/>
        </p:nvSpPr>
        <p:spPr>
          <a:xfrm>
            <a:off x="10709175" y="3642634"/>
            <a:ext cx="2717442" cy="1845342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F04DF3D9-0B93-D8E8-4EB2-CD51AE4EBBAA}"/>
              </a:ext>
            </a:extLst>
          </p:cNvPr>
          <p:cNvSpPr txBox="1"/>
          <p:nvPr/>
        </p:nvSpPr>
        <p:spPr>
          <a:xfrm>
            <a:off x="11196204" y="4148846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同学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58791CA0-8523-C0FB-80D5-4B07F3B64BB8}"/>
              </a:ext>
            </a:extLst>
          </p:cNvPr>
          <p:cNvSpPr txBox="1"/>
          <p:nvPr/>
        </p:nvSpPr>
        <p:spPr>
          <a:xfrm>
            <a:off x="10606454" y="3388718"/>
            <a:ext cx="10815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长距离信息</a:t>
            </a: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6756A397-EBE1-DEC4-C479-AD4E2F97BC60}"/>
              </a:ext>
            </a:extLst>
          </p:cNvPr>
          <p:cNvSpPr/>
          <p:nvPr/>
        </p:nvSpPr>
        <p:spPr>
          <a:xfrm>
            <a:off x="10936871" y="4463046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小红</a:t>
            </a: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B0BE3153-031E-F2DD-EACB-631D24B9D509}"/>
              </a:ext>
            </a:extLst>
          </p:cNvPr>
          <p:cNvCxnSpPr>
            <a:cxnSpLocks/>
            <a:stCxn id="108" idx="2"/>
            <a:endCxn id="112" idx="0"/>
          </p:cNvCxnSpPr>
          <p:nvPr/>
        </p:nvCxnSpPr>
        <p:spPr>
          <a:xfrm>
            <a:off x="11212302" y="4116487"/>
            <a:ext cx="0" cy="34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3B52EC69-C958-A972-1B07-98901790848F}"/>
              </a:ext>
            </a:extLst>
          </p:cNvPr>
          <p:cNvSpPr/>
          <p:nvPr/>
        </p:nvSpPr>
        <p:spPr>
          <a:xfrm>
            <a:off x="12358087" y="3797182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743A2193-1533-AD61-662D-247F10CB0CE8}"/>
              </a:ext>
            </a:extLst>
          </p:cNvPr>
          <p:cNvSpPr/>
          <p:nvPr/>
        </p:nvSpPr>
        <p:spPr>
          <a:xfrm>
            <a:off x="11991758" y="4466884"/>
            <a:ext cx="1283525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北京航空航天大学</a:t>
            </a:r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DE46AE96-C4BA-76D2-1D78-A1E821B61A38}"/>
              </a:ext>
            </a:extLst>
          </p:cNvPr>
          <p:cNvCxnSpPr>
            <a:cxnSpLocks/>
            <a:stCxn id="115" idx="0"/>
            <a:endCxn id="114" idx="2"/>
          </p:cNvCxnSpPr>
          <p:nvPr/>
        </p:nvCxnSpPr>
        <p:spPr>
          <a:xfrm flipV="1">
            <a:off x="12633518" y="4116487"/>
            <a:ext cx="0" cy="350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EBFD56FB-763B-6D42-68DE-D61016734395}"/>
              </a:ext>
            </a:extLst>
          </p:cNvPr>
          <p:cNvSpPr txBox="1"/>
          <p:nvPr/>
        </p:nvSpPr>
        <p:spPr>
          <a:xfrm>
            <a:off x="12628219" y="4167215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位于</a:t>
            </a:r>
          </a:p>
        </p:txBody>
      </p:sp>
      <p:sp>
        <p:nvSpPr>
          <p:cNvPr id="118" name="左大括号 117">
            <a:extLst>
              <a:ext uri="{FF2B5EF4-FFF2-40B4-BE49-F238E27FC236}">
                <a16:creationId xmlns:a16="http://schemas.microsoft.com/office/drawing/2014/main" id="{8A680F68-5B1A-97CB-D94C-04C146BE68E4}"/>
              </a:ext>
            </a:extLst>
          </p:cNvPr>
          <p:cNvSpPr/>
          <p:nvPr/>
        </p:nvSpPr>
        <p:spPr>
          <a:xfrm rot="16200000">
            <a:off x="11987459" y="3673407"/>
            <a:ext cx="161477" cy="244054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4F15F4C1-F1C6-A606-3363-EBA6436538F4}"/>
              </a:ext>
            </a:extLst>
          </p:cNvPr>
          <p:cNvCxnSpPr>
            <a:stCxn id="112" idx="3"/>
            <a:endCxn id="115" idx="1"/>
          </p:cNvCxnSpPr>
          <p:nvPr/>
        </p:nvCxnSpPr>
        <p:spPr>
          <a:xfrm>
            <a:off x="11487733" y="4622696"/>
            <a:ext cx="504022" cy="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7E8B28D6-CE12-D79A-63F9-1494A0ADBE52}"/>
              </a:ext>
            </a:extLst>
          </p:cNvPr>
          <p:cNvSpPr/>
          <p:nvPr/>
        </p:nvSpPr>
        <p:spPr>
          <a:xfrm>
            <a:off x="11147226" y="5058589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A2DCB953-4768-3D00-3D8C-F6CA64FB5228}"/>
              </a:ext>
            </a:extLst>
          </p:cNvPr>
          <p:cNvSpPr/>
          <p:nvPr/>
        </p:nvSpPr>
        <p:spPr>
          <a:xfrm>
            <a:off x="12413895" y="5058589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BEAD9733-9132-4A8F-C841-9E57CD87AFC8}"/>
              </a:ext>
            </a:extLst>
          </p:cNvPr>
          <p:cNvCxnSpPr>
            <a:stCxn id="120" idx="3"/>
            <a:endCxn id="121" idx="1"/>
          </p:cNvCxnSpPr>
          <p:nvPr/>
        </p:nvCxnSpPr>
        <p:spPr>
          <a:xfrm>
            <a:off x="11698091" y="5218239"/>
            <a:ext cx="715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1A3D8C03-C09D-856B-2B75-4CA7340C2A41}"/>
              </a:ext>
            </a:extLst>
          </p:cNvPr>
          <p:cNvSpPr txBox="1"/>
          <p:nvPr/>
        </p:nvSpPr>
        <p:spPr>
          <a:xfrm>
            <a:off x="11765289" y="4969588"/>
            <a:ext cx="6486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居住于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2020A860-FE5F-942F-D175-AD19008FF65A}"/>
              </a:ext>
            </a:extLst>
          </p:cNvPr>
          <p:cNvSpPr txBox="1"/>
          <p:nvPr/>
        </p:nvSpPr>
        <p:spPr>
          <a:xfrm>
            <a:off x="11484312" y="4381770"/>
            <a:ext cx="6486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就读</a:t>
            </a:r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F0AA86E6-2FC5-4426-38BC-BDCB3AF4BA67}"/>
              </a:ext>
            </a:extLst>
          </p:cNvPr>
          <p:cNvSpPr/>
          <p:nvPr/>
        </p:nvSpPr>
        <p:spPr>
          <a:xfrm>
            <a:off x="4143265" y="3327102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6EAC86F6-9917-79C0-499F-1A29A64CF0C8}"/>
              </a:ext>
            </a:extLst>
          </p:cNvPr>
          <p:cNvSpPr/>
          <p:nvPr/>
        </p:nvSpPr>
        <p:spPr>
          <a:xfrm>
            <a:off x="3992841" y="3172553"/>
            <a:ext cx="4584880" cy="1290490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53337A4A-119F-DEE4-EB52-3843F131C43B}"/>
              </a:ext>
            </a:extLst>
          </p:cNvPr>
          <p:cNvSpPr txBox="1"/>
          <p:nvPr/>
        </p:nvSpPr>
        <p:spPr>
          <a:xfrm>
            <a:off x="4680072" y="3256721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同学</a:t>
            </a: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74E6FC1F-B99F-03AB-D238-4EC92455C1F0}"/>
              </a:ext>
            </a:extLst>
          </p:cNvPr>
          <p:cNvSpPr txBox="1"/>
          <p:nvPr/>
        </p:nvSpPr>
        <p:spPr>
          <a:xfrm>
            <a:off x="3992843" y="2925532"/>
            <a:ext cx="1081517" cy="25391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长距离信息</a:t>
            </a:r>
          </a:p>
        </p:txBody>
      </p:sp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575C08C4-4E1F-FD02-E03F-91131489CA69}"/>
              </a:ext>
            </a:extLst>
          </p:cNvPr>
          <p:cNvSpPr/>
          <p:nvPr/>
        </p:nvSpPr>
        <p:spPr>
          <a:xfrm>
            <a:off x="5139434" y="3327101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小红</a:t>
            </a:r>
          </a:p>
        </p:txBody>
      </p: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60201511-17E7-18DA-D2B8-4007EB7EDFD7}"/>
              </a:ext>
            </a:extLst>
          </p:cNvPr>
          <p:cNvCxnSpPr>
            <a:cxnSpLocks/>
            <a:stCxn id="147" idx="3"/>
            <a:endCxn id="151" idx="1"/>
          </p:cNvCxnSpPr>
          <p:nvPr/>
        </p:nvCxnSpPr>
        <p:spPr>
          <a:xfrm flipV="1">
            <a:off x="4694130" y="3486754"/>
            <a:ext cx="4453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DEEC02DC-ED13-D68A-7055-C76C04495471}"/>
              </a:ext>
            </a:extLst>
          </p:cNvPr>
          <p:cNvSpPr/>
          <p:nvPr/>
        </p:nvSpPr>
        <p:spPr>
          <a:xfrm>
            <a:off x="7889823" y="3327101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</a:p>
        </p:txBody>
      </p:sp>
      <p:sp>
        <p:nvSpPr>
          <p:cNvPr id="154" name="矩形: 圆角 153">
            <a:extLst>
              <a:ext uri="{FF2B5EF4-FFF2-40B4-BE49-F238E27FC236}">
                <a16:creationId xmlns:a16="http://schemas.microsoft.com/office/drawing/2014/main" id="{916060DB-707A-E203-6359-E49E4964FE79}"/>
              </a:ext>
            </a:extLst>
          </p:cNvPr>
          <p:cNvSpPr/>
          <p:nvPr/>
        </p:nvSpPr>
        <p:spPr>
          <a:xfrm>
            <a:off x="6172919" y="3327102"/>
            <a:ext cx="1283525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北京航空航天大学</a:t>
            </a:r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E55EEB48-8A49-5236-8936-A6FC63141615}"/>
              </a:ext>
            </a:extLst>
          </p:cNvPr>
          <p:cNvCxnSpPr>
            <a:cxnSpLocks/>
            <a:stCxn id="154" idx="3"/>
            <a:endCxn id="153" idx="1"/>
          </p:cNvCxnSpPr>
          <p:nvPr/>
        </p:nvCxnSpPr>
        <p:spPr>
          <a:xfrm flipV="1">
            <a:off x="7456441" y="3486754"/>
            <a:ext cx="4333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6313D5F3-EB5F-43AF-1EBF-6FCEB4E87C16}"/>
              </a:ext>
            </a:extLst>
          </p:cNvPr>
          <p:cNvSpPr txBox="1"/>
          <p:nvPr/>
        </p:nvSpPr>
        <p:spPr>
          <a:xfrm>
            <a:off x="7447303" y="3256721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位于</a:t>
            </a:r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0C8E01F1-7781-8C11-0D57-54746390ACDD}"/>
              </a:ext>
            </a:extLst>
          </p:cNvPr>
          <p:cNvCxnSpPr>
            <a:stCxn id="151" idx="3"/>
            <a:endCxn id="154" idx="1"/>
          </p:cNvCxnSpPr>
          <p:nvPr/>
        </p:nvCxnSpPr>
        <p:spPr>
          <a:xfrm>
            <a:off x="5690296" y="3486754"/>
            <a:ext cx="4826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左大括号 160">
            <a:extLst>
              <a:ext uri="{FF2B5EF4-FFF2-40B4-BE49-F238E27FC236}">
                <a16:creationId xmlns:a16="http://schemas.microsoft.com/office/drawing/2014/main" id="{6E17AF2B-FDD1-A26C-FB45-76F479B92E8A}"/>
              </a:ext>
            </a:extLst>
          </p:cNvPr>
          <p:cNvSpPr/>
          <p:nvPr/>
        </p:nvSpPr>
        <p:spPr>
          <a:xfrm rot="16200000">
            <a:off x="6119691" y="1831831"/>
            <a:ext cx="253913" cy="398601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0A8B2D5F-B855-5AAB-33ED-61BB338A6940}"/>
              </a:ext>
            </a:extLst>
          </p:cNvPr>
          <p:cNvSpPr/>
          <p:nvPr/>
        </p:nvSpPr>
        <p:spPr>
          <a:xfrm>
            <a:off x="5323829" y="4003265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13315C09-1B87-CCA1-492F-BAEA075BD94F}"/>
              </a:ext>
            </a:extLst>
          </p:cNvPr>
          <p:cNvSpPr/>
          <p:nvPr/>
        </p:nvSpPr>
        <p:spPr>
          <a:xfrm>
            <a:off x="6590498" y="4003265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</a:p>
        </p:txBody>
      </p: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BA4DE142-36BA-DF24-4756-E877416E9C81}"/>
              </a:ext>
            </a:extLst>
          </p:cNvPr>
          <p:cNvCxnSpPr>
            <a:stCxn id="170" idx="3"/>
            <a:endCxn id="171" idx="1"/>
          </p:cNvCxnSpPr>
          <p:nvPr/>
        </p:nvCxnSpPr>
        <p:spPr>
          <a:xfrm>
            <a:off x="5874694" y="4162915"/>
            <a:ext cx="715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文本框 172">
            <a:extLst>
              <a:ext uri="{FF2B5EF4-FFF2-40B4-BE49-F238E27FC236}">
                <a16:creationId xmlns:a16="http://schemas.microsoft.com/office/drawing/2014/main" id="{EB9E99FD-4E27-A2A5-2F7D-42CF937DF26E}"/>
              </a:ext>
            </a:extLst>
          </p:cNvPr>
          <p:cNvSpPr txBox="1"/>
          <p:nvPr/>
        </p:nvSpPr>
        <p:spPr>
          <a:xfrm>
            <a:off x="5941892" y="3914264"/>
            <a:ext cx="6486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居住于</a:t>
            </a:r>
          </a:p>
        </p:txBody>
      </p:sp>
    </p:spTree>
    <p:extLst>
      <p:ext uri="{BB962C8B-B14F-4D97-AF65-F5344CB8AC3E}">
        <p14:creationId xmlns:p14="http://schemas.microsoft.com/office/powerpoint/2010/main" val="308247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id="{8E83C6B1-54F8-0D7C-22AE-CB76A4FEE2AF}"/>
              </a:ext>
            </a:extLst>
          </p:cNvPr>
          <p:cNvSpPr/>
          <p:nvPr/>
        </p:nvSpPr>
        <p:spPr>
          <a:xfrm>
            <a:off x="5476809" y="3369404"/>
            <a:ext cx="347729" cy="34772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9A053229-6896-4B85-8A75-7354D2F3E0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323286"/>
              </p:ext>
            </p:extLst>
          </p:nvPr>
        </p:nvGraphicFramePr>
        <p:xfrm>
          <a:off x="5583772" y="3056497"/>
          <a:ext cx="198437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20" imgH="126720" progId="Equation.DSMT4">
                  <p:embed/>
                </p:oleObj>
              </mc:Choice>
              <mc:Fallback>
                <p:oleObj name="Equation" r:id="rId2" imgW="1015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83772" y="3056497"/>
                        <a:ext cx="198437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E22C63F2-98E2-9EDA-346A-5566B5118D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51784"/>
              </p:ext>
            </p:extLst>
          </p:nvPr>
        </p:nvGraphicFramePr>
        <p:xfrm>
          <a:off x="6759382" y="2999078"/>
          <a:ext cx="208638" cy="34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190440" progId="Equation.DSMT4">
                  <p:embed/>
                </p:oleObj>
              </mc:Choice>
              <mc:Fallback>
                <p:oleObj name="Equation" r:id="rId4" imgW="1141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59382" y="2999078"/>
                        <a:ext cx="208638" cy="347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椭圆 17">
            <a:extLst>
              <a:ext uri="{FF2B5EF4-FFF2-40B4-BE49-F238E27FC236}">
                <a16:creationId xmlns:a16="http://schemas.microsoft.com/office/drawing/2014/main" id="{0DCD0CE2-21B5-1B72-8D10-082462BD8993}"/>
              </a:ext>
            </a:extLst>
          </p:cNvPr>
          <p:cNvSpPr/>
          <p:nvPr/>
        </p:nvSpPr>
        <p:spPr>
          <a:xfrm>
            <a:off x="6727395" y="3369404"/>
            <a:ext cx="347729" cy="34772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9B8741B-546F-D38E-4149-C621A15DCA1A}"/>
              </a:ext>
            </a:extLst>
          </p:cNvPr>
          <p:cNvSpPr/>
          <p:nvPr/>
        </p:nvSpPr>
        <p:spPr>
          <a:xfrm>
            <a:off x="7977981" y="3366416"/>
            <a:ext cx="347729" cy="3477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31E2C1B8-BA38-4572-40F1-7843CA214E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002948"/>
              </p:ext>
            </p:extLst>
          </p:nvPr>
        </p:nvGraphicFramePr>
        <p:xfrm>
          <a:off x="8014412" y="3020339"/>
          <a:ext cx="274861" cy="34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480" imgH="190440" progId="Equation.DSMT4">
                  <p:embed/>
                </p:oleObj>
              </mc:Choice>
              <mc:Fallback>
                <p:oleObj name="Equation" r:id="rId6" imgW="177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14412" y="3020339"/>
                        <a:ext cx="274861" cy="347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椭圆 28">
            <a:extLst>
              <a:ext uri="{FF2B5EF4-FFF2-40B4-BE49-F238E27FC236}">
                <a16:creationId xmlns:a16="http://schemas.microsoft.com/office/drawing/2014/main" id="{7EE89C07-DAD4-4835-DFB7-82EA4041A548}"/>
              </a:ext>
            </a:extLst>
          </p:cNvPr>
          <p:cNvSpPr/>
          <p:nvPr/>
        </p:nvSpPr>
        <p:spPr>
          <a:xfrm>
            <a:off x="7977979" y="4509291"/>
            <a:ext cx="347729" cy="3477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75BBFA4B-EC2A-0630-777D-897B8C277F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592961"/>
              </p:ext>
            </p:extLst>
          </p:nvPr>
        </p:nvGraphicFramePr>
        <p:xfrm>
          <a:off x="8014414" y="4865855"/>
          <a:ext cx="274861" cy="34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7480" imgH="190440" progId="Equation.DSMT4">
                  <p:embed/>
                </p:oleObj>
              </mc:Choice>
              <mc:Fallback>
                <p:oleObj name="Equation" r:id="rId8" imgW="177480" imgH="19044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31E2C1B8-BA38-4572-40F1-7843CA214E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14414" y="4865855"/>
                        <a:ext cx="274861" cy="347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椭圆 31">
            <a:extLst>
              <a:ext uri="{FF2B5EF4-FFF2-40B4-BE49-F238E27FC236}">
                <a16:creationId xmlns:a16="http://schemas.microsoft.com/office/drawing/2014/main" id="{050D90DF-5443-6BD8-5D20-C11D795AFAE5}"/>
              </a:ext>
            </a:extLst>
          </p:cNvPr>
          <p:cNvSpPr/>
          <p:nvPr/>
        </p:nvSpPr>
        <p:spPr>
          <a:xfrm>
            <a:off x="6726272" y="4509292"/>
            <a:ext cx="347729" cy="3477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C72EA80E-3902-B8BC-14C3-5C8AFB976A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508714"/>
              </p:ext>
            </p:extLst>
          </p:nvPr>
        </p:nvGraphicFramePr>
        <p:xfrm>
          <a:off x="6759382" y="4856480"/>
          <a:ext cx="274861" cy="34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480" imgH="190440" progId="Equation.DSMT4">
                  <p:embed/>
                </p:oleObj>
              </mc:Choice>
              <mc:Fallback>
                <p:oleObj name="Equation" r:id="rId10" imgW="177480" imgH="19044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31E2C1B8-BA38-4572-40F1-7843CA214E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59382" y="4856480"/>
                        <a:ext cx="274861" cy="347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BC52875-0600-399B-FF4D-5FFAB32C8B6B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>
            <a:off x="5824538" y="3543269"/>
            <a:ext cx="902857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9327B40-3F69-6570-5189-684A6CCA74E5}"/>
              </a:ext>
            </a:extLst>
          </p:cNvPr>
          <p:cNvCxnSpPr>
            <a:stCxn id="15" idx="5"/>
            <a:endCxn id="32" idx="1"/>
          </p:cNvCxnSpPr>
          <p:nvPr/>
        </p:nvCxnSpPr>
        <p:spPr>
          <a:xfrm>
            <a:off x="5773614" y="3666209"/>
            <a:ext cx="1003582" cy="89400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CF4E4C1-3AED-7C52-5C8D-7313E4CF722D}"/>
              </a:ext>
            </a:extLst>
          </p:cNvPr>
          <p:cNvCxnSpPr>
            <a:stCxn id="18" idx="6"/>
            <a:endCxn id="21" idx="2"/>
          </p:cNvCxnSpPr>
          <p:nvPr/>
        </p:nvCxnSpPr>
        <p:spPr>
          <a:xfrm flipV="1">
            <a:off x="7075124" y="3540281"/>
            <a:ext cx="902857" cy="29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D24EE98-6615-230D-003D-C6DE410EFE7E}"/>
              </a:ext>
            </a:extLst>
          </p:cNvPr>
          <p:cNvCxnSpPr>
            <a:stCxn id="18" idx="5"/>
            <a:endCxn id="29" idx="1"/>
          </p:cNvCxnSpPr>
          <p:nvPr/>
        </p:nvCxnSpPr>
        <p:spPr>
          <a:xfrm>
            <a:off x="7024200" y="3666209"/>
            <a:ext cx="1004703" cy="8940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00089B1-0126-8907-5176-4403857A6904}"/>
              </a:ext>
            </a:extLst>
          </p:cNvPr>
          <p:cNvCxnSpPr>
            <a:stCxn id="18" idx="4"/>
            <a:endCxn id="32" idx="0"/>
          </p:cNvCxnSpPr>
          <p:nvPr/>
        </p:nvCxnSpPr>
        <p:spPr>
          <a:xfrm flipH="1">
            <a:off x="6900137" y="3717133"/>
            <a:ext cx="1123" cy="7921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对象 50">
            <a:extLst>
              <a:ext uri="{FF2B5EF4-FFF2-40B4-BE49-F238E27FC236}">
                <a16:creationId xmlns:a16="http://schemas.microsoft.com/office/drawing/2014/main" id="{36390E4F-17FC-2D38-A1EC-6794331F20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691437"/>
              </p:ext>
            </p:extLst>
          </p:nvPr>
        </p:nvGraphicFramePr>
        <p:xfrm>
          <a:off x="6478163" y="3976339"/>
          <a:ext cx="381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80880" imgH="190440" progId="Equation.DSMT4">
                  <p:embed/>
                </p:oleObj>
              </mc:Choice>
              <mc:Fallback>
                <p:oleObj name="Equation" r:id="rId12" imgW="3808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478163" y="3976339"/>
                        <a:ext cx="381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extLst>
              <a:ext uri="{FF2B5EF4-FFF2-40B4-BE49-F238E27FC236}">
                <a16:creationId xmlns:a16="http://schemas.microsoft.com/office/drawing/2014/main" id="{5124DE41-3505-89BA-9E53-524CD4726D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80942"/>
              </p:ext>
            </p:extLst>
          </p:nvPr>
        </p:nvGraphicFramePr>
        <p:xfrm>
          <a:off x="7567708" y="3955005"/>
          <a:ext cx="609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09480" imgH="190440" progId="Equation.DSMT4">
                  <p:embed/>
                </p:oleObj>
              </mc:Choice>
              <mc:Fallback>
                <p:oleObj name="Equation" r:id="rId14" imgW="609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567708" y="3955005"/>
                        <a:ext cx="6096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D333AEEE-5ECD-2459-7BE9-238357A49D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771095"/>
              </p:ext>
            </p:extLst>
          </p:nvPr>
        </p:nvGraphicFramePr>
        <p:xfrm>
          <a:off x="7221752" y="3311430"/>
          <a:ext cx="609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09480" imgH="190440" progId="Equation.DSMT4">
                  <p:embed/>
                </p:oleObj>
              </mc:Choice>
              <mc:Fallback>
                <p:oleObj name="Equation" r:id="rId16" imgW="609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221752" y="3311430"/>
                        <a:ext cx="6096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940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550FEF41-7529-1E40-EBB4-5208FB894AC8}"/>
              </a:ext>
            </a:extLst>
          </p:cNvPr>
          <p:cNvGrpSpPr/>
          <p:nvPr/>
        </p:nvGrpSpPr>
        <p:grpSpPr>
          <a:xfrm>
            <a:off x="228600" y="1116339"/>
            <a:ext cx="14719936" cy="8197447"/>
            <a:chOff x="847317" y="709010"/>
            <a:chExt cx="14719936" cy="8197447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4A20C19C-B0AA-35B7-3FB8-90B9271D229A}"/>
                </a:ext>
              </a:extLst>
            </p:cNvPr>
            <p:cNvSpPr/>
            <p:nvPr/>
          </p:nvSpPr>
          <p:spPr>
            <a:xfrm>
              <a:off x="1242390" y="2502221"/>
              <a:ext cx="5255719" cy="6404236"/>
            </a:xfrm>
            <a:prstGeom prst="roundRect">
              <a:avLst>
                <a:gd name="adj" fmla="val 1536"/>
              </a:avLst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56" name="组合 255">
              <a:extLst>
                <a:ext uri="{FF2B5EF4-FFF2-40B4-BE49-F238E27FC236}">
                  <a16:creationId xmlns:a16="http://schemas.microsoft.com/office/drawing/2014/main" id="{C1834E9F-9054-448E-4FC6-5892CD6CD560}"/>
                </a:ext>
              </a:extLst>
            </p:cNvPr>
            <p:cNvGrpSpPr/>
            <p:nvPr/>
          </p:nvGrpSpPr>
          <p:grpSpPr>
            <a:xfrm>
              <a:off x="1376959" y="4927906"/>
              <a:ext cx="2207351" cy="1480693"/>
              <a:chOff x="2698862" y="4460767"/>
              <a:chExt cx="2207351" cy="1480693"/>
            </a:xfrm>
          </p:grpSpPr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4BEC46B9-0B3B-E616-8C5B-112BDE15DA0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4131535" y="4682856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1DA06616-F21D-5F81-293B-CA304939EF8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3702689" y="5092968"/>
                <a:ext cx="227635" cy="22763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617E7BF-22D1-AEDA-99DC-7EFFE0274F8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4131536" y="5494744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42DDAC2-9E88-B8D6-681D-52B33FFDCAA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3270300" y="4682856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58C6F34A-D0EC-B6BD-2DC2-7E08028F9C6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3270300" y="5494743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053AEBEF-EF48-B8BE-1E37-048D69294FD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4560383" y="5087298"/>
                <a:ext cx="227635" cy="2276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6D948800-0401-2069-4440-85A81F82441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2852087" y="5087297"/>
                <a:ext cx="227635" cy="2276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3869C4B8-AA17-A55D-BF6A-59C0221F020D}"/>
                  </a:ext>
                </a:extLst>
              </p:cNvPr>
              <p:cNvCxnSpPr>
                <a:stCxn id="3" idx="0"/>
                <a:endCxn id="5" idx="4"/>
              </p:cNvCxnSpPr>
              <p:nvPr/>
            </p:nvCxnSpPr>
            <p:spPr>
              <a:xfrm>
                <a:off x="4245353" y="4910491"/>
                <a:ext cx="1" cy="58425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F9396B39-45FE-C7DE-2DC2-24C7E2BD167A}"/>
                  </a:ext>
                </a:extLst>
              </p:cNvPr>
              <p:cNvCxnSpPr>
                <a:stCxn id="3" idx="7"/>
                <a:endCxn id="8" idx="3"/>
              </p:cNvCxnSpPr>
              <p:nvPr/>
            </p:nvCxnSpPr>
            <p:spPr>
              <a:xfrm>
                <a:off x="4325834" y="4877155"/>
                <a:ext cx="267885" cy="24347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27A6F28E-64BF-B28F-0450-2853C93F42F4}"/>
                  </a:ext>
                </a:extLst>
              </p:cNvPr>
              <p:cNvCxnSpPr>
                <a:stCxn id="5" idx="5"/>
                <a:endCxn id="8" idx="1"/>
              </p:cNvCxnSpPr>
              <p:nvPr/>
            </p:nvCxnSpPr>
            <p:spPr>
              <a:xfrm flipV="1">
                <a:off x="4325832" y="5281597"/>
                <a:ext cx="267884" cy="24648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DDFDAEC0-8E38-6F21-439F-86585F815485}"/>
                  </a:ext>
                </a:extLst>
              </p:cNvPr>
              <p:cNvCxnSpPr>
                <a:stCxn id="4" idx="3"/>
                <a:endCxn id="6" idx="7"/>
              </p:cNvCxnSpPr>
              <p:nvPr/>
            </p:nvCxnSpPr>
            <p:spPr>
              <a:xfrm flipH="1" flipV="1">
                <a:off x="3464596" y="4877155"/>
                <a:ext cx="271426" cy="24914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6FCABAF4-769C-9193-270B-4EF95D9E4ACC}"/>
                  </a:ext>
                </a:extLst>
              </p:cNvPr>
              <p:cNvCxnSpPr>
                <a:stCxn id="4" idx="1"/>
                <a:endCxn id="7" idx="5"/>
              </p:cNvCxnSpPr>
              <p:nvPr/>
            </p:nvCxnSpPr>
            <p:spPr>
              <a:xfrm flipH="1">
                <a:off x="3464596" y="5287264"/>
                <a:ext cx="271426" cy="24081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06E3BB20-2D42-9A9A-7EBF-011E6E6679A8}"/>
                  </a:ext>
                </a:extLst>
              </p:cNvPr>
              <p:cNvCxnSpPr>
                <a:stCxn id="4" idx="5"/>
                <a:endCxn id="3" idx="1"/>
              </p:cNvCxnSpPr>
              <p:nvPr/>
            </p:nvCxnSpPr>
            <p:spPr>
              <a:xfrm flipV="1">
                <a:off x="3896988" y="4877155"/>
                <a:ext cx="267883" cy="24914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E93A6F0C-966C-4CC1-C80B-C298AE95F673}"/>
                  </a:ext>
                </a:extLst>
              </p:cNvPr>
              <p:cNvCxnSpPr>
                <a:stCxn id="4" idx="7"/>
                <a:endCxn id="5" idx="3"/>
              </p:cNvCxnSpPr>
              <p:nvPr/>
            </p:nvCxnSpPr>
            <p:spPr>
              <a:xfrm>
                <a:off x="3896985" y="5287267"/>
                <a:ext cx="267884" cy="2408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16538D2A-1DDD-1D7D-F214-983575C55080}"/>
                  </a:ext>
                </a:extLst>
              </p:cNvPr>
              <p:cNvCxnSpPr>
                <a:stCxn id="6" idx="0"/>
                <a:endCxn id="7" idx="4"/>
              </p:cNvCxnSpPr>
              <p:nvPr/>
            </p:nvCxnSpPr>
            <p:spPr>
              <a:xfrm>
                <a:off x="3384115" y="4910488"/>
                <a:ext cx="0" cy="58425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BE7283A6-4E9F-C47A-6C86-CE58A75E3109}"/>
                  </a:ext>
                </a:extLst>
              </p:cNvPr>
              <p:cNvCxnSpPr>
                <a:stCxn id="9" idx="5"/>
                <a:endCxn id="6" idx="1"/>
              </p:cNvCxnSpPr>
              <p:nvPr/>
            </p:nvCxnSpPr>
            <p:spPr>
              <a:xfrm flipV="1">
                <a:off x="3046383" y="4877152"/>
                <a:ext cx="257250" cy="24347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870294BB-FCFE-7C27-2922-D9DCC48F05C8}"/>
                  </a:ext>
                </a:extLst>
              </p:cNvPr>
              <p:cNvCxnSpPr>
                <a:stCxn id="9" idx="7"/>
                <a:endCxn id="7" idx="3"/>
              </p:cNvCxnSpPr>
              <p:nvPr/>
            </p:nvCxnSpPr>
            <p:spPr>
              <a:xfrm>
                <a:off x="3046383" y="5281596"/>
                <a:ext cx="257250" cy="24648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763EF99E-F7DE-CB68-A0D0-A71F027CDA44}"/>
                  </a:ext>
                </a:extLst>
              </p:cNvPr>
              <p:cNvCxnSpPr>
                <a:stCxn id="6" idx="6"/>
                <a:endCxn id="3" idx="2"/>
              </p:cNvCxnSpPr>
              <p:nvPr/>
            </p:nvCxnSpPr>
            <p:spPr>
              <a:xfrm>
                <a:off x="3497932" y="4796670"/>
                <a:ext cx="6336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>
                <a:extLst>
                  <a:ext uri="{FF2B5EF4-FFF2-40B4-BE49-F238E27FC236}">
                    <a16:creationId xmlns:a16="http://schemas.microsoft.com/office/drawing/2014/main" id="{3446D0F5-F6A9-3911-5B47-A03D70C26A84}"/>
                  </a:ext>
                </a:extLst>
              </p:cNvPr>
              <p:cNvCxnSpPr>
                <a:stCxn id="7" idx="6"/>
                <a:endCxn id="5" idx="2"/>
              </p:cNvCxnSpPr>
              <p:nvPr/>
            </p:nvCxnSpPr>
            <p:spPr>
              <a:xfrm>
                <a:off x="3497935" y="5608560"/>
                <a:ext cx="633601" cy="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4" name="矩形: 圆角 183">
                <a:extLst>
                  <a:ext uri="{FF2B5EF4-FFF2-40B4-BE49-F238E27FC236}">
                    <a16:creationId xmlns:a16="http://schemas.microsoft.com/office/drawing/2014/main" id="{D7E2D473-7B1D-8BAE-F8E0-1ACCBA741658}"/>
                  </a:ext>
                </a:extLst>
              </p:cNvPr>
              <p:cNvSpPr/>
              <p:nvPr/>
            </p:nvSpPr>
            <p:spPr>
              <a:xfrm>
                <a:off x="2698862" y="4460767"/>
                <a:ext cx="2207351" cy="1480693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DFAC81C6-781B-5A95-2360-FC3D07489E5B}"/>
                </a:ext>
              </a:extLst>
            </p:cNvPr>
            <p:cNvSpPr txBox="1"/>
            <p:nvPr/>
          </p:nvSpPr>
          <p:spPr>
            <a:xfrm>
              <a:off x="5050495" y="6860382"/>
              <a:ext cx="69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……</a:t>
              </a:r>
              <a:endParaRPr lang="zh-CN" altLang="en-US" sz="2400" dirty="0"/>
            </a:p>
          </p:txBody>
        </p:sp>
        <p:cxnSp>
          <p:nvCxnSpPr>
            <p:cNvPr id="193" name="连接符: 肘形 192">
              <a:extLst>
                <a:ext uri="{FF2B5EF4-FFF2-40B4-BE49-F238E27FC236}">
                  <a16:creationId xmlns:a16="http://schemas.microsoft.com/office/drawing/2014/main" id="{AE748C57-305D-181F-5DB0-69DAFD9599C4}"/>
                </a:ext>
              </a:extLst>
            </p:cNvPr>
            <p:cNvCxnSpPr>
              <a:cxnSpLocks/>
              <a:stCxn id="184" idx="3"/>
              <a:endCxn id="181" idx="1"/>
            </p:cNvCxnSpPr>
            <p:nvPr/>
          </p:nvCxnSpPr>
          <p:spPr>
            <a:xfrm flipV="1">
              <a:off x="3584310" y="3325338"/>
              <a:ext cx="841882" cy="2342915"/>
            </a:xfrm>
            <a:prstGeom prst="bentConnector3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连接符: 肘形 194">
              <a:extLst>
                <a:ext uri="{FF2B5EF4-FFF2-40B4-BE49-F238E27FC236}">
                  <a16:creationId xmlns:a16="http://schemas.microsoft.com/office/drawing/2014/main" id="{3E77774F-5523-524B-C79C-88A701368719}"/>
                </a:ext>
              </a:extLst>
            </p:cNvPr>
            <p:cNvCxnSpPr>
              <a:cxnSpLocks/>
              <a:stCxn id="184" idx="3"/>
              <a:endCxn id="182" idx="1"/>
            </p:cNvCxnSpPr>
            <p:nvPr/>
          </p:nvCxnSpPr>
          <p:spPr>
            <a:xfrm flipV="1">
              <a:off x="3584310" y="4871966"/>
              <a:ext cx="848971" cy="796287"/>
            </a:xfrm>
            <a:prstGeom prst="bentConnector3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连接符: 肘形 198">
              <a:extLst>
                <a:ext uri="{FF2B5EF4-FFF2-40B4-BE49-F238E27FC236}">
                  <a16:creationId xmlns:a16="http://schemas.microsoft.com/office/drawing/2014/main" id="{FDCBA64C-8600-8DF2-52B5-F2F8E3C7A1C6}"/>
                </a:ext>
              </a:extLst>
            </p:cNvPr>
            <p:cNvCxnSpPr>
              <a:cxnSpLocks/>
              <a:stCxn id="184" idx="3"/>
              <a:endCxn id="183" idx="1"/>
            </p:cNvCxnSpPr>
            <p:nvPr/>
          </p:nvCxnSpPr>
          <p:spPr>
            <a:xfrm>
              <a:off x="3584310" y="5668253"/>
              <a:ext cx="841883" cy="656001"/>
            </a:xfrm>
            <a:prstGeom prst="bentConnector3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连接符: 肘形 200">
              <a:extLst>
                <a:ext uri="{FF2B5EF4-FFF2-40B4-BE49-F238E27FC236}">
                  <a16:creationId xmlns:a16="http://schemas.microsoft.com/office/drawing/2014/main" id="{6D7FDED5-7C99-897A-F492-C22DA166C6E3}"/>
                </a:ext>
              </a:extLst>
            </p:cNvPr>
            <p:cNvCxnSpPr>
              <a:cxnSpLocks/>
              <a:stCxn id="184" idx="3"/>
              <a:endCxn id="185" idx="1"/>
            </p:cNvCxnSpPr>
            <p:nvPr/>
          </p:nvCxnSpPr>
          <p:spPr>
            <a:xfrm>
              <a:off x="3584310" y="5668253"/>
              <a:ext cx="841884" cy="2477346"/>
            </a:xfrm>
            <a:prstGeom prst="bentConnector3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id="{862C382E-BF50-FADD-1911-959891EB5E04}"/>
                </a:ext>
              </a:extLst>
            </p:cNvPr>
            <p:cNvGrpSpPr/>
            <p:nvPr/>
          </p:nvGrpSpPr>
          <p:grpSpPr>
            <a:xfrm>
              <a:off x="4433281" y="4177795"/>
              <a:ext cx="1931161" cy="1388342"/>
              <a:chOff x="5755184" y="3710656"/>
              <a:chExt cx="1931161" cy="1388342"/>
            </a:xfrm>
          </p:grpSpPr>
          <p:sp>
            <p:nvSpPr>
              <p:cNvPr id="182" name="矩形: 圆角 181">
                <a:extLst>
                  <a:ext uri="{FF2B5EF4-FFF2-40B4-BE49-F238E27FC236}">
                    <a16:creationId xmlns:a16="http://schemas.microsoft.com/office/drawing/2014/main" id="{7EBEEB67-9A03-4EC6-3CA7-DE4C7433333F}"/>
                  </a:ext>
                </a:extLst>
              </p:cNvPr>
              <p:cNvSpPr/>
              <p:nvPr/>
            </p:nvSpPr>
            <p:spPr>
              <a:xfrm>
                <a:off x="5755184" y="3710656"/>
                <a:ext cx="1931161" cy="1388342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0" name="组合 179">
                <a:extLst>
                  <a:ext uri="{FF2B5EF4-FFF2-40B4-BE49-F238E27FC236}">
                    <a16:creationId xmlns:a16="http://schemas.microsoft.com/office/drawing/2014/main" id="{B7F4CAF0-5CDF-0648-3F7E-B623663FDDE0}"/>
                  </a:ext>
                </a:extLst>
              </p:cNvPr>
              <p:cNvGrpSpPr/>
              <p:nvPr/>
            </p:nvGrpSpPr>
            <p:grpSpPr>
              <a:xfrm>
                <a:off x="6178102" y="3894523"/>
                <a:ext cx="1085329" cy="1039523"/>
                <a:chOff x="6931676" y="4139175"/>
                <a:chExt cx="1085329" cy="1039523"/>
              </a:xfrm>
            </p:grpSpPr>
            <p:sp>
              <p:nvSpPr>
                <p:cNvPr id="116" name="椭圆 115">
                  <a:extLst>
                    <a:ext uri="{FF2B5EF4-FFF2-40B4-BE49-F238E27FC236}">
                      <a16:creationId xmlns:a16="http://schemas.microsoft.com/office/drawing/2014/main" id="{4C40D440-648B-2450-3D94-06155FE9B1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360522" y="4139175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15A65980-1A97-612A-99C4-D5EB5CB420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6931676" y="4549287"/>
                  <a:ext cx="227635" cy="227635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8" name="椭圆 117">
                  <a:extLst>
                    <a:ext uri="{FF2B5EF4-FFF2-40B4-BE49-F238E27FC236}">
                      <a16:creationId xmlns:a16="http://schemas.microsoft.com/office/drawing/2014/main" id="{03A1D2E6-B0E2-5413-0C13-6057367927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360523" y="4951063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1" name="椭圆 120">
                  <a:extLst>
                    <a:ext uri="{FF2B5EF4-FFF2-40B4-BE49-F238E27FC236}">
                      <a16:creationId xmlns:a16="http://schemas.microsoft.com/office/drawing/2014/main" id="{DDDD3D72-D9E9-13AD-007C-BB7039703D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789370" y="4543617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23" name="直接连接符 122">
                  <a:extLst>
                    <a:ext uri="{FF2B5EF4-FFF2-40B4-BE49-F238E27FC236}">
                      <a16:creationId xmlns:a16="http://schemas.microsoft.com/office/drawing/2014/main" id="{8D18E59F-C8F2-E0F8-E8F7-918AE83544FE}"/>
                    </a:ext>
                  </a:extLst>
                </p:cNvPr>
                <p:cNvCxnSpPr>
                  <a:stCxn id="116" idx="0"/>
                  <a:endCxn id="118" idx="4"/>
                </p:cNvCxnSpPr>
                <p:nvPr/>
              </p:nvCxnSpPr>
              <p:spPr>
                <a:xfrm>
                  <a:off x="7474340" y="4366810"/>
                  <a:ext cx="1" cy="58425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连接符 124">
                  <a:extLst>
                    <a:ext uri="{FF2B5EF4-FFF2-40B4-BE49-F238E27FC236}">
                      <a16:creationId xmlns:a16="http://schemas.microsoft.com/office/drawing/2014/main" id="{D12E9AA1-BA9E-1FB0-6331-2263895B4315}"/>
                    </a:ext>
                  </a:extLst>
                </p:cNvPr>
                <p:cNvCxnSpPr>
                  <a:cxnSpLocks/>
                  <a:stCxn id="118" idx="5"/>
                  <a:endCxn id="121" idx="1"/>
                </p:cNvCxnSpPr>
                <p:nvPr/>
              </p:nvCxnSpPr>
              <p:spPr>
                <a:xfrm flipV="1">
                  <a:off x="7554819" y="4737916"/>
                  <a:ext cx="267884" cy="24648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>
                  <a:extLst>
                    <a:ext uri="{FF2B5EF4-FFF2-40B4-BE49-F238E27FC236}">
                      <a16:creationId xmlns:a16="http://schemas.microsoft.com/office/drawing/2014/main" id="{A4DD1ED1-F412-AABB-ADC0-B6D465060B3B}"/>
                    </a:ext>
                  </a:extLst>
                </p:cNvPr>
                <p:cNvCxnSpPr>
                  <a:stCxn id="117" idx="5"/>
                  <a:endCxn id="116" idx="1"/>
                </p:cNvCxnSpPr>
                <p:nvPr/>
              </p:nvCxnSpPr>
              <p:spPr>
                <a:xfrm flipV="1">
                  <a:off x="7125975" y="4333474"/>
                  <a:ext cx="267883" cy="24914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3" name="组合 212">
              <a:extLst>
                <a:ext uri="{FF2B5EF4-FFF2-40B4-BE49-F238E27FC236}">
                  <a16:creationId xmlns:a16="http://schemas.microsoft.com/office/drawing/2014/main" id="{0B8E3B1E-1270-57FB-91DE-8F67FB7E95AB}"/>
                </a:ext>
              </a:extLst>
            </p:cNvPr>
            <p:cNvGrpSpPr/>
            <p:nvPr/>
          </p:nvGrpSpPr>
          <p:grpSpPr>
            <a:xfrm>
              <a:off x="4426193" y="5666202"/>
              <a:ext cx="1931161" cy="1180803"/>
              <a:chOff x="5748096" y="5199063"/>
              <a:chExt cx="1931161" cy="1180803"/>
            </a:xfrm>
          </p:grpSpPr>
          <p:sp>
            <p:nvSpPr>
              <p:cNvPr id="183" name="矩形: 圆角 182">
                <a:extLst>
                  <a:ext uri="{FF2B5EF4-FFF2-40B4-BE49-F238E27FC236}">
                    <a16:creationId xmlns:a16="http://schemas.microsoft.com/office/drawing/2014/main" id="{2887D7B0-100E-5580-EFBC-6F9B7629FDF4}"/>
                  </a:ext>
                </a:extLst>
              </p:cNvPr>
              <p:cNvSpPr/>
              <p:nvPr/>
            </p:nvSpPr>
            <p:spPr>
              <a:xfrm>
                <a:off x="5748096" y="5334363"/>
                <a:ext cx="1931161" cy="1045503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8" name="组合 177">
                <a:extLst>
                  <a:ext uri="{FF2B5EF4-FFF2-40B4-BE49-F238E27FC236}">
                    <a16:creationId xmlns:a16="http://schemas.microsoft.com/office/drawing/2014/main" id="{74C3FD93-EB39-18D4-010F-7DAD466BD245}"/>
                  </a:ext>
                </a:extLst>
              </p:cNvPr>
              <p:cNvGrpSpPr/>
              <p:nvPr/>
            </p:nvGrpSpPr>
            <p:grpSpPr>
              <a:xfrm>
                <a:off x="5961907" y="5530933"/>
                <a:ext cx="1517718" cy="637747"/>
                <a:chOff x="6789680" y="5667002"/>
                <a:chExt cx="1517718" cy="637747"/>
              </a:xfrm>
            </p:grpSpPr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6CD30FB1-A19D-F1ED-56C6-8BD8038AD3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650915" y="5667002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0" name="椭圆 139">
                  <a:extLst>
                    <a:ext uri="{FF2B5EF4-FFF2-40B4-BE49-F238E27FC236}">
                      <a16:creationId xmlns:a16="http://schemas.microsoft.com/office/drawing/2014/main" id="{F023A9B1-9D86-1B54-C3CF-8B8A08262B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222069" y="6077114"/>
                  <a:ext cx="227635" cy="227635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2" name="椭圆 141">
                  <a:extLst>
                    <a:ext uri="{FF2B5EF4-FFF2-40B4-BE49-F238E27FC236}">
                      <a16:creationId xmlns:a16="http://schemas.microsoft.com/office/drawing/2014/main" id="{2A6044AD-576F-70DF-3B7F-2D5BCAEB06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6789680" y="5667002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" name="椭圆 143">
                  <a:extLst>
                    <a:ext uri="{FF2B5EF4-FFF2-40B4-BE49-F238E27FC236}">
                      <a16:creationId xmlns:a16="http://schemas.microsoft.com/office/drawing/2014/main" id="{7566B5DB-06A4-C1CF-550F-AF0FE92AAB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8079763" y="6071444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47" name="直接连接符 146">
                  <a:extLst>
                    <a:ext uri="{FF2B5EF4-FFF2-40B4-BE49-F238E27FC236}">
                      <a16:creationId xmlns:a16="http://schemas.microsoft.com/office/drawing/2014/main" id="{041FDDDA-C7A0-0A03-E575-104E1E59F2B9}"/>
                    </a:ext>
                  </a:extLst>
                </p:cNvPr>
                <p:cNvCxnSpPr>
                  <a:cxnSpLocks/>
                  <a:stCxn id="139" idx="7"/>
                  <a:endCxn id="144" idx="3"/>
                </p:cNvCxnSpPr>
                <p:nvPr/>
              </p:nvCxnSpPr>
              <p:spPr>
                <a:xfrm>
                  <a:off x="7845214" y="5861301"/>
                  <a:ext cx="267885" cy="24347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>
                  <a:extLst>
                    <a:ext uri="{FF2B5EF4-FFF2-40B4-BE49-F238E27FC236}">
                      <a16:creationId xmlns:a16="http://schemas.microsoft.com/office/drawing/2014/main" id="{87B1E6DC-FCDE-D792-7C54-0B36D90C4E3E}"/>
                    </a:ext>
                  </a:extLst>
                </p:cNvPr>
                <p:cNvCxnSpPr>
                  <a:stCxn id="140" idx="3"/>
                  <a:endCxn id="142" idx="7"/>
                </p:cNvCxnSpPr>
                <p:nvPr/>
              </p:nvCxnSpPr>
              <p:spPr>
                <a:xfrm flipH="1" flipV="1">
                  <a:off x="6983976" y="5861301"/>
                  <a:ext cx="271426" cy="24914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接连接符 155">
                  <a:extLst>
                    <a:ext uri="{FF2B5EF4-FFF2-40B4-BE49-F238E27FC236}">
                      <a16:creationId xmlns:a16="http://schemas.microsoft.com/office/drawing/2014/main" id="{5F974168-374D-CF9E-150F-63B8071D2E96}"/>
                    </a:ext>
                  </a:extLst>
                </p:cNvPr>
                <p:cNvCxnSpPr>
                  <a:stCxn id="142" idx="6"/>
                  <a:endCxn id="139" idx="2"/>
                </p:cNvCxnSpPr>
                <p:nvPr/>
              </p:nvCxnSpPr>
              <p:spPr>
                <a:xfrm>
                  <a:off x="7017312" y="5780816"/>
                  <a:ext cx="6336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207" name="对象 206">
                <a:extLst>
                  <a:ext uri="{FF2B5EF4-FFF2-40B4-BE49-F238E27FC236}">
                    <a16:creationId xmlns:a16="http://schemas.microsoft.com/office/drawing/2014/main" id="{EE0F4BDB-6246-68B0-4B67-B3F624983BF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2733198"/>
                  </p:ext>
                </p:extLst>
              </p:nvPr>
            </p:nvGraphicFramePr>
            <p:xfrm>
              <a:off x="6302375" y="5199063"/>
              <a:ext cx="8382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838080" imgH="241200" progId="Equation.DSMT4">
                      <p:embed/>
                    </p:oleObj>
                  </mc:Choice>
                  <mc:Fallback>
                    <p:oleObj name="Equation" r:id="rId2" imgW="838080" imgH="241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6302375" y="5199063"/>
                            <a:ext cx="838200" cy="2413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4" name="组合 213">
              <a:extLst>
                <a:ext uri="{FF2B5EF4-FFF2-40B4-BE49-F238E27FC236}">
                  <a16:creationId xmlns:a16="http://schemas.microsoft.com/office/drawing/2014/main" id="{0DF1F6C8-914F-31D0-4492-3372730F8685}"/>
                </a:ext>
              </a:extLst>
            </p:cNvPr>
            <p:cNvGrpSpPr/>
            <p:nvPr/>
          </p:nvGrpSpPr>
          <p:grpSpPr>
            <a:xfrm>
              <a:off x="4426194" y="7353714"/>
              <a:ext cx="1931161" cy="1444391"/>
              <a:chOff x="5748097" y="6886575"/>
              <a:chExt cx="1931161" cy="1444391"/>
            </a:xfrm>
          </p:grpSpPr>
          <p:sp>
            <p:nvSpPr>
              <p:cNvPr id="185" name="矩形: 圆角 184">
                <a:extLst>
                  <a:ext uri="{FF2B5EF4-FFF2-40B4-BE49-F238E27FC236}">
                    <a16:creationId xmlns:a16="http://schemas.microsoft.com/office/drawing/2014/main" id="{D502DBAD-A5DB-86BD-6C50-9DC3273BA3D2}"/>
                  </a:ext>
                </a:extLst>
              </p:cNvPr>
              <p:cNvSpPr/>
              <p:nvPr/>
            </p:nvSpPr>
            <p:spPr>
              <a:xfrm>
                <a:off x="5748097" y="7025954"/>
                <a:ext cx="1931161" cy="1305012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208" name="对象 207">
                <a:extLst>
                  <a:ext uri="{FF2B5EF4-FFF2-40B4-BE49-F238E27FC236}">
                    <a16:creationId xmlns:a16="http://schemas.microsoft.com/office/drawing/2014/main" id="{98D7F102-51DE-E0F2-39DE-5229010A290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76429736"/>
                  </p:ext>
                </p:extLst>
              </p:nvPr>
            </p:nvGraphicFramePr>
            <p:xfrm>
              <a:off x="6286500" y="6886575"/>
              <a:ext cx="8509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850680" imgH="241200" progId="Equation.DSMT4">
                      <p:embed/>
                    </p:oleObj>
                  </mc:Choice>
                  <mc:Fallback>
                    <p:oleObj name="Equation" r:id="rId4" imgW="850680" imgH="241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6286500" y="6886575"/>
                            <a:ext cx="850900" cy="2413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77" name="组合 176">
                <a:extLst>
                  <a:ext uri="{FF2B5EF4-FFF2-40B4-BE49-F238E27FC236}">
                    <a16:creationId xmlns:a16="http://schemas.microsoft.com/office/drawing/2014/main" id="{C583A721-079A-029C-EF52-F7EBC8EE5870}"/>
                  </a:ext>
                </a:extLst>
              </p:cNvPr>
              <p:cNvGrpSpPr/>
              <p:nvPr/>
            </p:nvGrpSpPr>
            <p:grpSpPr>
              <a:xfrm>
                <a:off x="6178102" y="7160201"/>
                <a:ext cx="1085329" cy="1039523"/>
                <a:chOff x="6907038" y="7092830"/>
                <a:chExt cx="1085329" cy="1039523"/>
              </a:xfrm>
            </p:grpSpPr>
            <p:sp>
              <p:nvSpPr>
                <p:cNvPr id="158" name="椭圆 157">
                  <a:extLst>
                    <a:ext uri="{FF2B5EF4-FFF2-40B4-BE49-F238E27FC236}">
                      <a16:creationId xmlns:a16="http://schemas.microsoft.com/office/drawing/2014/main" id="{2FC90D72-894F-A4F8-65B7-060643E560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335884" y="7092830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9" name="椭圆 158">
                  <a:extLst>
                    <a:ext uri="{FF2B5EF4-FFF2-40B4-BE49-F238E27FC236}">
                      <a16:creationId xmlns:a16="http://schemas.microsoft.com/office/drawing/2014/main" id="{9BB973DD-ED46-1231-7607-38D4081EA6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6907038" y="7502942"/>
                  <a:ext cx="227635" cy="227635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0" name="椭圆 159">
                  <a:extLst>
                    <a:ext uri="{FF2B5EF4-FFF2-40B4-BE49-F238E27FC236}">
                      <a16:creationId xmlns:a16="http://schemas.microsoft.com/office/drawing/2014/main" id="{B3AE4CF5-FFFB-0192-1B45-63361CC09D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335885" y="7904718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3" name="椭圆 162">
                  <a:extLst>
                    <a:ext uri="{FF2B5EF4-FFF2-40B4-BE49-F238E27FC236}">
                      <a16:creationId xmlns:a16="http://schemas.microsoft.com/office/drawing/2014/main" id="{C78DA939-5194-C056-52B0-E28090EB09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764732" y="7497272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66" name="直接连接符 165">
                  <a:extLst>
                    <a:ext uri="{FF2B5EF4-FFF2-40B4-BE49-F238E27FC236}">
                      <a16:creationId xmlns:a16="http://schemas.microsoft.com/office/drawing/2014/main" id="{FC68F4B2-82CC-BF5A-FA3E-D4AF0A005E31}"/>
                    </a:ext>
                  </a:extLst>
                </p:cNvPr>
                <p:cNvCxnSpPr>
                  <a:stCxn id="158" idx="7"/>
                  <a:endCxn id="163" idx="3"/>
                </p:cNvCxnSpPr>
                <p:nvPr/>
              </p:nvCxnSpPr>
              <p:spPr>
                <a:xfrm>
                  <a:off x="7530183" y="7287129"/>
                  <a:ext cx="267885" cy="24347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接连接符 166">
                  <a:extLst>
                    <a:ext uri="{FF2B5EF4-FFF2-40B4-BE49-F238E27FC236}">
                      <a16:creationId xmlns:a16="http://schemas.microsoft.com/office/drawing/2014/main" id="{5720E4EC-054F-ED18-91D0-7C11E684C00D}"/>
                    </a:ext>
                  </a:extLst>
                </p:cNvPr>
                <p:cNvCxnSpPr>
                  <a:stCxn id="160" idx="5"/>
                  <a:endCxn id="163" idx="1"/>
                </p:cNvCxnSpPr>
                <p:nvPr/>
              </p:nvCxnSpPr>
              <p:spPr>
                <a:xfrm flipV="1">
                  <a:off x="7530181" y="7691571"/>
                  <a:ext cx="267884" cy="24648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接连接符 170">
                  <a:extLst>
                    <a:ext uri="{FF2B5EF4-FFF2-40B4-BE49-F238E27FC236}">
                      <a16:creationId xmlns:a16="http://schemas.microsoft.com/office/drawing/2014/main" id="{A1DAFF60-0D8B-AC55-C565-08D3D5362ED6}"/>
                    </a:ext>
                  </a:extLst>
                </p:cNvPr>
                <p:cNvCxnSpPr>
                  <a:stCxn id="159" idx="7"/>
                  <a:endCxn id="160" idx="3"/>
                </p:cNvCxnSpPr>
                <p:nvPr/>
              </p:nvCxnSpPr>
              <p:spPr>
                <a:xfrm>
                  <a:off x="7101334" y="7697241"/>
                  <a:ext cx="267884" cy="24081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0" name="组合 209">
              <a:extLst>
                <a:ext uri="{FF2B5EF4-FFF2-40B4-BE49-F238E27FC236}">
                  <a16:creationId xmlns:a16="http://schemas.microsoft.com/office/drawing/2014/main" id="{50427847-1F0F-76E0-B47D-7710A23149F1}"/>
                </a:ext>
              </a:extLst>
            </p:cNvPr>
            <p:cNvGrpSpPr/>
            <p:nvPr/>
          </p:nvGrpSpPr>
          <p:grpSpPr>
            <a:xfrm>
              <a:off x="4426192" y="2536993"/>
              <a:ext cx="1931161" cy="1440851"/>
              <a:chOff x="5748095" y="2069854"/>
              <a:chExt cx="1931161" cy="1440851"/>
            </a:xfrm>
          </p:grpSpPr>
          <p:sp>
            <p:nvSpPr>
              <p:cNvPr id="181" name="矩形: 圆角 180">
                <a:extLst>
                  <a:ext uri="{FF2B5EF4-FFF2-40B4-BE49-F238E27FC236}">
                    <a16:creationId xmlns:a16="http://schemas.microsoft.com/office/drawing/2014/main" id="{FF158863-2F1A-2408-CD8B-0AA04FEFA518}"/>
                  </a:ext>
                </a:extLst>
              </p:cNvPr>
              <p:cNvSpPr/>
              <p:nvPr/>
            </p:nvSpPr>
            <p:spPr>
              <a:xfrm>
                <a:off x="5748095" y="2205693"/>
                <a:ext cx="1931161" cy="1305012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79" name="组合 178">
                <a:extLst>
                  <a:ext uri="{FF2B5EF4-FFF2-40B4-BE49-F238E27FC236}">
                    <a16:creationId xmlns:a16="http://schemas.microsoft.com/office/drawing/2014/main" id="{651F996F-6CF4-F37B-80CE-EE79A15A8811}"/>
                  </a:ext>
                </a:extLst>
              </p:cNvPr>
              <p:cNvGrpSpPr/>
              <p:nvPr/>
            </p:nvGrpSpPr>
            <p:grpSpPr>
              <a:xfrm>
                <a:off x="6181648" y="2344736"/>
                <a:ext cx="1078237" cy="1039522"/>
                <a:chOff x="6931676" y="2469865"/>
                <a:chExt cx="1078237" cy="1039522"/>
              </a:xfrm>
            </p:grpSpPr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642E0F39-C82F-90A5-1F4B-EB010A5392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782278" y="2879977"/>
                  <a:ext cx="227635" cy="227635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椭圆 66">
                  <a:extLst>
                    <a:ext uri="{FF2B5EF4-FFF2-40B4-BE49-F238E27FC236}">
                      <a16:creationId xmlns:a16="http://schemas.microsoft.com/office/drawing/2014/main" id="{2D7840D8-8A69-2F7D-F97F-DC133A809A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349889" y="2469865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椭圆 67">
                  <a:extLst>
                    <a:ext uri="{FF2B5EF4-FFF2-40B4-BE49-F238E27FC236}">
                      <a16:creationId xmlns:a16="http://schemas.microsoft.com/office/drawing/2014/main" id="{CB53821C-33F1-EA74-ADF9-E32F5C2B76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349889" y="3281752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0" name="椭圆 69">
                  <a:extLst>
                    <a:ext uri="{FF2B5EF4-FFF2-40B4-BE49-F238E27FC236}">
                      <a16:creationId xmlns:a16="http://schemas.microsoft.com/office/drawing/2014/main" id="{F31D8317-EED1-0EC6-EAEE-49EE6CFE38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6931676" y="2874306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884FC947-B0D0-38FD-C560-22BC239B81F5}"/>
                    </a:ext>
                  </a:extLst>
                </p:cNvPr>
                <p:cNvCxnSpPr>
                  <a:stCxn id="65" idx="3"/>
                  <a:endCxn id="67" idx="7"/>
                </p:cNvCxnSpPr>
                <p:nvPr/>
              </p:nvCxnSpPr>
              <p:spPr>
                <a:xfrm flipH="1" flipV="1">
                  <a:off x="7544185" y="2664164"/>
                  <a:ext cx="271426" cy="24914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>
                  <a:extLst>
                    <a:ext uri="{FF2B5EF4-FFF2-40B4-BE49-F238E27FC236}">
                      <a16:creationId xmlns:a16="http://schemas.microsoft.com/office/drawing/2014/main" id="{9F204EDF-5848-C8AD-713D-726CE6BB0571}"/>
                    </a:ext>
                  </a:extLst>
                </p:cNvPr>
                <p:cNvCxnSpPr>
                  <a:stCxn id="70" idx="5"/>
                  <a:endCxn id="67" idx="1"/>
                </p:cNvCxnSpPr>
                <p:nvPr/>
              </p:nvCxnSpPr>
              <p:spPr>
                <a:xfrm flipV="1">
                  <a:off x="7125972" y="2664161"/>
                  <a:ext cx="257250" cy="24347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>
                  <a:extLst>
                    <a:ext uri="{FF2B5EF4-FFF2-40B4-BE49-F238E27FC236}">
                      <a16:creationId xmlns:a16="http://schemas.microsoft.com/office/drawing/2014/main" id="{84B712CD-C59D-01CA-ABF9-B73C47C4B922}"/>
                    </a:ext>
                  </a:extLst>
                </p:cNvPr>
                <p:cNvCxnSpPr>
                  <a:stCxn id="70" idx="7"/>
                  <a:endCxn id="68" idx="3"/>
                </p:cNvCxnSpPr>
                <p:nvPr/>
              </p:nvCxnSpPr>
              <p:spPr>
                <a:xfrm>
                  <a:off x="7125972" y="3068605"/>
                  <a:ext cx="257250" cy="24648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209" name="对象 208">
                <a:extLst>
                  <a:ext uri="{FF2B5EF4-FFF2-40B4-BE49-F238E27FC236}">
                    <a16:creationId xmlns:a16="http://schemas.microsoft.com/office/drawing/2014/main" id="{D08CDEC6-3C14-4C9B-A656-D2A31F82710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59243239"/>
                  </p:ext>
                </p:extLst>
              </p:nvPr>
            </p:nvGraphicFramePr>
            <p:xfrm>
              <a:off x="6311900" y="2069854"/>
              <a:ext cx="8001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799920" imgH="241200" progId="Equation.DSMT4">
                      <p:embed/>
                    </p:oleObj>
                  </mc:Choice>
                  <mc:Fallback>
                    <p:oleObj name="Equation" r:id="rId6" imgW="799920" imgH="241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6311900" y="2069854"/>
                            <a:ext cx="800100" cy="2413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4" name="对象 203">
              <a:extLst>
                <a:ext uri="{FF2B5EF4-FFF2-40B4-BE49-F238E27FC236}">
                  <a16:creationId xmlns:a16="http://schemas.microsoft.com/office/drawing/2014/main" id="{61D9643D-FA31-D67B-5960-B3C0C94666C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9214022"/>
                </p:ext>
              </p:extLst>
            </p:nvPr>
          </p:nvGraphicFramePr>
          <p:xfrm>
            <a:off x="4964597" y="4061239"/>
            <a:ext cx="8509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50680" imgH="241200" progId="Equation.DSMT4">
                    <p:embed/>
                  </p:oleObj>
                </mc:Choice>
                <mc:Fallback>
                  <p:oleObj name="Equation" r:id="rId8" imgW="850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964597" y="4061239"/>
                          <a:ext cx="850900" cy="2413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" name="矩形: 圆角 214">
              <a:extLst>
                <a:ext uri="{FF2B5EF4-FFF2-40B4-BE49-F238E27FC236}">
                  <a16:creationId xmlns:a16="http://schemas.microsoft.com/office/drawing/2014/main" id="{84869560-1312-CD89-ED6A-0EAACBD099F0}"/>
                </a:ext>
              </a:extLst>
            </p:cNvPr>
            <p:cNvSpPr/>
            <p:nvPr/>
          </p:nvSpPr>
          <p:spPr>
            <a:xfrm>
              <a:off x="7643428" y="2715500"/>
              <a:ext cx="1110763" cy="612527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矩形: 圆角 217">
              <a:extLst>
                <a:ext uri="{FF2B5EF4-FFF2-40B4-BE49-F238E27FC236}">
                  <a16:creationId xmlns:a16="http://schemas.microsoft.com/office/drawing/2014/main" id="{1A4835CB-9CA6-492C-2661-318A66F0ABD5}"/>
                </a:ext>
              </a:extLst>
            </p:cNvPr>
            <p:cNvSpPr/>
            <p:nvPr/>
          </p:nvSpPr>
          <p:spPr>
            <a:xfrm>
              <a:off x="7757365" y="2609500"/>
              <a:ext cx="1110763" cy="612527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矩形: 圆角 218">
              <a:extLst>
                <a:ext uri="{FF2B5EF4-FFF2-40B4-BE49-F238E27FC236}">
                  <a16:creationId xmlns:a16="http://schemas.microsoft.com/office/drawing/2014/main" id="{C630F59B-8CE2-A8A3-5C93-B29FA6B19335}"/>
                </a:ext>
              </a:extLst>
            </p:cNvPr>
            <p:cNvSpPr/>
            <p:nvPr/>
          </p:nvSpPr>
          <p:spPr>
            <a:xfrm>
              <a:off x="7872412" y="2503500"/>
              <a:ext cx="1110763" cy="612527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Path-Transformer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4F6922F2-7185-7D51-CFD1-7501C087A5DD}"/>
                </a:ext>
              </a:extLst>
            </p:cNvPr>
            <p:cNvGrpSpPr/>
            <p:nvPr/>
          </p:nvGrpSpPr>
          <p:grpSpPr>
            <a:xfrm>
              <a:off x="10163146" y="2754085"/>
              <a:ext cx="320040" cy="1113918"/>
              <a:chOff x="11318240" y="2142362"/>
              <a:chExt cx="320040" cy="1113918"/>
            </a:xfrm>
          </p:grpSpPr>
          <p:sp>
            <p:nvSpPr>
              <p:cNvPr id="220" name="矩形: 圆角 219">
                <a:extLst>
                  <a:ext uri="{FF2B5EF4-FFF2-40B4-BE49-F238E27FC236}">
                    <a16:creationId xmlns:a16="http://schemas.microsoft.com/office/drawing/2014/main" id="{FB5718EC-47F1-112F-32A3-037541D26151}"/>
                  </a:ext>
                </a:extLst>
              </p:cNvPr>
              <p:cNvSpPr/>
              <p:nvPr/>
            </p:nvSpPr>
            <p:spPr>
              <a:xfrm>
                <a:off x="11318240" y="2142362"/>
                <a:ext cx="320040" cy="111391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3" name="组合 232">
                <a:extLst>
                  <a:ext uri="{FF2B5EF4-FFF2-40B4-BE49-F238E27FC236}">
                    <a16:creationId xmlns:a16="http://schemas.microsoft.com/office/drawing/2014/main" id="{80C17539-65E4-E853-E3FA-B7DF612A863E}"/>
                  </a:ext>
                </a:extLst>
              </p:cNvPr>
              <p:cNvGrpSpPr/>
              <p:nvPr/>
            </p:nvGrpSpPr>
            <p:grpSpPr>
              <a:xfrm>
                <a:off x="11367633" y="2190504"/>
                <a:ext cx="227635" cy="1023793"/>
                <a:chOff x="11367235" y="2230918"/>
                <a:chExt cx="227635" cy="1023793"/>
              </a:xfrm>
            </p:grpSpPr>
            <p:sp>
              <p:nvSpPr>
                <p:cNvPr id="223" name="椭圆 222">
                  <a:extLst>
                    <a:ext uri="{FF2B5EF4-FFF2-40B4-BE49-F238E27FC236}">
                      <a16:creationId xmlns:a16="http://schemas.microsoft.com/office/drawing/2014/main" id="{463770EC-2F51-F926-9D04-F517FEECBA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230918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4" name="椭圆 223">
                  <a:extLst>
                    <a:ext uri="{FF2B5EF4-FFF2-40B4-BE49-F238E27FC236}">
                      <a16:creationId xmlns:a16="http://schemas.microsoft.com/office/drawing/2014/main" id="{92C690CC-2B6A-0C96-819F-A34F300A09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496304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" name="椭圆 224">
                  <a:extLst>
                    <a:ext uri="{FF2B5EF4-FFF2-40B4-BE49-F238E27FC236}">
                      <a16:creationId xmlns:a16="http://schemas.microsoft.com/office/drawing/2014/main" id="{6547B0B6-59D4-0181-42C5-9886E4A951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761690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6" name="椭圆 225">
                  <a:extLst>
                    <a:ext uri="{FF2B5EF4-FFF2-40B4-BE49-F238E27FC236}">
                      <a16:creationId xmlns:a16="http://schemas.microsoft.com/office/drawing/2014/main" id="{B313D510-87EB-A084-AD3D-25AF51A3E6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3027076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8314B795-CAAD-0A8A-3951-F8F64A1E709D}"/>
                </a:ext>
              </a:extLst>
            </p:cNvPr>
            <p:cNvGrpSpPr/>
            <p:nvPr/>
          </p:nvGrpSpPr>
          <p:grpSpPr>
            <a:xfrm>
              <a:off x="10163146" y="4321801"/>
              <a:ext cx="320040" cy="1113918"/>
              <a:chOff x="11318240" y="2142362"/>
              <a:chExt cx="320040" cy="1113918"/>
            </a:xfrm>
          </p:grpSpPr>
          <p:sp>
            <p:nvSpPr>
              <p:cNvPr id="236" name="矩形: 圆角 235">
                <a:extLst>
                  <a:ext uri="{FF2B5EF4-FFF2-40B4-BE49-F238E27FC236}">
                    <a16:creationId xmlns:a16="http://schemas.microsoft.com/office/drawing/2014/main" id="{DEBE3D39-1412-0A11-AEAB-033896E40433}"/>
                  </a:ext>
                </a:extLst>
              </p:cNvPr>
              <p:cNvSpPr/>
              <p:nvPr/>
            </p:nvSpPr>
            <p:spPr>
              <a:xfrm>
                <a:off x="11318240" y="2142362"/>
                <a:ext cx="320040" cy="111391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7" name="组合 236">
                <a:extLst>
                  <a:ext uri="{FF2B5EF4-FFF2-40B4-BE49-F238E27FC236}">
                    <a16:creationId xmlns:a16="http://schemas.microsoft.com/office/drawing/2014/main" id="{062C5FCB-E51F-BC2A-737A-AEFF2E0C84E4}"/>
                  </a:ext>
                </a:extLst>
              </p:cNvPr>
              <p:cNvGrpSpPr/>
              <p:nvPr/>
            </p:nvGrpSpPr>
            <p:grpSpPr>
              <a:xfrm>
                <a:off x="11367633" y="2190504"/>
                <a:ext cx="227635" cy="1023793"/>
                <a:chOff x="11367235" y="2230918"/>
                <a:chExt cx="227635" cy="1023793"/>
              </a:xfrm>
            </p:grpSpPr>
            <p:sp>
              <p:nvSpPr>
                <p:cNvPr id="238" name="椭圆 237">
                  <a:extLst>
                    <a:ext uri="{FF2B5EF4-FFF2-40B4-BE49-F238E27FC236}">
                      <a16:creationId xmlns:a16="http://schemas.microsoft.com/office/drawing/2014/main" id="{1AD25E26-3908-1587-6668-4FCB606614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230918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" name="椭圆 238">
                  <a:extLst>
                    <a:ext uri="{FF2B5EF4-FFF2-40B4-BE49-F238E27FC236}">
                      <a16:creationId xmlns:a16="http://schemas.microsoft.com/office/drawing/2014/main" id="{E25495E7-BEF5-FA8A-58D5-37F7261AB5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496304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0" name="椭圆 239">
                  <a:extLst>
                    <a:ext uri="{FF2B5EF4-FFF2-40B4-BE49-F238E27FC236}">
                      <a16:creationId xmlns:a16="http://schemas.microsoft.com/office/drawing/2014/main" id="{5F153728-4829-A858-653C-90C7DB3858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761690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1" name="椭圆 240">
                  <a:extLst>
                    <a:ext uri="{FF2B5EF4-FFF2-40B4-BE49-F238E27FC236}">
                      <a16:creationId xmlns:a16="http://schemas.microsoft.com/office/drawing/2014/main" id="{DBE56971-2CC5-4891-589F-1E87BCF7FE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3027076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242" name="组合 241">
              <a:extLst>
                <a:ext uri="{FF2B5EF4-FFF2-40B4-BE49-F238E27FC236}">
                  <a16:creationId xmlns:a16="http://schemas.microsoft.com/office/drawing/2014/main" id="{4ABD608E-D4DA-B200-3288-59EE222A3F9F}"/>
                </a:ext>
              </a:extLst>
            </p:cNvPr>
            <p:cNvGrpSpPr/>
            <p:nvPr/>
          </p:nvGrpSpPr>
          <p:grpSpPr>
            <a:xfrm>
              <a:off x="10151825" y="5889517"/>
              <a:ext cx="320040" cy="1113918"/>
              <a:chOff x="11318240" y="2142362"/>
              <a:chExt cx="320040" cy="1113918"/>
            </a:xfrm>
          </p:grpSpPr>
          <p:sp>
            <p:nvSpPr>
              <p:cNvPr id="243" name="矩形: 圆角 242">
                <a:extLst>
                  <a:ext uri="{FF2B5EF4-FFF2-40B4-BE49-F238E27FC236}">
                    <a16:creationId xmlns:a16="http://schemas.microsoft.com/office/drawing/2014/main" id="{A033ECCD-51E3-47E1-C4F0-946FD7F9E28B}"/>
                  </a:ext>
                </a:extLst>
              </p:cNvPr>
              <p:cNvSpPr/>
              <p:nvPr/>
            </p:nvSpPr>
            <p:spPr>
              <a:xfrm>
                <a:off x="11318240" y="2142362"/>
                <a:ext cx="320040" cy="111391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4" name="组合 243">
                <a:extLst>
                  <a:ext uri="{FF2B5EF4-FFF2-40B4-BE49-F238E27FC236}">
                    <a16:creationId xmlns:a16="http://schemas.microsoft.com/office/drawing/2014/main" id="{1FCC0A7F-DEE3-D53F-AF46-BBC5252A1446}"/>
                  </a:ext>
                </a:extLst>
              </p:cNvPr>
              <p:cNvGrpSpPr/>
              <p:nvPr/>
            </p:nvGrpSpPr>
            <p:grpSpPr>
              <a:xfrm>
                <a:off x="11367633" y="2190504"/>
                <a:ext cx="227635" cy="1023793"/>
                <a:chOff x="11367235" y="2230918"/>
                <a:chExt cx="227635" cy="1023793"/>
              </a:xfrm>
            </p:grpSpPr>
            <p:sp>
              <p:nvSpPr>
                <p:cNvPr id="245" name="椭圆 244">
                  <a:extLst>
                    <a:ext uri="{FF2B5EF4-FFF2-40B4-BE49-F238E27FC236}">
                      <a16:creationId xmlns:a16="http://schemas.microsoft.com/office/drawing/2014/main" id="{9E92593D-089F-B76C-918A-B3F9DD88AC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230918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" name="椭圆 245">
                  <a:extLst>
                    <a:ext uri="{FF2B5EF4-FFF2-40B4-BE49-F238E27FC236}">
                      <a16:creationId xmlns:a16="http://schemas.microsoft.com/office/drawing/2014/main" id="{41012204-F780-1713-708C-32516DB0FE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496304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7" name="椭圆 246">
                  <a:extLst>
                    <a:ext uri="{FF2B5EF4-FFF2-40B4-BE49-F238E27FC236}">
                      <a16:creationId xmlns:a16="http://schemas.microsoft.com/office/drawing/2014/main" id="{37ADAB01-057F-D0FF-8B6B-C85976394E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761690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8" name="椭圆 247">
                  <a:extLst>
                    <a:ext uri="{FF2B5EF4-FFF2-40B4-BE49-F238E27FC236}">
                      <a16:creationId xmlns:a16="http://schemas.microsoft.com/office/drawing/2014/main" id="{CB905B89-DF3E-1B58-1C31-BA42BC8088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3027076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249" name="组合 248">
              <a:extLst>
                <a:ext uri="{FF2B5EF4-FFF2-40B4-BE49-F238E27FC236}">
                  <a16:creationId xmlns:a16="http://schemas.microsoft.com/office/drawing/2014/main" id="{44F0F303-5AB9-6576-097F-D74D737F81E6}"/>
                </a:ext>
              </a:extLst>
            </p:cNvPr>
            <p:cNvGrpSpPr/>
            <p:nvPr/>
          </p:nvGrpSpPr>
          <p:grpSpPr>
            <a:xfrm>
              <a:off x="10163146" y="7457232"/>
              <a:ext cx="320040" cy="1113918"/>
              <a:chOff x="11318240" y="2142362"/>
              <a:chExt cx="320040" cy="1113918"/>
            </a:xfrm>
          </p:grpSpPr>
          <p:sp>
            <p:nvSpPr>
              <p:cNvPr id="250" name="矩形: 圆角 249">
                <a:extLst>
                  <a:ext uri="{FF2B5EF4-FFF2-40B4-BE49-F238E27FC236}">
                    <a16:creationId xmlns:a16="http://schemas.microsoft.com/office/drawing/2014/main" id="{58C9A62D-BFB1-44E9-C43A-B44A025CBB2A}"/>
                  </a:ext>
                </a:extLst>
              </p:cNvPr>
              <p:cNvSpPr/>
              <p:nvPr/>
            </p:nvSpPr>
            <p:spPr>
              <a:xfrm>
                <a:off x="11318240" y="2142362"/>
                <a:ext cx="320040" cy="111391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51" name="组合 250">
                <a:extLst>
                  <a:ext uri="{FF2B5EF4-FFF2-40B4-BE49-F238E27FC236}">
                    <a16:creationId xmlns:a16="http://schemas.microsoft.com/office/drawing/2014/main" id="{FB83EABC-C89D-A562-3754-94B70CD2C722}"/>
                  </a:ext>
                </a:extLst>
              </p:cNvPr>
              <p:cNvGrpSpPr/>
              <p:nvPr/>
            </p:nvGrpSpPr>
            <p:grpSpPr>
              <a:xfrm>
                <a:off x="11367633" y="2190504"/>
                <a:ext cx="227635" cy="1023793"/>
                <a:chOff x="11367235" y="2230918"/>
                <a:chExt cx="227635" cy="1023793"/>
              </a:xfrm>
            </p:grpSpPr>
            <p:sp>
              <p:nvSpPr>
                <p:cNvPr id="252" name="椭圆 251">
                  <a:extLst>
                    <a:ext uri="{FF2B5EF4-FFF2-40B4-BE49-F238E27FC236}">
                      <a16:creationId xmlns:a16="http://schemas.microsoft.com/office/drawing/2014/main" id="{DCD267F0-F1A8-2318-34C9-E5E9B1EA21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230918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3" name="椭圆 252">
                  <a:extLst>
                    <a:ext uri="{FF2B5EF4-FFF2-40B4-BE49-F238E27FC236}">
                      <a16:creationId xmlns:a16="http://schemas.microsoft.com/office/drawing/2014/main" id="{134C77FF-F746-6D59-9272-B76CDEE4CD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496304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4" name="椭圆 253">
                  <a:extLst>
                    <a:ext uri="{FF2B5EF4-FFF2-40B4-BE49-F238E27FC236}">
                      <a16:creationId xmlns:a16="http://schemas.microsoft.com/office/drawing/2014/main" id="{F48DC858-5039-BCC9-F98E-52A842AA61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761690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5" name="椭圆 254">
                  <a:extLst>
                    <a:ext uri="{FF2B5EF4-FFF2-40B4-BE49-F238E27FC236}">
                      <a16:creationId xmlns:a16="http://schemas.microsoft.com/office/drawing/2014/main" id="{85E8D4E8-0B5E-8026-60E0-7EE613A0A0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3027076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277" name="组合 276">
              <a:extLst>
                <a:ext uri="{FF2B5EF4-FFF2-40B4-BE49-F238E27FC236}">
                  <a16:creationId xmlns:a16="http://schemas.microsoft.com/office/drawing/2014/main" id="{ADBD1C56-AA11-10B6-7F0A-95699B441F7C}"/>
                </a:ext>
              </a:extLst>
            </p:cNvPr>
            <p:cNvGrpSpPr/>
            <p:nvPr/>
          </p:nvGrpSpPr>
          <p:grpSpPr>
            <a:xfrm>
              <a:off x="6658764" y="3335804"/>
              <a:ext cx="689576" cy="4695978"/>
              <a:chOff x="7917976" y="2868665"/>
              <a:chExt cx="757328" cy="4695978"/>
            </a:xfrm>
          </p:grpSpPr>
          <p:cxnSp>
            <p:nvCxnSpPr>
              <p:cNvPr id="261" name="直接箭头连接符 260">
                <a:extLst>
                  <a:ext uri="{FF2B5EF4-FFF2-40B4-BE49-F238E27FC236}">
                    <a16:creationId xmlns:a16="http://schemas.microsoft.com/office/drawing/2014/main" id="{9A1D19A3-891F-1129-DA00-2EDB77C0CB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2868665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直接箭头连接符 267">
                <a:extLst>
                  <a:ext uri="{FF2B5EF4-FFF2-40B4-BE49-F238E27FC236}">
                    <a16:creationId xmlns:a16="http://schemas.microsoft.com/office/drawing/2014/main" id="{E3BC982F-DD28-B827-74BF-C0318B4532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4404396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直接箭头连接符 268">
                <a:extLst>
                  <a:ext uri="{FF2B5EF4-FFF2-40B4-BE49-F238E27FC236}">
                    <a16:creationId xmlns:a16="http://schemas.microsoft.com/office/drawing/2014/main" id="{1847C786-E223-0AC0-613B-22BDDD8A60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5976315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直接箭头连接符 269">
                <a:extLst>
                  <a:ext uri="{FF2B5EF4-FFF2-40B4-BE49-F238E27FC236}">
                    <a16:creationId xmlns:a16="http://schemas.microsoft.com/office/drawing/2014/main" id="{4258454D-75CF-614F-1CB4-304D80E55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7564643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3" name="矩形: 圆角 282">
              <a:extLst>
                <a:ext uri="{FF2B5EF4-FFF2-40B4-BE49-F238E27FC236}">
                  <a16:creationId xmlns:a16="http://schemas.microsoft.com/office/drawing/2014/main" id="{1D87476D-81C7-D4D3-E165-037B084D4C3F}"/>
                </a:ext>
              </a:extLst>
            </p:cNvPr>
            <p:cNvSpPr/>
            <p:nvPr/>
          </p:nvSpPr>
          <p:spPr>
            <a:xfrm>
              <a:off x="11742441" y="921010"/>
              <a:ext cx="1110763" cy="7919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矩形: 圆角 283">
              <a:extLst>
                <a:ext uri="{FF2B5EF4-FFF2-40B4-BE49-F238E27FC236}">
                  <a16:creationId xmlns:a16="http://schemas.microsoft.com/office/drawing/2014/main" id="{C4587287-D7FF-0932-8D60-1807B8C34BC6}"/>
                </a:ext>
              </a:extLst>
            </p:cNvPr>
            <p:cNvSpPr/>
            <p:nvPr/>
          </p:nvSpPr>
          <p:spPr>
            <a:xfrm>
              <a:off x="11856378" y="815010"/>
              <a:ext cx="1110763" cy="79197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矩形: 圆角 284">
              <a:extLst>
                <a:ext uri="{FF2B5EF4-FFF2-40B4-BE49-F238E27FC236}">
                  <a16:creationId xmlns:a16="http://schemas.microsoft.com/office/drawing/2014/main" id="{8884D2A7-4381-FD21-0BAD-7B57940C22AB}"/>
                </a:ext>
              </a:extLst>
            </p:cNvPr>
            <p:cNvSpPr/>
            <p:nvPr/>
          </p:nvSpPr>
          <p:spPr>
            <a:xfrm>
              <a:off x="11971425" y="709010"/>
              <a:ext cx="1110763" cy="791976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Neighbor-Transformer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20825EF6-4A1C-8B8E-538C-874F104440F8}"/>
                </a:ext>
              </a:extLst>
            </p:cNvPr>
            <p:cNvSpPr/>
            <p:nvPr/>
          </p:nvSpPr>
          <p:spPr>
            <a:xfrm>
              <a:off x="10163146" y="1190948"/>
              <a:ext cx="320040" cy="1113918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6681D022-9409-1629-E055-F1785EBB677B}"/>
                </a:ext>
              </a:extLst>
            </p:cNvPr>
            <p:cNvGrpSpPr/>
            <p:nvPr/>
          </p:nvGrpSpPr>
          <p:grpSpPr>
            <a:xfrm>
              <a:off x="10212539" y="1239090"/>
              <a:ext cx="227635" cy="1023793"/>
              <a:chOff x="11367235" y="2230918"/>
              <a:chExt cx="227635" cy="1023793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0F631001-87E1-4334-2287-756BF782904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230918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BA0D9306-A14B-BC86-9500-2260669B523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496304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17C6F5B0-1C64-67F0-33DE-664F8341DAB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761690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2D8BFFBC-0922-53CF-B2B0-3831FE7DC81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3027076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F32A2A6C-52FB-4BF8-D7DE-F5A5FAF9660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6989791"/>
                </p:ext>
              </p:extLst>
            </p:nvPr>
          </p:nvGraphicFramePr>
          <p:xfrm>
            <a:off x="2059505" y="1516280"/>
            <a:ext cx="1161397" cy="5279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19040" imgH="190440" progId="Equation.DSMT4">
                    <p:embed/>
                  </p:oleObj>
                </mc:Choice>
                <mc:Fallback>
                  <p:oleObj name="Equation" r:id="rId10" imgW="41904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059505" y="1516280"/>
                          <a:ext cx="1161397" cy="5279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452F2173-7E3A-F220-7D73-74E8EF1C524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2380500"/>
                </p:ext>
              </p:extLst>
            </p:nvPr>
          </p:nvGraphicFramePr>
          <p:xfrm>
            <a:off x="4502910" y="1576367"/>
            <a:ext cx="284163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01520" imgH="126720" progId="Equation.DSMT4">
                    <p:embed/>
                  </p:oleObj>
                </mc:Choice>
                <mc:Fallback>
                  <p:oleObj name="Equation" r:id="rId12" imgW="101520" imgH="126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502910" y="1576367"/>
                          <a:ext cx="284163" cy="355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CD98A57E-84A0-89F7-D586-1777C13F3FDB}"/>
                </a:ext>
              </a:extLst>
            </p:cNvPr>
            <p:cNvSpPr/>
            <p:nvPr/>
          </p:nvSpPr>
          <p:spPr>
            <a:xfrm>
              <a:off x="4815774" y="1197208"/>
              <a:ext cx="320040" cy="111391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7F1CB105-582F-0E5C-6858-9B80C7ECACBE}"/>
                </a:ext>
              </a:extLst>
            </p:cNvPr>
            <p:cNvGrpSpPr/>
            <p:nvPr/>
          </p:nvGrpSpPr>
          <p:grpSpPr>
            <a:xfrm>
              <a:off x="4865167" y="1245350"/>
              <a:ext cx="227635" cy="1023793"/>
              <a:chOff x="11367235" y="2230918"/>
              <a:chExt cx="227635" cy="1023793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4B66673-F069-CE73-11DE-94A5CB50926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230918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05876B0-9990-6701-9AD3-45970695AE0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496304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D680E7D5-08F3-8F6F-4F70-3D2FE254B6A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761690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C726D3D-AC81-5B7F-E1ED-A25F4FC8F5D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3027076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33" name="对象 32">
              <a:extLst>
                <a:ext uri="{FF2B5EF4-FFF2-40B4-BE49-F238E27FC236}">
                  <a16:creationId xmlns:a16="http://schemas.microsoft.com/office/drawing/2014/main" id="{06DF453C-D218-7C2A-0F45-82AE14E3742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4309664"/>
                </p:ext>
              </p:extLst>
            </p:nvPr>
          </p:nvGraphicFramePr>
          <p:xfrm>
            <a:off x="5387123" y="1580452"/>
            <a:ext cx="284162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01520" imgH="114120" progId="Equation.DSMT4">
                    <p:embed/>
                  </p:oleObj>
                </mc:Choice>
                <mc:Fallback>
                  <p:oleObj name="Equation" r:id="rId14" imgW="101520" imgH="114120" progId="Equation.DSMT4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452F2173-7E3A-F220-7D73-74E8EF1C524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387123" y="1580452"/>
                          <a:ext cx="284162" cy="320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C8291426-9BC0-7696-F603-F0C4F404DC6E}"/>
                </a:ext>
              </a:extLst>
            </p:cNvPr>
            <p:cNvSpPr/>
            <p:nvPr/>
          </p:nvSpPr>
          <p:spPr>
            <a:xfrm>
              <a:off x="5695538" y="1199888"/>
              <a:ext cx="320040" cy="111391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D3A7020-9A60-80E5-DD09-7E128B1EFE83}"/>
                </a:ext>
              </a:extLst>
            </p:cNvPr>
            <p:cNvGrpSpPr/>
            <p:nvPr/>
          </p:nvGrpSpPr>
          <p:grpSpPr>
            <a:xfrm>
              <a:off x="5744931" y="1248030"/>
              <a:ext cx="227635" cy="1023793"/>
              <a:chOff x="11367235" y="2230918"/>
              <a:chExt cx="227635" cy="1023793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0DFC424A-CECB-55C5-46D1-EFD2A4F6AC7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230918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14D38D9A-4CAC-7444-EDB5-205487326AE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496304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6807913E-2F3C-4ABA-506D-DDC986146B5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761690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4F26D5DB-D6F9-7362-DDF4-516CA5228D3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3027076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48E3ADE0-700D-4DC4-F3E0-36FD5BA55568}"/>
                </a:ext>
              </a:extLst>
            </p:cNvPr>
            <p:cNvSpPr/>
            <p:nvPr/>
          </p:nvSpPr>
          <p:spPr>
            <a:xfrm>
              <a:off x="4433944" y="1105858"/>
              <a:ext cx="1931161" cy="1305012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53" name="对象 52">
              <a:extLst>
                <a:ext uri="{FF2B5EF4-FFF2-40B4-BE49-F238E27FC236}">
                  <a16:creationId xmlns:a16="http://schemas.microsoft.com/office/drawing/2014/main" id="{2883C5BF-B74A-07F3-1BD3-785D1BFBE09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5763205"/>
                </p:ext>
              </p:extLst>
            </p:nvPr>
          </p:nvGraphicFramePr>
          <p:xfrm>
            <a:off x="2395357" y="5566223"/>
            <a:ext cx="216607" cy="2406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14120" imgH="126720" progId="Equation.DSMT4">
                    <p:embed/>
                  </p:oleObj>
                </mc:Choice>
                <mc:Fallback>
                  <p:oleObj name="Equation" r:id="rId16" imgW="114120" imgH="126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395357" y="5566223"/>
                          <a:ext cx="216607" cy="2406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对象 54">
              <a:extLst>
                <a:ext uri="{FF2B5EF4-FFF2-40B4-BE49-F238E27FC236}">
                  <a16:creationId xmlns:a16="http://schemas.microsoft.com/office/drawing/2014/main" id="{0BA706BA-9A6E-536C-E8B1-8241614F524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1864214"/>
                </p:ext>
              </p:extLst>
            </p:nvPr>
          </p:nvGraphicFramePr>
          <p:xfrm>
            <a:off x="5725018" y="3231823"/>
            <a:ext cx="2159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16376" imgH="240849" progId="Equation.DSMT4">
                    <p:embed/>
                  </p:oleObj>
                </mc:Choice>
                <mc:Fallback>
                  <p:oleObj name="Equation" r:id="rId18" imgW="216376" imgH="240849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725018" y="3231823"/>
                          <a:ext cx="2159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对象 55">
              <a:extLst>
                <a:ext uri="{FF2B5EF4-FFF2-40B4-BE49-F238E27FC236}">
                  <a16:creationId xmlns:a16="http://schemas.microsoft.com/office/drawing/2014/main" id="{1CDA7C5C-30E0-1826-83E6-15C53203ECC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5687823"/>
                </p:ext>
              </p:extLst>
            </p:nvPr>
          </p:nvGraphicFramePr>
          <p:xfrm>
            <a:off x="4874321" y="4779623"/>
            <a:ext cx="2159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16376" imgH="240849" progId="Equation.DSMT4">
                    <p:embed/>
                  </p:oleObj>
                </mc:Choice>
                <mc:Fallback>
                  <p:oleObj name="Equation" r:id="rId20" imgW="216376" imgH="240849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874321" y="4779623"/>
                          <a:ext cx="2159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对象 56">
              <a:extLst>
                <a:ext uri="{FF2B5EF4-FFF2-40B4-BE49-F238E27FC236}">
                  <a16:creationId xmlns:a16="http://schemas.microsoft.com/office/drawing/2014/main" id="{92094EF7-711F-68E7-8C34-30FB9FDCD27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930527"/>
                </p:ext>
              </p:extLst>
            </p:nvPr>
          </p:nvGraphicFramePr>
          <p:xfrm>
            <a:off x="5088784" y="6408965"/>
            <a:ext cx="2159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16376" imgH="240849" progId="Equation.DSMT4">
                    <p:embed/>
                  </p:oleObj>
                </mc:Choice>
                <mc:Fallback>
                  <p:oleObj name="Equation" r:id="rId22" imgW="216376" imgH="240849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5088784" y="6408965"/>
                          <a:ext cx="2159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对象 57">
              <a:extLst>
                <a:ext uri="{FF2B5EF4-FFF2-40B4-BE49-F238E27FC236}">
                  <a16:creationId xmlns:a16="http://schemas.microsoft.com/office/drawing/2014/main" id="{D0F738EF-148B-CC5B-A6B6-75F6652F332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8778187"/>
                </p:ext>
              </p:extLst>
            </p:nvPr>
          </p:nvGraphicFramePr>
          <p:xfrm>
            <a:off x="4875994" y="8048308"/>
            <a:ext cx="2159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16376" imgH="240849" progId="Equation.DSMT4">
                    <p:embed/>
                  </p:oleObj>
                </mc:Choice>
                <mc:Fallback>
                  <p:oleObj name="Equation" r:id="rId24" imgW="216376" imgH="240849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4875994" y="8048308"/>
                          <a:ext cx="2159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C5D1923D-7526-B0FF-24F0-DACF9E16C7F6}"/>
                </a:ext>
              </a:extLst>
            </p:cNvPr>
            <p:cNvGrpSpPr/>
            <p:nvPr/>
          </p:nvGrpSpPr>
          <p:grpSpPr>
            <a:xfrm>
              <a:off x="7655922" y="1334032"/>
              <a:ext cx="1321789" cy="796158"/>
              <a:chOff x="7129148" y="866893"/>
              <a:chExt cx="1321789" cy="796158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124439E1-9C09-4E18-0287-FE6F5C1766E4}"/>
                  </a:ext>
                </a:extLst>
              </p:cNvPr>
              <p:cNvSpPr/>
              <p:nvPr/>
            </p:nvSpPr>
            <p:spPr>
              <a:xfrm>
                <a:off x="7129148" y="866893"/>
                <a:ext cx="1321789" cy="79615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62" name="对象 61">
                <a:extLst>
                  <a:ext uri="{FF2B5EF4-FFF2-40B4-BE49-F238E27FC236}">
                    <a16:creationId xmlns:a16="http://schemas.microsoft.com/office/drawing/2014/main" id="{A6BEFD1A-B35B-9A62-2970-215DD26A39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34177137"/>
                  </p:ext>
                </p:extLst>
              </p:nvPr>
            </p:nvGraphicFramePr>
            <p:xfrm>
              <a:off x="7623640" y="989649"/>
              <a:ext cx="378667" cy="5680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6" imgW="126720" imgH="190440" progId="Equation.DSMT4">
                      <p:embed/>
                    </p:oleObj>
                  </mc:Choice>
                  <mc:Fallback>
                    <p:oleObj name="Equation" r:id="rId26" imgW="126720" imgH="1904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7"/>
                          <a:stretch>
                            <a:fillRect/>
                          </a:stretch>
                        </p:blipFill>
                        <p:spPr>
                          <a:xfrm>
                            <a:off x="7623640" y="989649"/>
                            <a:ext cx="378667" cy="56800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23D69F6A-AF6B-DFCE-D2D9-3E7A314D4F13}"/>
                </a:ext>
              </a:extLst>
            </p:cNvPr>
            <p:cNvCxnSpPr>
              <a:cxnSpLocks/>
            </p:cNvCxnSpPr>
            <p:nvPr/>
          </p:nvCxnSpPr>
          <p:spPr>
            <a:xfrm>
              <a:off x="3323901" y="1747907"/>
              <a:ext cx="927700" cy="894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91BC4154-EA7D-A4DA-26A9-A1F50C373011}"/>
                </a:ext>
              </a:extLst>
            </p:cNvPr>
            <p:cNvCxnSpPr>
              <a:cxnSpLocks/>
            </p:cNvCxnSpPr>
            <p:nvPr/>
          </p:nvCxnSpPr>
          <p:spPr>
            <a:xfrm>
              <a:off x="6658764" y="1747907"/>
              <a:ext cx="68957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3E0030A8-3784-F14B-F7D2-3FC4412AD30B}"/>
                </a:ext>
              </a:extLst>
            </p:cNvPr>
            <p:cNvGrpSpPr/>
            <p:nvPr/>
          </p:nvGrpSpPr>
          <p:grpSpPr>
            <a:xfrm>
              <a:off x="9222712" y="1732111"/>
              <a:ext cx="689576" cy="6282080"/>
              <a:chOff x="8695938" y="1264972"/>
              <a:chExt cx="689576" cy="6282080"/>
            </a:xfrm>
          </p:grpSpPr>
          <p:grpSp>
            <p:nvGrpSpPr>
              <p:cNvPr id="278" name="组合 277">
                <a:extLst>
                  <a:ext uri="{FF2B5EF4-FFF2-40B4-BE49-F238E27FC236}">
                    <a16:creationId xmlns:a16="http://schemas.microsoft.com/office/drawing/2014/main" id="{BCF3E968-2B13-EE03-7FAA-1D901441C8D0}"/>
                  </a:ext>
                </a:extLst>
              </p:cNvPr>
              <p:cNvGrpSpPr/>
              <p:nvPr/>
            </p:nvGrpSpPr>
            <p:grpSpPr>
              <a:xfrm>
                <a:off x="8695938" y="2851074"/>
                <a:ext cx="689576" cy="4695978"/>
                <a:chOff x="7917976" y="2868665"/>
                <a:chExt cx="757328" cy="4695978"/>
              </a:xfrm>
            </p:grpSpPr>
            <p:cxnSp>
              <p:nvCxnSpPr>
                <p:cNvPr id="279" name="直接箭头连接符 278">
                  <a:extLst>
                    <a:ext uri="{FF2B5EF4-FFF2-40B4-BE49-F238E27FC236}">
                      <a16:creationId xmlns:a16="http://schemas.microsoft.com/office/drawing/2014/main" id="{263F5BE8-B889-6886-AFC0-ED1B9B535C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7976" y="2868665"/>
                  <a:ext cx="757328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直接箭头连接符 279">
                  <a:extLst>
                    <a:ext uri="{FF2B5EF4-FFF2-40B4-BE49-F238E27FC236}">
                      <a16:creationId xmlns:a16="http://schemas.microsoft.com/office/drawing/2014/main" id="{1225E1BE-0F97-8147-A954-5D95709CFA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7976" y="4404396"/>
                  <a:ext cx="757328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直接箭头连接符 280">
                  <a:extLst>
                    <a:ext uri="{FF2B5EF4-FFF2-40B4-BE49-F238E27FC236}">
                      <a16:creationId xmlns:a16="http://schemas.microsoft.com/office/drawing/2014/main" id="{0416F572-79CD-7BB1-A7D4-ED7458B76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7976" y="5976315"/>
                  <a:ext cx="757328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直接箭头连接符 281">
                  <a:extLst>
                    <a:ext uri="{FF2B5EF4-FFF2-40B4-BE49-F238E27FC236}">
                      <a16:creationId xmlns:a16="http://schemas.microsoft.com/office/drawing/2014/main" id="{4380A4F0-2B1B-2EF2-BA93-E67C57A1D8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7976" y="7564643"/>
                  <a:ext cx="757328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直接箭头连接符 85">
                <a:extLst>
                  <a:ext uri="{FF2B5EF4-FFF2-40B4-BE49-F238E27FC236}">
                    <a16:creationId xmlns:a16="http://schemas.microsoft.com/office/drawing/2014/main" id="{2CE24D13-9890-40AF-7A3E-2F9B0EE2CA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5938" y="1264972"/>
                <a:ext cx="689576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5FE7A36C-DA22-EFD8-CF0F-EFA133BB75D7}"/>
                </a:ext>
              </a:extLst>
            </p:cNvPr>
            <p:cNvGrpSpPr/>
            <p:nvPr/>
          </p:nvGrpSpPr>
          <p:grpSpPr>
            <a:xfrm>
              <a:off x="10823881" y="1734190"/>
              <a:ext cx="689576" cy="6282080"/>
              <a:chOff x="8695938" y="1264972"/>
              <a:chExt cx="689576" cy="6282080"/>
            </a:xfrm>
          </p:grpSpPr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1F54B036-2B20-1B09-0880-D6BD49E5AD22}"/>
                  </a:ext>
                </a:extLst>
              </p:cNvPr>
              <p:cNvGrpSpPr/>
              <p:nvPr/>
            </p:nvGrpSpPr>
            <p:grpSpPr>
              <a:xfrm>
                <a:off x="8695938" y="2851074"/>
                <a:ext cx="689576" cy="4695978"/>
                <a:chOff x="7917976" y="2868665"/>
                <a:chExt cx="757328" cy="4695978"/>
              </a:xfrm>
            </p:grpSpPr>
            <p:cxnSp>
              <p:nvCxnSpPr>
                <p:cNvPr id="91" name="直接箭头连接符 90">
                  <a:extLst>
                    <a:ext uri="{FF2B5EF4-FFF2-40B4-BE49-F238E27FC236}">
                      <a16:creationId xmlns:a16="http://schemas.microsoft.com/office/drawing/2014/main" id="{46375742-B1B1-DE8C-AF84-FA00F022CC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7976" y="2868665"/>
                  <a:ext cx="757328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箭头连接符 91">
                  <a:extLst>
                    <a:ext uri="{FF2B5EF4-FFF2-40B4-BE49-F238E27FC236}">
                      <a16:creationId xmlns:a16="http://schemas.microsoft.com/office/drawing/2014/main" id="{EDACAD8B-659B-1457-D8FE-6DB57D38A7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7976" y="4404396"/>
                  <a:ext cx="757328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箭头连接符 92">
                  <a:extLst>
                    <a:ext uri="{FF2B5EF4-FFF2-40B4-BE49-F238E27FC236}">
                      <a16:creationId xmlns:a16="http://schemas.microsoft.com/office/drawing/2014/main" id="{A9743DA7-E118-C9D7-A795-A3F267850C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7976" y="5976315"/>
                  <a:ext cx="757328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箭头连接符 93">
                  <a:extLst>
                    <a:ext uri="{FF2B5EF4-FFF2-40B4-BE49-F238E27FC236}">
                      <a16:creationId xmlns:a16="http://schemas.microsoft.com/office/drawing/2014/main" id="{76EAFF61-E9D6-A0AF-3FAF-8D2693022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7976" y="7564643"/>
                  <a:ext cx="757328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直接箭头连接符 89">
                <a:extLst>
                  <a:ext uri="{FF2B5EF4-FFF2-40B4-BE49-F238E27FC236}">
                    <a16:creationId xmlns:a16="http://schemas.microsoft.com/office/drawing/2014/main" id="{EC1156FF-2787-3B2E-3A45-AAEF2CDC4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5938" y="1264972"/>
                <a:ext cx="689576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FCDF451B-35EF-BE66-F366-9E0E2643880F}"/>
                </a:ext>
              </a:extLst>
            </p:cNvPr>
            <p:cNvCxnSpPr>
              <a:cxnSpLocks/>
            </p:cNvCxnSpPr>
            <p:nvPr/>
          </p:nvCxnSpPr>
          <p:spPr>
            <a:xfrm>
              <a:off x="13421308" y="1729005"/>
              <a:ext cx="105006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6313D16E-8340-E577-9BDC-A84FAC61D68C}"/>
                </a:ext>
              </a:extLst>
            </p:cNvPr>
            <p:cNvSpPr/>
            <p:nvPr/>
          </p:nvSpPr>
          <p:spPr>
            <a:xfrm>
              <a:off x="14778215" y="1200619"/>
              <a:ext cx="320040" cy="1113918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A3E193A5-CAFB-9FC1-097B-9652739E4C10}"/>
                </a:ext>
              </a:extLst>
            </p:cNvPr>
            <p:cNvGrpSpPr/>
            <p:nvPr/>
          </p:nvGrpSpPr>
          <p:grpSpPr>
            <a:xfrm>
              <a:off x="14827608" y="1248761"/>
              <a:ext cx="227635" cy="1023793"/>
              <a:chOff x="11367235" y="2230918"/>
              <a:chExt cx="227635" cy="1023793"/>
            </a:xfrm>
          </p:grpSpPr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1D9EBE12-C60F-7F61-783E-58B1D141C09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230918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39EA20E6-BC94-37B2-6A0F-D65C4259ED5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496304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59F0CCE3-5E29-50EC-E4B2-1097F1D5A78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761690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FECF414C-A25F-DF48-CF57-FCC108A46ED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3027076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14875E03-7CDF-5E68-06B3-E1647915A697}"/>
                </a:ext>
              </a:extLst>
            </p:cNvPr>
            <p:cNvCxnSpPr>
              <a:cxnSpLocks/>
            </p:cNvCxnSpPr>
            <p:nvPr/>
          </p:nvCxnSpPr>
          <p:spPr>
            <a:xfrm>
              <a:off x="14955248" y="2536993"/>
              <a:ext cx="0" cy="124168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矩形: 圆角 105">
              <a:extLst>
                <a:ext uri="{FF2B5EF4-FFF2-40B4-BE49-F238E27FC236}">
                  <a16:creationId xmlns:a16="http://schemas.microsoft.com/office/drawing/2014/main" id="{2F0D8272-24D7-5DE5-F909-A210E4D125E2}"/>
                </a:ext>
              </a:extLst>
            </p:cNvPr>
            <p:cNvSpPr/>
            <p:nvPr/>
          </p:nvSpPr>
          <p:spPr>
            <a:xfrm>
              <a:off x="14245464" y="3904460"/>
              <a:ext cx="1321789" cy="7961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计算得分</a:t>
              </a: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AD3CCB57-7A9F-200A-EA1A-8A979B67264F}"/>
                </a:ext>
              </a:extLst>
            </p:cNvPr>
            <p:cNvSpPr txBox="1"/>
            <p:nvPr/>
          </p:nvSpPr>
          <p:spPr>
            <a:xfrm>
              <a:off x="847317" y="2536993"/>
              <a:ext cx="19311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路径采样</a:t>
              </a:r>
              <a:endPara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25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图表 20">
            <a:extLst>
              <a:ext uri="{FF2B5EF4-FFF2-40B4-BE49-F238E27FC236}">
                <a16:creationId xmlns:a16="http://schemas.microsoft.com/office/drawing/2014/main" id="{FC98DF1B-B30C-5477-BB17-EE7EDBBD13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3466467"/>
              </p:ext>
            </p:extLst>
          </p:nvPr>
        </p:nvGraphicFramePr>
        <p:xfrm>
          <a:off x="2879989" y="1020145"/>
          <a:ext cx="11519959" cy="7679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815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1044</TotalTime>
  <Words>86</Words>
  <Application>Microsoft Office PowerPoint</Application>
  <PresentationFormat>自定义</PresentationFormat>
  <Paragraphs>54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瀛 煜</dc:creator>
  <cp:lastModifiedBy>瀛 煜</cp:lastModifiedBy>
  <cp:revision>23</cp:revision>
  <dcterms:created xsi:type="dcterms:W3CDTF">2023-12-22T07:11:08Z</dcterms:created>
  <dcterms:modified xsi:type="dcterms:W3CDTF">2024-04-05T04:17:34Z</dcterms:modified>
</cp:coreProperties>
</file>