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5"/>
  </p:normalViewPr>
  <p:slideViewPr>
    <p:cSldViewPr snapToGrid="0">
      <p:cViewPr varScale="1">
        <p:scale>
          <a:sx n="117" d="100"/>
          <a:sy n="117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D6330-C490-A9E9-F241-BDFAF08CC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A6FFF5-FDB9-54E3-480F-2C8ABD0F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7D8DA-32EE-C3D6-C34E-E732466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C4A1E-5768-0ADB-284F-95AE8AB8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81C96-C3F9-1B5F-4443-A5FFDC3C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FEBE-A34A-1238-2776-D007F8C9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DE867-5CBD-C1DD-329E-BDCCC350B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2A835-9444-B8E9-2D0B-C5FAB238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DD383-CB4A-06F3-0496-0A5E94ED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60D79-0163-510C-75E5-1C101CBC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0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9A3F55-B164-5F85-6BB2-2781AD8DD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8A682-866C-5807-A5EB-9AD6E0CD4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73EDE-1BEB-6E95-9B8D-BF6798DA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32A66-9E07-DB3C-1BE8-A850B65F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04A08-9DB2-4105-5593-90314721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2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20639-1A6F-F724-1B96-E11EF832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535EA-14B1-188F-3F60-C3A514B3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9A446-BD45-3BB4-59C4-9C6EA97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DD01B-40DF-5427-20C1-19D9297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AD887-5AD9-188C-87FB-E8ACD9E6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5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EC78-66CF-24B3-2E34-AC9D4A8E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16504C-53EC-759F-4F27-039932A4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8EF37-F994-4720-055B-24646DA8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16391-6214-F24C-1052-C969762C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23142-E3DD-86B3-8526-AEE63EB3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6AA3-DC68-151F-1669-B68DC4E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39E59-2AA0-4A40-AE06-6B59E2E0D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52EEE-05A4-C575-1DB0-699D53A22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9662D-094B-28EF-A1AA-5E1FB38B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55639-03EF-D027-099E-B2A8677A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5F806-E2B7-A432-EDC8-F185E9D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3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FB6D8-B1B1-11EB-D3C2-EAA9148B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1EDD1-031C-9D08-C96C-EF2323F2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12B4D-E4EC-2B4B-E96E-DC7D75C1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9FF23A-42C7-5A02-C94B-BC7995BF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F9641-8488-3A62-2010-9375465C2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8F692B-6252-9C3E-FF5A-683362D2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99885E-5034-A9AC-6183-7F5EB883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596B1-838E-917F-DE48-94CA9FF5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8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047A-9748-A9DC-043E-9404BB18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85FA5-430D-9980-DAF7-487F43E9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AA09E9-49C9-687E-5922-12120CD5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0C8D5-A333-9169-F37C-05C734E7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F3D1A-BAF6-6D5B-846D-74796CA0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D2126D-BDC7-74FB-CDD0-52623AA6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6A4C4E-97D8-65B1-A7B4-EBB33173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6A1D8-11CF-6A9D-6C39-CB984696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D7D0C-EBBA-D082-D82D-4677AC9F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E18ED-AF32-606C-793E-B2E0FE253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6C4ED-D286-D875-0AE1-7CAF925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591FD-DF44-96E1-9E3E-B7DD3626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CAB8A-1DB9-C6DC-C7B8-064012D2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68842-E621-DCFA-73E5-0DBD7B0E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BEB192-4BA8-F8E9-7D42-393C7B6DD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4BDA5-C46C-8208-2371-6096DBFAB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11421-77A6-C1DD-FBCE-9E900697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2C092-72D9-0578-C28B-148D0E29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D16D-9A9E-9783-FBC0-71B66FDF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9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6C8E36-2574-F3DF-999B-74304E56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62DCF-DDE0-EE2C-1781-E520DC83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2CA60-163B-B9F6-BC48-F6C0A1E0D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9A4B-73F1-41F6-84A3-46C06A00E1B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85E17-E661-1566-A08C-0485DEE66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8BA54-7EA8-B27E-F6D9-29923893F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6861-FF1F-4C1A-8AED-8E22884A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4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62FB144E-4ACE-06F1-9E69-3BA3052D8F04}"/>
              </a:ext>
            </a:extLst>
          </p:cNvPr>
          <p:cNvSpPr/>
          <p:nvPr/>
        </p:nvSpPr>
        <p:spPr>
          <a:xfrm>
            <a:off x="1432613" y="1464469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D4287FD-8F1E-E7EA-7E4F-7BC40F898556}"/>
              </a:ext>
            </a:extLst>
          </p:cNvPr>
          <p:cNvSpPr/>
          <p:nvPr/>
        </p:nvSpPr>
        <p:spPr>
          <a:xfrm>
            <a:off x="1432614" y="3202781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知识图谱</a:t>
            </a:r>
            <a:endParaRPr lang="zh-CN" altLang="en-US" dirty="0"/>
          </a:p>
        </p:txBody>
      </p:sp>
      <p:sp>
        <p:nvSpPr>
          <p:cNvPr id="8" name="流程图: 或者 7">
            <a:extLst>
              <a:ext uri="{FF2B5EF4-FFF2-40B4-BE49-F238E27FC236}">
                <a16:creationId xmlns:a16="http://schemas.microsoft.com/office/drawing/2014/main" id="{8AC34958-EDDF-4D5A-ADE2-824C385F9C3E}"/>
              </a:ext>
            </a:extLst>
          </p:cNvPr>
          <p:cNvSpPr/>
          <p:nvPr/>
        </p:nvSpPr>
        <p:spPr>
          <a:xfrm>
            <a:off x="3422247" y="2558653"/>
            <a:ext cx="216000" cy="216000"/>
          </a:xfrm>
          <a:prstGeom prst="flowChartOr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5837FA4B-2FCF-94CE-A3E5-7B5FF14C898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2836613" y="1818085"/>
            <a:ext cx="693634" cy="740568"/>
          </a:xfrm>
          <a:prstGeom prst="bentConnector2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42F39A4-440D-EE35-5FB4-04CA4A9AB428}"/>
              </a:ext>
            </a:extLst>
          </p:cNvPr>
          <p:cNvCxnSpPr>
            <a:cxnSpLocks/>
            <a:stCxn id="6" idx="3"/>
            <a:endCxn id="8" idx="4"/>
          </p:cNvCxnSpPr>
          <p:nvPr/>
        </p:nvCxnSpPr>
        <p:spPr>
          <a:xfrm flipV="1">
            <a:off x="2836614" y="2774653"/>
            <a:ext cx="693633" cy="781744"/>
          </a:xfrm>
          <a:prstGeom prst="bentConnector2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3C52DA7F-E0B1-6C4F-EE32-9FEE2D3A1A6C}"/>
              </a:ext>
            </a:extLst>
          </p:cNvPr>
          <p:cNvSpPr/>
          <p:nvPr/>
        </p:nvSpPr>
        <p:spPr>
          <a:xfrm>
            <a:off x="4762621" y="822554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图结构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编码方式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ED6433A6-F0AC-DDCD-577C-19F6F1CCDC86}"/>
              </a:ext>
            </a:extLst>
          </p:cNvPr>
          <p:cNvSpPr/>
          <p:nvPr/>
        </p:nvSpPr>
        <p:spPr>
          <a:xfrm>
            <a:off x="4762621" y="2313037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图结构信息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结合利用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1D0A466C-BC38-B369-F680-BFB16AB60BEE}"/>
              </a:ext>
            </a:extLst>
          </p:cNvPr>
          <p:cNvSpPr/>
          <p:nvPr/>
        </p:nvSpPr>
        <p:spPr>
          <a:xfrm>
            <a:off x="4762621" y="3772417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图路径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采样方式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A83C183-B379-1F46-A3FB-81F8F822E71B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 flipV="1">
            <a:off x="3638247" y="1176170"/>
            <a:ext cx="1124374" cy="1490483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E972A5E-4ED6-542A-EA85-A1DAD32EF699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3638247" y="2666653"/>
            <a:ext cx="1124374" cy="1459380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A87A7B-30D5-F1AD-6482-39D0C1E2890C}"/>
              </a:ext>
            </a:extLst>
          </p:cNvPr>
          <p:cNvCxnSpPr>
            <a:cxnSpLocks/>
            <a:stCxn id="8" idx="6"/>
            <a:endCxn id="16" idx="1"/>
          </p:cNvCxnSpPr>
          <p:nvPr/>
        </p:nvCxnSpPr>
        <p:spPr>
          <a:xfrm>
            <a:off x="3638247" y="2666653"/>
            <a:ext cx="11243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6476C5-89A8-7C7B-C2B3-1D64A6E3261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464621" y="1529785"/>
            <a:ext cx="0" cy="783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9987B5-AC96-5CA0-87DA-A56B34DF21CE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464621" y="3020268"/>
            <a:ext cx="0" cy="7521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B52CD41F-5F72-391B-B18B-B081339B0590}"/>
              </a:ext>
            </a:extLst>
          </p:cNvPr>
          <p:cNvSpPr/>
          <p:nvPr/>
        </p:nvSpPr>
        <p:spPr>
          <a:xfrm>
            <a:off x="7329628" y="2308370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融合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并提出模型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EB5656D-04FF-9AF1-F8AE-90E6778D2DDE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6166621" y="1176170"/>
            <a:ext cx="1163007" cy="1485816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BBFF846-1992-FDFD-6696-CE4E8603ECE1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6166621" y="2661986"/>
            <a:ext cx="1163007" cy="4667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3DB3350-329A-1009-6BEC-15E0B948ED05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6166621" y="2661986"/>
            <a:ext cx="1163007" cy="1464047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012636B3-8B33-2192-8DFB-7A9B9EE8D5C3}"/>
              </a:ext>
            </a:extLst>
          </p:cNvPr>
          <p:cNvSpPr/>
          <p:nvPr/>
        </p:nvSpPr>
        <p:spPr>
          <a:xfrm>
            <a:off x="9355386" y="2308370"/>
            <a:ext cx="1404000" cy="7072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总体性能评估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关键设计评估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B90D13F-B4DB-4821-BDC8-7BF2DFFEFAB1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>
            <a:off x="8733628" y="2661986"/>
            <a:ext cx="62175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0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27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Sunrisea</cp:lastModifiedBy>
  <cp:revision>3</cp:revision>
  <dcterms:created xsi:type="dcterms:W3CDTF">2024-02-09T06:37:26Z</dcterms:created>
  <dcterms:modified xsi:type="dcterms:W3CDTF">2024-02-09T15:25:00Z</dcterms:modified>
</cp:coreProperties>
</file>