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8000663" cy="32000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8"/>
  </p:normalViewPr>
  <p:slideViewPr>
    <p:cSldViewPr snapToGrid="0">
      <p:cViewPr>
        <p:scale>
          <a:sx n="63" d="100"/>
          <a:sy n="63" d="100"/>
        </p:scale>
        <p:origin x="4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5237174"/>
            <a:ext cx="15300564" cy="11141028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6807843"/>
            <a:ext cx="13500497" cy="7726123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4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703748"/>
            <a:ext cx="3881393" cy="271192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703748"/>
            <a:ext cx="11419171" cy="271192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7977993"/>
            <a:ext cx="15525572" cy="13311452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1415376"/>
            <a:ext cx="15525572" cy="7000178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0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8518738"/>
            <a:ext cx="7650282" cy="203042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8518738"/>
            <a:ext cx="7650282" cy="203042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4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703755"/>
            <a:ext cx="15525572" cy="61853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844649"/>
            <a:ext cx="7615123" cy="38445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1689190"/>
            <a:ext cx="7615123" cy="17193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844649"/>
            <a:ext cx="7652626" cy="38445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1689190"/>
            <a:ext cx="7652626" cy="17193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2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5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133388"/>
            <a:ext cx="5805682" cy="746685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607533"/>
            <a:ext cx="9112836" cy="22741327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9600248"/>
            <a:ext cx="5805682" cy="1778564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133388"/>
            <a:ext cx="5805682" cy="746685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607533"/>
            <a:ext cx="9112836" cy="22741327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9600248"/>
            <a:ext cx="5805682" cy="1778564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703755"/>
            <a:ext cx="15525572" cy="61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8518738"/>
            <a:ext cx="15525572" cy="2030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9660031"/>
            <a:ext cx="4050149" cy="1703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9660031"/>
            <a:ext cx="6075224" cy="1703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9660031"/>
            <a:ext cx="4050149" cy="1703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.wmf"/><Relationship Id="rId21" Type="http://schemas.openxmlformats.org/officeDocument/2006/relationships/image" Target="../media/image10.e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.w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组合 411">
            <a:extLst>
              <a:ext uri="{FF2B5EF4-FFF2-40B4-BE49-F238E27FC236}">
                <a16:creationId xmlns:a16="http://schemas.microsoft.com/office/drawing/2014/main" id="{D226B74C-8E81-CA93-5BDA-A016B156AD3E}"/>
              </a:ext>
            </a:extLst>
          </p:cNvPr>
          <p:cNvGrpSpPr/>
          <p:nvPr/>
        </p:nvGrpSpPr>
        <p:grpSpPr>
          <a:xfrm>
            <a:off x="1866592" y="8008721"/>
            <a:ext cx="15370031" cy="13409778"/>
            <a:chOff x="1866589" y="1008638"/>
            <a:chExt cx="15370031" cy="13409777"/>
          </a:xfrm>
        </p:grpSpPr>
        <p:sp>
          <p:nvSpPr>
            <p:cNvPr id="365" name="文本框 364">
              <a:extLst>
                <a:ext uri="{FF2B5EF4-FFF2-40B4-BE49-F238E27FC236}">
                  <a16:creationId xmlns:a16="http://schemas.microsoft.com/office/drawing/2014/main" id="{0B829C9E-639C-96BA-0D1C-F1F5368AEF00}"/>
                </a:ext>
              </a:extLst>
            </p:cNvPr>
            <p:cNvSpPr txBox="1"/>
            <p:nvPr/>
          </p:nvSpPr>
          <p:spPr>
            <a:xfrm>
              <a:off x="15262898" y="1456765"/>
              <a:ext cx="196028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</a:p>
          </p:txBody>
        </p:sp>
        <p:sp>
          <p:nvSpPr>
            <p:cNvPr id="407" name="左大括号 406">
              <a:extLst>
                <a:ext uri="{FF2B5EF4-FFF2-40B4-BE49-F238E27FC236}">
                  <a16:creationId xmlns:a16="http://schemas.microsoft.com/office/drawing/2014/main" id="{00010B1B-A474-2020-3F9B-13E815FB9C1A}"/>
                </a:ext>
              </a:extLst>
            </p:cNvPr>
            <p:cNvSpPr/>
            <p:nvPr/>
          </p:nvSpPr>
          <p:spPr>
            <a:xfrm flipH="1">
              <a:off x="15341489" y="1008638"/>
              <a:ext cx="320040" cy="1316895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 b="1"/>
            </a:p>
          </p:txBody>
        </p:sp>
        <p:sp>
          <p:nvSpPr>
            <p:cNvPr id="408" name="左大括号 407">
              <a:extLst>
                <a:ext uri="{FF2B5EF4-FFF2-40B4-BE49-F238E27FC236}">
                  <a16:creationId xmlns:a16="http://schemas.microsoft.com/office/drawing/2014/main" id="{6415872B-57B3-09BE-583E-5E93104689A6}"/>
                </a:ext>
              </a:extLst>
            </p:cNvPr>
            <p:cNvSpPr/>
            <p:nvPr/>
          </p:nvSpPr>
          <p:spPr>
            <a:xfrm flipH="1">
              <a:off x="15357052" y="2379257"/>
              <a:ext cx="304477" cy="8440886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 b="1"/>
            </a:p>
          </p:txBody>
        </p: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7ACB928F-5129-BED0-22E1-AC094A916263}"/>
                </a:ext>
              </a:extLst>
            </p:cNvPr>
            <p:cNvGrpSpPr/>
            <p:nvPr/>
          </p:nvGrpSpPr>
          <p:grpSpPr>
            <a:xfrm>
              <a:off x="1866589" y="1027836"/>
              <a:ext cx="13213445" cy="13390579"/>
              <a:chOff x="3753755" y="942665"/>
              <a:chExt cx="13213445" cy="13390579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6F53D49F-F13D-CC46-1731-014573BF3784}"/>
                  </a:ext>
                </a:extLst>
              </p:cNvPr>
              <p:cNvGrpSpPr/>
              <p:nvPr/>
            </p:nvGrpSpPr>
            <p:grpSpPr>
              <a:xfrm>
                <a:off x="8951870" y="12024815"/>
                <a:ext cx="2590575" cy="2041267"/>
                <a:chOff x="6007080" y="7664507"/>
                <a:chExt cx="1675435" cy="133281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20B3ED66-DC95-0C43-A53A-DDD070757E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679736" y="824615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3112D4BF-A384-D901-5A76-9B890290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045082" y="7664507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B43A0B8-AA76-424D-F416-0B2252438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454880" y="824615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5FFEC029-1A59-535B-C713-9425CD931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100861" y="7766021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917ED4AC-040F-78CD-B17D-35E76DB489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007080" y="876968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126BB0A-5EE8-5E0A-642E-AFDC2650D0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052895" y="876968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08CB31AB-5CD6-DE80-A820-423E051607AD}"/>
                    </a:ext>
                  </a:extLst>
                </p:cNvPr>
                <p:cNvCxnSpPr>
                  <a:stCxn id="63" idx="7"/>
                  <a:endCxn id="53" idx="3"/>
                </p:cNvCxnSpPr>
                <p:nvPr/>
              </p:nvCxnSpPr>
              <p:spPr>
                <a:xfrm>
                  <a:off x="6295160" y="7960320"/>
                  <a:ext cx="417912" cy="3191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BDA9F2BB-E951-53DB-7F46-28468D52DBF4}"/>
                    </a:ext>
                  </a:extLst>
                </p:cNvPr>
                <p:cNvCxnSpPr>
                  <a:stCxn id="61" idx="1"/>
                  <a:endCxn id="53" idx="5"/>
                </p:cNvCxnSpPr>
                <p:nvPr/>
              </p:nvCxnSpPr>
              <p:spPr>
                <a:xfrm flipH="1">
                  <a:off x="6874035" y="7858806"/>
                  <a:ext cx="204383" cy="4206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>
                  <a:extLst>
                    <a:ext uri="{FF2B5EF4-FFF2-40B4-BE49-F238E27FC236}">
                      <a16:creationId xmlns:a16="http://schemas.microsoft.com/office/drawing/2014/main" id="{D1A24F62-83A9-F58D-97CF-99FD16FAD125}"/>
                    </a:ext>
                  </a:extLst>
                </p:cNvPr>
                <p:cNvCxnSpPr>
                  <a:stCxn id="65" idx="3"/>
                  <a:endCxn id="53" idx="7"/>
                </p:cNvCxnSpPr>
                <p:nvPr/>
              </p:nvCxnSpPr>
              <p:spPr>
                <a:xfrm flipH="1" flipV="1">
                  <a:off x="6874035" y="8440456"/>
                  <a:ext cx="212196" cy="362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BD2EB675-D84E-EA7A-4BE1-D68B837A08BD}"/>
                    </a:ext>
                  </a:extLst>
                </p:cNvPr>
                <p:cNvCxnSpPr>
                  <a:stCxn id="62" idx="2"/>
                  <a:endCxn id="53" idx="6"/>
                </p:cNvCxnSpPr>
                <p:nvPr/>
              </p:nvCxnSpPr>
              <p:spPr>
                <a:xfrm flipH="1">
                  <a:off x="6907371" y="8359973"/>
                  <a:ext cx="547509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7D8F17A8-BEB0-FCFF-F1A3-96533D0BAD91}"/>
                    </a:ext>
                  </a:extLst>
                </p:cNvPr>
                <p:cNvCxnSpPr>
                  <a:stCxn id="64" idx="5"/>
                  <a:endCxn id="53" idx="1"/>
                </p:cNvCxnSpPr>
                <p:nvPr/>
              </p:nvCxnSpPr>
              <p:spPr>
                <a:xfrm flipV="1">
                  <a:off x="6201379" y="8440456"/>
                  <a:ext cx="511693" cy="362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B7C84DD8-486B-4D8A-FF28-285F21A0EC07}"/>
                  </a:ext>
                </a:extLst>
              </p:cNvPr>
              <p:cNvGrpSpPr/>
              <p:nvPr/>
            </p:nvGrpSpPr>
            <p:grpSpPr>
              <a:xfrm>
                <a:off x="9537114" y="8096115"/>
                <a:ext cx="1528894" cy="2486585"/>
                <a:chOff x="9758273" y="8128004"/>
                <a:chExt cx="1528894" cy="2486585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EED549F9-4A56-D448-FD62-670AF3E34BA8}"/>
                    </a:ext>
                  </a:extLst>
                </p:cNvPr>
                <p:cNvGrpSpPr/>
                <p:nvPr/>
              </p:nvGrpSpPr>
              <p:grpSpPr>
                <a:xfrm>
                  <a:off x="10034170" y="9012906"/>
                  <a:ext cx="320040" cy="1113918"/>
                  <a:chOff x="8514003" y="8918306"/>
                  <a:chExt cx="320040" cy="1113918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B8F193DD-5B86-DE7A-7C90-0BB9688AD89B}"/>
                      </a:ext>
                    </a:extLst>
                  </p:cNvPr>
                  <p:cNvSpPr/>
                  <p:nvPr/>
                </p:nvSpPr>
                <p:spPr>
                  <a:xfrm>
                    <a:off x="8514003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8A51897A-432A-7D3F-AD13-2A5D44E15870}"/>
                      </a:ext>
                    </a:extLst>
                  </p:cNvPr>
                  <p:cNvGrpSpPr/>
                  <p:nvPr/>
                </p:nvGrpSpPr>
                <p:grpSpPr>
                  <a:xfrm>
                    <a:off x="8563396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5E7E909A-916F-EBFF-3DD4-C08EE432C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81561CC5-79A5-F355-634B-A81253B6A9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40BC8E6E-407E-EE1E-BA1A-DFFAC59257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C169D700-5D71-43D6-1FC7-194E32ED911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7D303FBA-752F-E4B4-F28F-1072475FC47D}"/>
                    </a:ext>
                  </a:extLst>
                </p:cNvPr>
                <p:cNvGrpSpPr/>
                <p:nvPr/>
              </p:nvGrpSpPr>
              <p:grpSpPr>
                <a:xfrm>
                  <a:off x="10694421" y="9012906"/>
                  <a:ext cx="320040" cy="1113918"/>
                  <a:chOff x="9028110" y="8918306"/>
                  <a:chExt cx="320040" cy="1113918"/>
                </a:xfrm>
              </p:grpSpPr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018F31D6-30A0-F9A8-4374-F29687238907}"/>
                      </a:ext>
                    </a:extLst>
                  </p:cNvPr>
                  <p:cNvSpPr/>
                  <p:nvPr/>
                </p:nvSpPr>
                <p:spPr>
                  <a:xfrm>
                    <a:off x="9028110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297B12D0-C5E2-8CAE-4195-724023FA8AC8}"/>
                      </a:ext>
                    </a:extLst>
                  </p:cNvPr>
                  <p:cNvGrpSpPr/>
                  <p:nvPr/>
                </p:nvGrpSpPr>
                <p:grpSpPr>
                  <a:xfrm>
                    <a:off x="9077503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6961A689-F1B5-C50A-ACC2-EAED79F187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20FD1F6E-EDBA-3133-6C1F-01940F13E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30A95D26-EC2A-4AC4-41D8-8B2A2C10F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" name="椭圆 90">
                      <a:extLst>
                        <a:ext uri="{FF2B5EF4-FFF2-40B4-BE49-F238E27FC236}">
                          <a16:creationId xmlns:a16="http://schemas.microsoft.com/office/drawing/2014/main" id="{B5C3AC38-89DB-2A7B-0803-791799D66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2A7D2963-7F84-3BB2-F9AD-0F0B7BD389A8}"/>
                    </a:ext>
                  </a:extLst>
                </p:cNvPr>
                <p:cNvSpPr/>
                <p:nvPr/>
              </p:nvSpPr>
              <p:spPr>
                <a:xfrm>
                  <a:off x="9758273" y="8128004"/>
                  <a:ext cx="1528894" cy="2486585"/>
                </a:xfrm>
                <a:prstGeom prst="round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74F6C60A-D1AC-EF22-5509-E596E8C3B7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74F6C60A-D1AC-EF22-5509-E596E8C3B7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290" r="-9677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00C248D6-F497-A033-6A75-BB05D6186E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00C248D6-F497-A033-6A75-BB05D6186E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4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A4898352-E7E6-3FE5-D299-A957A1D24B3A}"/>
                  </a:ext>
                </a:extLst>
              </p:cNvPr>
              <p:cNvGrpSpPr/>
              <p:nvPr/>
            </p:nvGrpSpPr>
            <p:grpSpPr>
              <a:xfrm>
                <a:off x="12780873" y="8096115"/>
                <a:ext cx="1528894" cy="2486585"/>
                <a:chOff x="9758273" y="8128004"/>
                <a:chExt cx="1528894" cy="2486585"/>
              </a:xfrm>
            </p:grpSpPr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F4693107-1955-3514-B177-DCCB450720D0}"/>
                    </a:ext>
                  </a:extLst>
                </p:cNvPr>
                <p:cNvGrpSpPr/>
                <p:nvPr/>
              </p:nvGrpSpPr>
              <p:grpSpPr>
                <a:xfrm>
                  <a:off x="10034170" y="9012906"/>
                  <a:ext cx="320040" cy="1113918"/>
                  <a:chOff x="8514003" y="8918306"/>
                  <a:chExt cx="320040" cy="1113918"/>
                </a:xfrm>
              </p:grpSpPr>
              <p:sp>
                <p:nvSpPr>
                  <p:cNvPr id="189" name="矩形: 圆角 188">
                    <a:extLst>
                      <a:ext uri="{FF2B5EF4-FFF2-40B4-BE49-F238E27FC236}">
                        <a16:creationId xmlns:a16="http://schemas.microsoft.com/office/drawing/2014/main" id="{D5B5865A-3EC9-D3A8-99CE-02E48C81E6C0}"/>
                      </a:ext>
                    </a:extLst>
                  </p:cNvPr>
                  <p:cNvSpPr/>
                  <p:nvPr/>
                </p:nvSpPr>
                <p:spPr>
                  <a:xfrm>
                    <a:off x="8514003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190" name="组合 189">
                    <a:extLst>
                      <a:ext uri="{FF2B5EF4-FFF2-40B4-BE49-F238E27FC236}">
                        <a16:creationId xmlns:a16="http://schemas.microsoft.com/office/drawing/2014/main" id="{76EF5118-1A8A-51FF-E2B8-5E62C41FE364}"/>
                      </a:ext>
                    </a:extLst>
                  </p:cNvPr>
                  <p:cNvGrpSpPr/>
                  <p:nvPr/>
                </p:nvGrpSpPr>
                <p:grpSpPr>
                  <a:xfrm>
                    <a:off x="8563396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191" name="椭圆 190">
                      <a:extLst>
                        <a:ext uri="{FF2B5EF4-FFF2-40B4-BE49-F238E27FC236}">
                          <a16:creationId xmlns:a16="http://schemas.microsoft.com/office/drawing/2014/main" id="{AA26274D-EE1D-ADAF-751A-7B6CB9B45C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2" name="椭圆 191">
                      <a:extLst>
                        <a:ext uri="{FF2B5EF4-FFF2-40B4-BE49-F238E27FC236}">
                          <a16:creationId xmlns:a16="http://schemas.microsoft.com/office/drawing/2014/main" id="{3193238C-0EBA-324A-4BB8-6728231A24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3" name="椭圆 192">
                      <a:extLst>
                        <a:ext uri="{FF2B5EF4-FFF2-40B4-BE49-F238E27FC236}">
                          <a16:creationId xmlns:a16="http://schemas.microsoft.com/office/drawing/2014/main" id="{277A0FA4-FD1F-40EB-15A5-B4C725AE3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" name="椭圆 193">
                      <a:extLst>
                        <a:ext uri="{FF2B5EF4-FFF2-40B4-BE49-F238E27FC236}">
                          <a16:creationId xmlns:a16="http://schemas.microsoft.com/office/drawing/2014/main" id="{E08ED14A-0631-5720-A2DE-305F696E7A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75F85B03-5904-0130-E6F7-D6430AE7A308}"/>
                    </a:ext>
                  </a:extLst>
                </p:cNvPr>
                <p:cNvGrpSpPr/>
                <p:nvPr/>
              </p:nvGrpSpPr>
              <p:grpSpPr>
                <a:xfrm>
                  <a:off x="10694421" y="9012906"/>
                  <a:ext cx="320040" cy="1113918"/>
                  <a:chOff x="9028110" y="8918306"/>
                  <a:chExt cx="320040" cy="1113918"/>
                </a:xfrm>
              </p:grpSpPr>
              <p:sp>
                <p:nvSpPr>
                  <p:cNvPr id="183" name="矩形: 圆角 182">
                    <a:extLst>
                      <a:ext uri="{FF2B5EF4-FFF2-40B4-BE49-F238E27FC236}">
                        <a16:creationId xmlns:a16="http://schemas.microsoft.com/office/drawing/2014/main" id="{B0A5BA6C-13CF-FF06-B895-46B8091C668B}"/>
                      </a:ext>
                    </a:extLst>
                  </p:cNvPr>
                  <p:cNvSpPr/>
                  <p:nvPr/>
                </p:nvSpPr>
                <p:spPr>
                  <a:xfrm>
                    <a:off x="9028110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184" name="组合 183">
                    <a:extLst>
                      <a:ext uri="{FF2B5EF4-FFF2-40B4-BE49-F238E27FC236}">
                        <a16:creationId xmlns:a16="http://schemas.microsoft.com/office/drawing/2014/main" id="{145F3A42-E8F9-ACF5-EF13-3B7693F82545}"/>
                      </a:ext>
                    </a:extLst>
                  </p:cNvPr>
                  <p:cNvGrpSpPr/>
                  <p:nvPr/>
                </p:nvGrpSpPr>
                <p:grpSpPr>
                  <a:xfrm>
                    <a:off x="9077503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185" name="椭圆 184">
                      <a:extLst>
                        <a:ext uri="{FF2B5EF4-FFF2-40B4-BE49-F238E27FC236}">
                          <a16:creationId xmlns:a16="http://schemas.microsoft.com/office/drawing/2014/main" id="{61858002-1D42-B901-E200-BFFCF04DD4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6" name="椭圆 185">
                      <a:extLst>
                        <a:ext uri="{FF2B5EF4-FFF2-40B4-BE49-F238E27FC236}">
                          <a16:creationId xmlns:a16="http://schemas.microsoft.com/office/drawing/2014/main" id="{7A6D9308-E42E-B179-7E13-C24B8CC7AA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7" name="椭圆 186">
                      <a:extLst>
                        <a:ext uri="{FF2B5EF4-FFF2-40B4-BE49-F238E27FC236}">
                          <a16:creationId xmlns:a16="http://schemas.microsoft.com/office/drawing/2014/main" id="{9F2E063B-F66B-B1A6-87DA-32DB66ABD0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8" name="椭圆 187">
                      <a:extLst>
                        <a:ext uri="{FF2B5EF4-FFF2-40B4-BE49-F238E27FC236}">
                          <a16:creationId xmlns:a16="http://schemas.microsoft.com/office/drawing/2014/main" id="{8ABC6EC6-A4A9-7C33-C2EA-F29CE65DC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180" name="矩形: 圆角 179">
                  <a:extLst>
                    <a:ext uri="{FF2B5EF4-FFF2-40B4-BE49-F238E27FC236}">
                      <a16:creationId xmlns:a16="http://schemas.microsoft.com/office/drawing/2014/main" id="{1B7509AD-FD28-E1F1-4ED8-E0E3C22D8A79}"/>
                    </a:ext>
                  </a:extLst>
                </p:cNvPr>
                <p:cNvSpPr/>
                <p:nvPr/>
              </p:nvSpPr>
              <p:spPr>
                <a:xfrm>
                  <a:off x="9758273" y="8128004"/>
                  <a:ext cx="1528894" cy="2486585"/>
                </a:xfrm>
                <a:prstGeom prst="round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文本框 180">
                      <a:extLst>
                        <a:ext uri="{FF2B5EF4-FFF2-40B4-BE49-F238E27FC236}">
                          <a16:creationId xmlns:a16="http://schemas.microsoft.com/office/drawing/2014/main" id="{C1D8381F-960D-D854-85B0-381A623D09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81" name="文本框 180">
                      <a:extLst>
                        <a:ext uri="{FF2B5EF4-FFF2-40B4-BE49-F238E27FC236}">
                          <a16:creationId xmlns:a16="http://schemas.microsoft.com/office/drawing/2014/main" id="{C1D8381F-960D-D854-85B0-381A623D09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903" r="-4839"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文本框 181">
                      <a:extLst>
                        <a:ext uri="{FF2B5EF4-FFF2-40B4-BE49-F238E27FC236}">
                          <a16:creationId xmlns:a16="http://schemas.microsoft.com/office/drawing/2014/main" id="{46C46D08-758A-C21E-B4BC-5DAAACDE1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82" name="文本框 181">
                      <a:extLst>
                        <a:ext uri="{FF2B5EF4-FFF2-40B4-BE49-F238E27FC236}">
                          <a16:creationId xmlns:a16="http://schemas.microsoft.com/office/drawing/2014/main" id="{46C46D08-758A-C21E-B4BC-5DAAACDE1B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11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C1581D90-CECA-5777-AC96-5AD57AD9D1A1}"/>
                  </a:ext>
                </a:extLst>
              </p:cNvPr>
              <p:cNvGrpSpPr/>
              <p:nvPr/>
            </p:nvGrpSpPr>
            <p:grpSpPr>
              <a:xfrm>
                <a:off x="7694501" y="9006414"/>
                <a:ext cx="320040" cy="1113918"/>
                <a:chOff x="8514003" y="8918306"/>
                <a:chExt cx="320040" cy="1113918"/>
              </a:xfrm>
            </p:grpSpPr>
            <p:sp>
              <p:nvSpPr>
                <p:cNvPr id="207" name="矩形: 圆角 206">
                  <a:extLst>
                    <a:ext uri="{FF2B5EF4-FFF2-40B4-BE49-F238E27FC236}">
                      <a16:creationId xmlns:a16="http://schemas.microsoft.com/office/drawing/2014/main" id="{B5327E80-CE3A-B9A4-0678-DF1A0D5709BB}"/>
                    </a:ext>
                  </a:extLst>
                </p:cNvPr>
                <p:cNvSpPr/>
                <p:nvPr/>
              </p:nvSpPr>
              <p:spPr>
                <a:xfrm>
                  <a:off x="8514003" y="8918306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08CE494E-7482-542F-1CF5-DC2CB2FFC285}"/>
                    </a:ext>
                  </a:extLst>
                </p:cNvPr>
                <p:cNvGrpSpPr/>
                <p:nvPr/>
              </p:nvGrpSpPr>
              <p:grpSpPr>
                <a:xfrm>
                  <a:off x="8563396" y="8966448"/>
                  <a:ext cx="227635" cy="1023793"/>
                  <a:chOff x="11367235" y="2230918"/>
                  <a:chExt cx="227635" cy="1023793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5F6F16A8-A9F6-C82C-4EE9-A1DBFEBCED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230918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0" name="椭圆 209">
                    <a:extLst>
                      <a:ext uri="{FF2B5EF4-FFF2-40B4-BE49-F238E27FC236}">
                        <a16:creationId xmlns:a16="http://schemas.microsoft.com/office/drawing/2014/main" id="{1D1CF793-2A4B-CB4D-2281-C3CBB6B68E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496304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E43D6AA1-482F-5FAF-55AC-B43680F1CE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761690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035BE14-D093-23D5-9556-66A3C800B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3027076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C56BE044-0B23-8A36-1F0A-6F7ACB1177D1}"/>
                  </a:ext>
                </a:extLst>
              </p:cNvPr>
              <p:cNvGrpSpPr/>
              <p:nvPr/>
            </p:nvGrpSpPr>
            <p:grpSpPr>
              <a:xfrm>
                <a:off x="8354752" y="9006414"/>
                <a:ext cx="320040" cy="1113918"/>
                <a:chOff x="9028110" y="8918306"/>
                <a:chExt cx="320040" cy="1113918"/>
              </a:xfrm>
            </p:grpSpPr>
            <p:sp>
              <p:nvSpPr>
                <p:cNvPr id="201" name="矩形: 圆角 200">
                  <a:extLst>
                    <a:ext uri="{FF2B5EF4-FFF2-40B4-BE49-F238E27FC236}">
                      <a16:creationId xmlns:a16="http://schemas.microsoft.com/office/drawing/2014/main" id="{9FDA5D52-3D5D-5272-6345-4B03E9AAE8BC}"/>
                    </a:ext>
                  </a:extLst>
                </p:cNvPr>
                <p:cNvSpPr/>
                <p:nvPr/>
              </p:nvSpPr>
              <p:spPr>
                <a:xfrm>
                  <a:off x="9028110" y="8918306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grpSp>
              <p:nvGrpSpPr>
                <p:cNvPr id="202" name="组合 201">
                  <a:extLst>
                    <a:ext uri="{FF2B5EF4-FFF2-40B4-BE49-F238E27FC236}">
                      <a16:creationId xmlns:a16="http://schemas.microsoft.com/office/drawing/2014/main" id="{32A7159D-9915-43E1-AB40-C1D947BC9C44}"/>
                    </a:ext>
                  </a:extLst>
                </p:cNvPr>
                <p:cNvGrpSpPr/>
                <p:nvPr/>
              </p:nvGrpSpPr>
              <p:grpSpPr>
                <a:xfrm>
                  <a:off x="9077503" y="8966448"/>
                  <a:ext cx="227635" cy="1023793"/>
                  <a:chOff x="11367235" y="2230918"/>
                  <a:chExt cx="227635" cy="1023793"/>
                </a:xfrm>
              </p:grpSpPr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4ECA3155-69A0-2DF7-DF46-024BDFF1E3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230918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F97D8DF1-4423-5ACB-4AA8-DCAA89B416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496304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686AFF49-C6C6-1E08-A46B-13D482A74B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761690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2AD1277F-D330-3437-A7A2-9B6C95BD95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3027076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D000FA4C-F9FD-3435-DDB4-23AE5BDFAFE7}"/>
                  </a:ext>
                </a:extLst>
              </p:cNvPr>
              <p:cNvSpPr/>
              <p:nvPr/>
            </p:nvSpPr>
            <p:spPr>
              <a:xfrm>
                <a:off x="7418604" y="8096115"/>
                <a:ext cx="1528894" cy="248658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D8C330DD-844E-AFEA-8A60-A52F2A42B9CC}"/>
                      </a:ext>
                    </a:extLst>
                  </p:cNvPr>
                  <p:cNvSpPr txBox="1"/>
                  <p:nvPr/>
                </p:nvSpPr>
                <p:spPr>
                  <a:xfrm>
                    <a:off x="8325616" y="10158083"/>
                    <a:ext cx="37831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D8C330DD-844E-AFEA-8A60-A52F2A42B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5616" y="10158083"/>
                    <a:ext cx="3783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290" r="-967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EF7800E3-20F8-CCEC-C894-A8C3EF684079}"/>
                      </a:ext>
                    </a:extLst>
                  </p:cNvPr>
                  <p:cNvSpPr txBox="1"/>
                  <p:nvPr/>
                </p:nvSpPr>
                <p:spPr>
                  <a:xfrm>
                    <a:off x="7642956" y="10136306"/>
                    <a:ext cx="44501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EF7800E3-20F8-CCEC-C894-A8C3EF6840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2956" y="10136306"/>
                    <a:ext cx="44501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40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4C33AFB0-1F7E-D05F-55D1-47ED4821FACC}"/>
                  </a:ext>
                </a:extLst>
              </p:cNvPr>
              <p:cNvSpPr txBox="1"/>
              <p:nvPr/>
            </p:nvSpPr>
            <p:spPr>
              <a:xfrm>
                <a:off x="11563030" y="9212083"/>
                <a:ext cx="69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1295DFBC-2CE9-55CD-6D80-ED4A1EAA22E5}"/>
                  </a:ext>
                </a:extLst>
              </p:cNvPr>
              <p:cNvGrpSpPr/>
              <p:nvPr/>
            </p:nvGrpSpPr>
            <p:grpSpPr>
              <a:xfrm>
                <a:off x="5600588" y="2687723"/>
                <a:ext cx="9116149" cy="1329000"/>
                <a:chOff x="4837081" y="4572531"/>
                <a:chExt cx="9951859" cy="1679093"/>
              </a:xfrm>
            </p:grpSpPr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id="{CD6BD5CA-D4DF-A763-20DA-1DDACEC03DA1}"/>
                    </a:ext>
                  </a:extLst>
                </p:cNvPr>
                <p:cNvSpPr/>
                <p:nvPr/>
              </p:nvSpPr>
              <p:spPr>
                <a:xfrm>
                  <a:off x="5179007" y="4572531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219" name="矩形: 圆角 218">
                  <a:extLst>
                    <a:ext uri="{FF2B5EF4-FFF2-40B4-BE49-F238E27FC236}">
                      <a16:creationId xmlns:a16="http://schemas.microsoft.com/office/drawing/2014/main" id="{0A116775-DF46-8FF6-6195-2B858E04A67F}"/>
                    </a:ext>
                  </a:extLst>
                </p:cNvPr>
                <p:cNvSpPr/>
                <p:nvPr/>
              </p:nvSpPr>
              <p:spPr>
                <a:xfrm>
                  <a:off x="5008044" y="4763325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217" name="矩形: 圆角 216">
                  <a:extLst>
                    <a:ext uri="{FF2B5EF4-FFF2-40B4-BE49-F238E27FC236}">
                      <a16:creationId xmlns:a16="http://schemas.microsoft.com/office/drawing/2014/main" id="{FF863063-48DB-4424-9FD4-85B7B6FC24E1}"/>
                    </a:ext>
                  </a:extLst>
                </p:cNvPr>
                <p:cNvSpPr/>
                <p:nvPr/>
              </p:nvSpPr>
              <p:spPr>
                <a:xfrm>
                  <a:off x="4837081" y="4995010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邻域感知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Transformer</a:t>
                  </a:r>
                  <a:r>
                    <a:rPr lang="zh-CN" altLang="en-US" sz="24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模块</a:t>
                  </a:r>
                </a:p>
              </p:txBody>
            </p:sp>
          </p:grpSp>
          <p:sp>
            <p:nvSpPr>
              <p:cNvPr id="222" name="矩形: 圆角 221">
                <a:extLst>
                  <a:ext uri="{FF2B5EF4-FFF2-40B4-BE49-F238E27FC236}">
                    <a16:creationId xmlns:a16="http://schemas.microsoft.com/office/drawing/2014/main" id="{9B1CCCA8-A42A-452F-B578-5A5BD57C4C3F}"/>
                  </a:ext>
                </a:extLst>
              </p:cNvPr>
              <p:cNvSpPr/>
              <p:nvPr/>
            </p:nvSpPr>
            <p:spPr>
              <a:xfrm>
                <a:off x="15328900" y="6501688"/>
                <a:ext cx="1638300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endParaRPr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生成网络</a:t>
                </a:r>
              </a:p>
            </p:txBody>
          </p:sp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8D094149-9DDE-83AC-EB47-427CFB6F4920}"/>
                  </a:ext>
                </a:extLst>
              </p:cNvPr>
              <p:cNvSpPr/>
              <p:nvPr/>
            </p:nvSpPr>
            <p:spPr>
              <a:xfrm>
                <a:off x="7418604" y="6501688"/>
                <a:ext cx="6904267" cy="9919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关系特定的邻居实体信息构造</a:t>
                </a:r>
              </a:p>
            </p:txBody>
          </p:sp>
          <p:cxnSp>
            <p:nvCxnSpPr>
              <p:cNvPr id="259" name="连接符: 肘形 258">
                <a:extLst>
                  <a:ext uri="{FF2B5EF4-FFF2-40B4-BE49-F238E27FC236}">
                    <a16:creationId xmlns:a16="http://schemas.microsoft.com/office/drawing/2014/main" id="{426C5C04-2152-9976-637C-F9A690206772}"/>
                  </a:ext>
                </a:extLst>
              </p:cNvPr>
              <p:cNvCxnSpPr>
                <a:stCxn id="201" idx="0"/>
                <a:endCxn id="222" idx="2"/>
              </p:cNvCxnSpPr>
              <p:nvPr/>
            </p:nvCxnSpPr>
            <p:spPr>
              <a:xfrm rot="5400000" flipH="1" flipV="1">
                <a:off x="11575016" y="4433380"/>
                <a:ext cx="1512790" cy="7633278"/>
              </a:xfrm>
              <a:prstGeom prst="bentConnector3">
                <a:avLst>
                  <a:gd name="adj1" fmla="val 26494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1DEF450A-0B98-27A1-573C-BD5940CC4F00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10633282" y="8591550"/>
                <a:ext cx="0" cy="38946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4821147E-1AB4-508D-6D1F-400845B9A36B}"/>
                  </a:ext>
                </a:extLst>
              </p:cNvPr>
              <p:cNvCxnSpPr>
                <a:cxnSpLocks/>
                <a:stCxn id="183" idx="0"/>
              </p:cNvCxnSpPr>
              <p:nvPr/>
            </p:nvCxnSpPr>
            <p:spPr>
              <a:xfrm flipV="1">
                <a:off x="13877041" y="8591550"/>
                <a:ext cx="0" cy="38946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7D04764E-CA65-F059-0843-3941FAFD28F1}"/>
                  </a:ext>
                </a:extLst>
              </p:cNvPr>
              <p:cNvCxnSpPr>
                <a:cxnSpLocks/>
                <a:stCxn id="222" idx="1"/>
                <a:endCxn id="255" idx="3"/>
              </p:cNvCxnSpPr>
              <p:nvPr/>
            </p:nvCxnSpPr>
            <p:spPr>
              <a:xfrm flipH="1">
                <a:off x="14322871" y="6997656"/>
                <a:ext cx="1006029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9D1D8472-E91E-F803-111B-078D5EC9BDAA}"/>
                  </a:ext>
                </a:extLst>
              </p:cNvPr>
              <p:cNvGrpSpPr/>
              <p:nvPr/>
            </p:nvGrpSpPr>
            <p:grpSpPr>
              <a:xfrm>
                <a:off x="8077982" y="4533103"/>
                <a:ext cx="327470" cy="1499821"/>
                <a:chOff x="7773282" y="4694497"/>
                <a:chExt cx="327470" cy="1499821"/>
              </a:xfrm>
            </p:grpSpPr>
            <p:sp>
              <p:nvSpPr>
                <p:cNvPr id="274" name="矩形: 圆角 273">
                  <a:extLst>
                    <a:ext uri="{FF2B5EF4-FFF2-40B4-BE49-F238E27FC236}">
                      <a16:creationId xmlns:a16="http://schemas.microsoft.com/office/drawing/2014/main" id="{05BC5115-93BD-6773-893C-6BE2E3B82077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276" name="椭圆 275">
                  <a:extLst>
                    <a:ext uri="{FF2B5EF4-FFF2-40B4-BE49-F238E27FC236}">
                      <a16:creationId xmlns:a16="http://schemas.microsoft.com/office/drawing/2014/main" id="{F447A701-9A30-7A1A-9F47-41E511F89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7BDC93F2-8A2C-A0D4-495B-8A4CA1936A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09D2956D-3B6F-B602-9D84-0F16145489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9" name="椭圆 278">
                  <a:extLst>
                    <a:ext uri="{FF2B5EF4-FFF2-40B4-BE49-F238E27FC236}">
                      <a16:creationId xmlns:a16="http://schemas.microsoft.com/office/drawing/2014/main" id="{6A94D0F0-552A-2544-59CD-46C0469D4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0" name="文本框 279">
                      <a:extLst>
                        <a:ext uri="{FF2B5EF4-FFF2-40B4-BE49-F238E27FC236}">
                          <a16:creationId xmlns:a16="http://schemas.microsoft.com/office/drawing/2014/main" id="{CB14E1C3-4CF1-84C5-2E60-A771CE8070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280" name="文本框 279">
                      <a:extLst>
                        <a:ext uri="{FF2B5EF4-FFF2-40B4-BE49-F238E27FC236}">
                          <a16:creationId xmlns:a16="http://schemas.microsoft.com/office/drawing/2014/main" id="{CB14E1C3-4CF1-84C5-2E60-A771CE8070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8148" r="-200000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853BE7E4-25EB-C820-4E12-21139D84080C}"/>
                  </a:ext>
                </a:extLst>
              </p:cNvPr>
              <p:cNvGrpSpPr/>
              <p:nvPr/>
            </p:nvGrpSpPr>
            <p:grpSpPr>
              <a:xfrm>
                <a:off x="10145792" y="4559475"/>
                <a:ext cx="327470" cy="1499821"/>
                <a:chOff x="7773282" y="4694497"/>
                <a:chExt cx="327470" cy="1499821"/>
              </a:xfrm>
            </p:grpSpPr>
            <p:sp>
              <p:nvSpPr>
                <p:cNvPr id="299" name="矩形: 圆角 298">
                  <a:extLst>
                    <a:ext uri="{FF2B5EF4-FFF2-40B4-BE49-F238E27FC236}">
                      <a16:creationId xmlns:a16="http://schemas.microsoft.com/office/drawing/2014/main" id="{1399303E-D5AF-6A35-67A5-8C0939B7FFB7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300" name="椭圆 299">
                  <a:extLst>
                    <a:ext uri="{FF2B5EF4-FFF2-40B4-BE49-F238E27FC236}">
                      <a16:creationId xmlns:a16="http://schemas.microsoft.com/office/drawing/2014/main" id="{DD405919-1301-E057-DCF7-16C364BC8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2410198A-2D9C-7F7A-7065-7D079EFB7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2" name="椭圆 301">
                  <a:extLst>
                    <a:ext uri="{FF2B5EF4-FFF2-40B4-BE49-F238E27FC236}">
                      <a16:creationId xmlns:a16="http://schemas.microsoft.com/office/drawing/2014/main" id="{6F4FFBE1-DC74-B4C9-0AD6-0256A9DB5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3" name="椭圆 302">
                  <a:extLst>
                    <a:ext uri="{FF2B5EF4-FFF2-40B4-BE49-F238E27FC236}">
                      <a16:creationId xmlns:a16="http://schemas.microsoft.com/office/drawing/2014/main" id="{55AA9BAC-BC1B-296B-00A9-F98284DA7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4" name="文本框 303">
                      <a:extLst>
                        <a:ext uri="{FF2B5EF4-FFF2-40B4-BE49-F238E27FC236}">
                          <a16:creationId xmlns:a16="http://schemas.microsoft.com/office/drawing/2014/main" id="{CC8F5B02-5843-F361-54DF-C7438E92E2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304" name="文本框 303">
                      <a:extLst>
                        <a:ext uri="{FF2B5EF4-FFF2-40B4-BE49-F238E27FC236}">
                          <a16:creationId xmlns:a16="http://schemas.microsoft.com/office/drawing/2014/main" id="{CC8F5B02-5843-F361-54DF-C7438E92E2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8148" r="-200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16D448D0-8044-3123-B0B2-03A27868CD9A}"/>
                  </a:ext>
                </a:extLst>
              </p:cNvPr>
              <p:cNvGrpSpPr/>
              <p:nvPr/>
            </p:nvGrpSpPr>
            <p:grpSpPr>
              <a:xfrm>
                <a:off x="13333798" y="4559475"/>
                <a:ext cx="327470" cy="1499821"/>
                <a:chOff x="7773282" y="4694497"/>
                <a:chExt cx="327470" cy="1499821"/>
              </a:xfrm>
            </p:grpSpPr>
            <p:sp>
              <p:nvSpPr>
                <p:cNvPr id="306" name="矩形: 圆角 305">
                  <a:extLst>
                    <a:ext uri="{FF2B5EF4-FFF2-40B4-BE49-F238E27FC236}">
                      <a16:creationId xmlns:a16="http://schemas.microsoft.com/office/drawing/2014/main" id="{AFCF3F3F-B315-514D-58BD-372CC7B898B1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291C0EB8-A418-EC5D-46EE-8F79A5300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2EBC6A08-4D17-E41F-BC2D-5CA7CE209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20B69604-CE0E-8DA1-0C47-0308670FA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EBF4D727-BEA1-B248-0733-0EE32B49F0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文本框 310">
                      <a:extLst>
                        <a:ext uri="{FF2B5EF4-FFF2-40B4-BE49-F238E27FC236}">
                          <a16:creationId xmlns:a16="http://schemas.microsoft.com/office/drawing/2014/main" id="{2FB65653-80B0-D7F9-8454-0F94379AF6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311" name="文本框 310">
                      <a:extLst>
                        <a:ext uri="{FF2B5EF4-FFF2-40B4-BE49-F238E27FC236}">
                          <a16:creationId xmlns:a16="http://schemas.microsoft.com/office/drawing/2014/main" id="{2FB65653-80B0-D7F9-8454-0F94379AF6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48148" r="-19259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E273DB2A-CFFD-6E3F-262D-8BC13A228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3027" y="6097797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箭头连接符 314">
                <a:extLst>
                  <a:ext uri="{FF2B5EF4-FFF2-40B4-BE49-F238E27FC236}">
                    <a16:creationId xmlns:a16="http://schemas.microsoft.com/office/drawing/2014/main" id="{60FE5464-4C1E-791E-A181-59930D2DBB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4088" y="6097797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箭头连接符 315">
                <a:extLst>
                  <a:ext uri="{FF2B5EF4-FFF2-40B4-BE49-F238E27FC236}">
                    <a16:creationId xmlns:a16="http://schemas.microsoft.com/office/drawing/2014/main" id="{C7E721E9-6522-61F0-73D2-BC58507A84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8843" y="6110638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箭头连接符 316">
                <a:extLst>
                  <a:ext uri="{FF2B5EF4-FFF2-40B4-BE49-F238E27FC236}">
                    <a16:creationId xmlns:a16="http://schemas.microsoft.com/office/drawing/2014/main" id="{9AD34317-3F2E-4043-0156-AD9E9ABD4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1264" y="4016722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05457812-BD35-7B72-5CE5-D5A9BEC4CB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7416" y="4016723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箭头连接符 318">
                <a:extLst>
                  <a:ext uri="{FF2B5EF4-FFF2-40B4-BE49-F238E27FC236}">
                    <a16:creationId xmlns:a16="http://schemas.microsoft.com/office/drawing/2014/main" id="{CC44A352-9996-53E0-9B16-5294B392F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85448" y="4016723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文本框 324">
                    <a:extLst>
                      <a:ext uri="{FF2B5EF4-FFF2-40B4-BE49-F238E27FC236}">
                        <a16:creationId xmlns:a16="http://schemas.microsoft.com/office/drawing/2014/main" id="{3111173B-75E3-3F2B-751E-6F3FA178E76C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0039" y="12894936"/>
                    <a:ext cx="165045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325" name="文本框 324">
                    <a:extLst>
                      <a:ext uri="{FF2B5EF4-FFF2-40B4-BE49-F238E27FC236}">
                        <a16:creationId xmlns:a16="http://schemas.microsoft.com/office/drawing/2014/main" id="{3111173B-75E3-3F2B-751E-6F3FA178E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0039" y="12894936"/>
                    <a:ext cx="16504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4444" r="-4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0" name="组合 329">
                <a:extLst>
                  <a:ext uri="{FF2B5EF4-FFF2-40B4-BE49-F238E27FC236}">
                    <a16:creationId xmlns:a16="http://schemas.microsoft.com/office/drawing/2014/main" id="{C292FF57-C794-8E47-F9C3-5D3A9896BC81}"/>
                  </a:ext>
                </a:extLst>
              </p:cNvPr>
              <p:cNvGrpSpPr/>
              <p:nvPr/>
            </p:nvGrpSpPr>
            <p:grpSpPr>
              <a:xfrm>
                <a:off x="6103830" y="4016722"/>
                <a:ext cx="320040" cy="2072783"/>
                <a:chOff x="5815250" y="4016723"/>
                <a:chExt cx="320040" cy="2072783"/>
              </a:xfrm>
            </p:grpSpPr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A2F15B67-25AE-5703-E056-A139459276D9}"/>
                    </a:ext>
                  </a:extLst>
                </p:cNvPr>
                <p:cNvGrpSpPr/>
                <p:nvPr/>
              </p:nvGrpSpPr>
              <p:grpSpPr>
                <a:xfrm>
                  <a:off x="5815250" y="4558114"/>
                  <a:ext cx="320040" cy="1531392"/>
                  <a:chOff x="5790636" y="4603993"/>
                  <a:chExt cx="320040" cy="1531392"/>
                </a:xfrm>
              </p:grpSpPr>
              <p:grpSp>
                <p:nvGrpSpPr>
                  <p:cNvPr id="252" name="组合 251">
                    <a:extLst>
                      <a:ext uri="{FF2B5EF4-FFF2-40B4-BE49-F238E27FC236}">
                        <a16:creationId xmlns:a16="http://schemas.microsoft.com/office/drawing/2014/main" id="{D65C1A2A-02DE-EDB8-DF66-E83ADD946FB8}"/>
                      </a:ext>
                    </a:extLst>
                  </p:cNvPr>
                  <p:cNvGrpSpPr/>
                  <p:nvPr/>
                </p:nvGrpSpPr>
                <p:grpSpPr>
                  <a:xfrm>
                    <a:off x="5790636" y="4603993"/>
                    <a:ext cx="320040" cy="1113918"/>
                    <a:chOff x="4813414" y="8944421"/>
                    <a:chExt cx="320040" cy="1113918"/>
                  </a:xfrm>
                </p:grpSpPr>
                <p:sp>
                  <p:nvSpPr>
                    <p:cNvPr id="238" name="矩形: 圆角 237">
                      <a:extLst>
                        <a:ext uri="{FF2B5EF4-FFF2-40B4-BE49-F238E27FC236}">
                          <a16:creationId xmlns:a16="http://schemas.microsoft.com/office/drawing/2014/main" id="{02C06119-0DD0-56E5-281A-D0652194D7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414" y="8944421"/>
                      <a:ext cx="320040" cy="1113918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801" b="1"/>
                    </a:p>
                  </p:txBody>
                </p:sp>
                <p:grpSp>
                  <p:nvGrpSpPr>
                    <p:cNvPr id="239" name="组合 238">
                      <a:extLst>
                        <a:ext uri="{FF2B5EF4-FFF2-40B4-BE49-F238E27FC236}">
                          <a16:creationId xmlns:a16="http://schemas.microsoft.com/office/drawing/2014/main" id="{189A9736-A62F-C2D1-F33D-ADA3F938FC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62807" y="8992563"/>
                      <a:ext cx="227635" cy="1023793"/>
                      <a:chOff x="11367235" y="2230918"/>
                      <a:chExt cx="227635" cy="1023793"/>
                    </a:xfrm>
                  </p:grpSpPr>
                  <p:sp>
                    <p:nvSpPr>
                      <p:cNvPr id="240" name="椭圆 239">
                        <a:extLst>
                          <a:ext uri="{FF2B5EF4-FFF2-40B4-BE49-F238E27FC236}">
                            <a16:creationId xmlns:a16="http://schemas.microsoft.com/office/drawing/2014/main" id="{7468AB88-C831-4634-68A7-792D4DB17BE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230918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1" name="椭圆 240">
                        <a:extLst>
                          <a:ext uri="{FF2B5EF4-FFF2-40B4-BE49-F238E27FC236}">
                            <a16:creationId xmlns:a16="http://schemas.microsoft.com/office/drawing/2014/main" id="{C18F18B3-5ED1-67B0-7495-CD3ADAC38C3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496304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2" name="椭圆 241">
                        <a:extLst>
                          <a:ext uri="{FF2B5EF4-FFF2-40B4-BE49-F238E27FC236}">
                            <a16:creationId xmlns:a16="http://schemas.microsoft.com/office/drawing/2014/main" id="{4896B08E-ED24-6AB9-6CDA-C382C14BB3F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761690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3" name="椭圆 242">
                        <a:extLst>
                          <a:ext uri="{FF2B5EF4-FFF2-40B4-BE49-F238E27FC236}">
                            <a16:creationId xmlns:a16="http://schemas.microsoft.com/office/drawing/2014/main" id="{D2FDF7B9-723C-4588-4D7B-87BAEABCF5F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3027076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F10E87CF-AE8F-666E-3B46-E2F9A23B7A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8132" y="5766053"/>
                        <a:ext cx="1650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F10E87CF-AE8F-666E-3B46-E2F9A23B7AB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8132" y="5766053"/>
                        <a:ext cx="165046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44444" r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27" name="直接箭头连接符 326">
                  <a:extLst>
                    <a:ext uri="{FF2B5EF4-FFF2-40B4-BE49-F238E27FC236}">
                      <a16:creationId xmlns:a16="http://schemas.microsoft.com/office/drawing/2014/main" id="{DA97F8DF-3897-B3A2-3BE9-E49D7A783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2953" y="4016723"/>
                  <a:ext cx="0" cy="40389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90BA2F8B-A610-BB8B-7E31-C950F979B390}"/>
                  </a:ext>
                </a:extLst>
              </p:cNvPr>
              <p:cNvCxnSpPr>
                <a:stCxn id="63" idx="6"/>
                <a:endCxn id="61" idx="2"/>
              </p:cNvCxnSpPr>
              <p:nvPr/>
            </p:nvCxnSpPr>
            <p:spPr>
              <a:xfrm flipV="1">
                <a:off x="9448847" y="12199131"/>
                <a:ext cx="1107992" cy="155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 337">
                <a:extLst>
                  <a:ext uri="{FF2B5EF4-FFF2-40B4-BE49-F238E27FC236}">
                    <a16:creationId xmlns:a16="http://schemas.microsoft.com/office/drawing/2014/main" id="{998144B5-5B2E-C199-582E-9CC8398C0093}"/>
                  </a:ext>
                </a:extLst>
              </p:cNvPr>
              <p:cNvCxnSpPr>
                <a:stCxn id="62" idx="1"/>
                <a:endCxn id="65" idx="5"/>
              </p:cNvCxnSpPr>
              <p:nvPr/>
            </p:nvCxnSpPr>
            <p:spPr>
              <a:xfrm flipH="1">
                <a:off x="10869347" y="13213213"/>
                <a:ext cx="372671" cy="5552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E5322140-AFF4-4A32-1951-DD20F35CCA89}"/>
                  </a:ext>
                </a:extLst>
              </p:cNvPr>
              <p:cNvGrpSpPr/>
              <p:nvPr/>
            </p:nvGrpSpPr>
            <p:grpSpPr>
              <a:xfrm>
                <a:off x="4123621" y="8725166"/>
                <a:ext cx="1317600" cy="1317711"/>
                <a:chOff x="4910062" y="8395700"/>
                <a:chExt cx="1317600" cy="1317711"/>
              </a:xfrm>
            </p:grpSpPr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E87DF186-3B18-2F1A-EB1F-14363995573C}"/>
                    </a:ext>
                  </a:extLst>
                </p:cNvPr>
                <p:cNvSpPr/>
                <p:nvPr/>
              </p:nvSpPr>
              <p:spPr>
                <a:xfrm>
                  <a:off x="4910062" y="83957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1200A3DC-7784-CECE-FD54-7B320ED783AE}"/>
                    </a:ext>
                  </a:extLst>
                </p:cNvPr>
                <p:cNvSpPr/>
                <p:nvPr/>
              </p:nvSpPr>
              <p:spPr>
                <a:xfrm>
                  <a:off x="49100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DE020E3D-FA41-CA3F-0745-61D72382D4AD}"/>
                    </a:ext>
                  </a:extLst>
                </p:cNvPr>
                <p:cNvSpPr/>
                <p:nvPr/>
              </p:nvSpPr>
              <p:spPr>
                <a:xfrm>
                  <a:off x="49100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C30EB9A5-EBCF-6315-32F7-E05250DB6944}"/>
                    </a:ext>
                  </a:extLst>
                </p:cNvPr>
                <p:cNvSpPr/>
                <p:nvPr/>
              </p:nvSpPr>
              <p:spPr>
                <a:xfrm>
                  <a:off x="4910062" y="93804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F840D992-E0CA-83E0-6FEA-60327BEFE5BF}"/>
                    </a:ext>
                  </a:extLst>
                </p:cNvPr>
                <p:cNvSpPr/>
                <p:nvPr/>
              </p:nvSpPr>
              <p:spPr>
                <a:xfrm>
                  <a:off x="5239462" y="83957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7F855E8F-A071-9998-8177-0458B3CB1D17}"/>
                    </a:ext>
                  </a:extLst>
                </p:cNvPr>
                <p:cNvSpPr/>
                <p:nvPr/>
              </p:nvSpPr>
              <p:spPr>
                <a:xfrm>
                  <a:off x="5239462" y="8728711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6576BC6B-FD4C-1E14-91EB-7AFBA05A1BB5}"/>
                    </a:ext>
                  </a:extLst>
                </p:cNvPr>
                <p:cNvSpPr/>
                <p:nvPr/>
              </p:nvSpPr>
              <p:spPr>
                <a:xfrm>
                  <a:off x="52394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8495721B-2059-F1F5-8507-D94808086D08}"/>
                    </a:ext>
                  </a:extLst>
                </p:cNvPr>
                <p:cNvSpPr/>
                <p:nvPr/>
              </p:nvSpPr>
              <p:spPr>
                <a:xfrm>
                  <a:off x="5239462" y="93804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E36CA7AF-EA8F-AB25-4CEC-D8241176B0B9}"/>
                    </a:ext>
                  </a:extLst>
                </p:cNvPr>
                <p:cNvSpPr/>
                <p:nvPr/>
              </p:nvSpPr>
              <p:spPr>
                <a:xfrm>
                  <a:off x="5568862" y="83957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953C6502-74C1-E8FB-2216-3428D1320080}"/>
                    </a:ext>
                  </a:extLst>
                </p:cNvPr>
                <p:cNvSpPr/>
                <p:nvPr/>
              </p:nvSpPr>
              <p:spPr>
                <a:xfrm>
                  <a:off x="55688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2FCE06BC-6E21-4B03-F812-C8D821A18F05}"/>
                    </a:ext>
                  </a:extLst>
                </p:cNvPr>
                <p:cNvSpPr/>
                <p:nvPr/>
              </p:nvSpPr>
              <p:spPr>
                <a:xfrm>
                  <a:off x="55688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4189F3C2-941D-E717-35F8-5840FC88AEC5}"/>
                    </a:ext>
                  </a:extLst>
                </p:cNvPr>
                <p:cNvSpPr/>
                <p:nvPr/>
              </p:nvSpPr>
              <p:spPr>
                <a:xfrm>
                  <a:off x="5568862" y="93804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3E989149-75EF-DA25-A5CF-56057A3E6E6C}"/>
                    </a:ext>
                  </a:extLst>
                </p:cNvPr>
                <p:cNvSpPr/>
                <p:nvPr/>
              </p:nvSpPr>
              <p:spPr>
                <a:xfrm>
                  <a:off x="5898262" y="83957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23DE3772-0BAF-F7FB-C96F-B2D1D66EF959}"/>
                    </a:ext>
                  </a:extLst>
                </p:cNvPr>
                <p:cNvSpPr/>
                <p:nvPr/>
              </p:nvSpPr>
              <p:spPr>
                <a:xfrm>
                  <a:off x="58982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4A36821B-8A8A-39A1-87E5-1497CC7DAE0E}"/>
                    </a:ext>
                  </a:extLst>
                </p:cNvPr>
                <p:cNvSpPr/>
                <p:nvPr/>
              </p:nvSpPr>
              <p:spPr>
                <a:xfrm>
                  <a:off x="5898262" y="9054556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584668A9-DFE8-3B8E-1E7F-F95D63399AD7}"/>
                    </a:ext>
                  </a:extLst>
                </p:cNvPr>
                <p:cNvSpPr/>
                <p:nvPr/>
              </p:nvSpPr>
              <p:spPr>
                <a:xfrm>
                  <a:off x="5898262" y="93804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</p:grpSp>
          <p:sp>
            <p:nvSpPr>
              <p:cNvPr id="366" name="矩形: 圆角 365">
                <a:extLst>
                  <a:ext uri="{FF2B5EF4-FFF2-40B4-BE49-F238E27FC236}">
                    <a16:creationId xmlns:a16="http://schemas.microsoft.com/office/drawing/2014/main" id="{F3B028F5-75C7-BF6F-FC99-53B1754421DF}"/>
                  </a:ext>
                </a:extLst>
              </p:cNvPr>
              <p:cNvSpPr/>
              <p:nvPr/>
            </p:nvSpPr>
            <p:spPr>
              <a:xfrm>
                <a:off x="8514771" y="11846659"/>
                <a:ext cx="3347029" cy="248658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b="1" dirty="0"/>
              </a:p>
            </p:txBody>
          </p:sp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2D6D494B-01D9-7234-E230-370B71C2CFFF}"/>
                  </a:ext>
                </a:extLst>
              </p:cNvPr>
              <p:cNvGrpSpPr/>
              <p:nvPr/>
            </p:nvGrpSpPr>
            <p:grpSpPr>
              <a:xfrm>
                <a:off x="6125602" y="942665"/>
                <a:ext cx="320040" cy="1741732"/>
                <a:chOff x="5815250" y="4558114"/>
                <a:chExt cx="320040" cy="1741732"/>
              </a:xfrm>
            </p:grpSpPr>
            <p:grpSp>
              <p:nvGrpSpPr>
                <p:cNvPr id="375" name="组合 374">
                  <a:extLst>
                    <a:ext uri="{FF2B5EF4-FFF2-40B4-BE49-F238E27FC236}">
                      <a16:creationId xmlns:a16="http://schemas.microsoft.com/office/drawing/2014/main" id="{208022F6-3461-B293-4C9E-A686FC5E165A}"/>
                    </a:ext>
                  </a:extLst>
                </p:cNvPr>
                <p:cNvGrpSpPr/>
                <p:nvPr/>
              </p:nvGrpSpPr>
              <p:grpSpPr>
                <a:xfrm>
                  <a:off x="5815250" y="4558114"/>
                  <a:ext cx="320040" cy="1113918"/>
                  <a:chOff x="4813414" y="8944421"/>
                  <a:chExt cx="320040" cy="1113918"/>
                </a:xfrm>
              </p:grpSpPr>
              <p:sp>
                <p:nvSpPr>
                  <p:cNvPr id="377" name="矩形: 圆角 376">
                    <a:extLst>
                      <a:ext uri="{FF2B5EF4-FFF2-40B4-BE49-F238E27FC236}">
                        <a16:creationId xmlns:a16="http://schemas.microsoft.com/office/drawing/2014/main" id="{537E80FD-1EF8-15FE-1E71-0509890F0E9F}"/>
                      </a:ext>
                    </a:extLst>
                  </p:cNvPr>
                  <p:cNvSpPr/>
                  <p:nvPr/>
                </p:nvSpPr>
                <p:spPr>
                  <a:xfrm>
                    <a:off x="4813414" y="8944421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378" name="组合 377">
                    <a:extLst>
                      <a:ext uri="{FF2B5EF4-FFF2-40B4-BE49-F238E27FC236}">
                        <a16:creationId xmlns:a16="http://schemas.microsoft.com/office/drawing/2014/main" id="{F8C98C36-5540-81A0-5907-A399E134D28B}"/>
                      </a:ext>
                    </a:extLst>
                  </p:cNvPr>
                  <p:cNvGrpSpPr/>
                  <p:nvPr/>
                </p:nvGrpSpPr>
                <p:grpSpPr>
                  <a:xfrm>
                    <a:off x="4862807" y="8992563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379" name="椭圆 378">
                      <a:extLst>
                        <a:ext uri="{FF2B5EF4-FFF2-40B4-BE49-F238E27FC236}">
                          <a16:creationId xmlns:a16="http://schemas.microsoft.com/office/drawing/2014/main" id="{6EB9BB9B-B7BA-16AA-029B-A60D1B591D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0" name="椭圆 379">
                      <a:extLst>
                        <a:ext uri="{FF2B5EF4-FFF2-40B4-BE49-F238E27FC236}">
                          <a16:creationId xmlns:a16="http://schemas.microsoft.com/office/drawing/2014/main" id="{B4C90F00-0A59-A0AD-32AC-FB07B37578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1" name="椭圆 380">
                      <a:extLst>
                        <a:ext uri="{FF2B5EF4-FFF2-40B4-BE49-F238E27FC236}">
                          <a16:creationId xmlns:a16="http://schemas.microsoft.com/office/drawing/2014/main" id="{08ACAC05-3388-70D9-C690-3D53E71EDD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2" name="椭圆 381">
                      <a:extLst>
                        <a:ext uri="{FF2B5EF4-FFF2-40B4-BE49-F238E27FC236}">
                          <a16:creationId xmlns:a16="http://schemas.microsoft.com/office/drawing/2014/main" id="{41436300-AF82-19DB-854D-5DA139AE8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cxnSp>
              <p:nvCxnSpPr>
                <p:cNvPr id="374" name="直接箭头连接符 373">
                  <a:extLst>
                    <a:ext uri="{FF2B5EF4-FFF2-40B4-BE49-F238E27FC236}">
                      <a16:creationId xmlns:a16="http://schemas.microsoft.com/office/drawing/2014/main" id="{6CD0EFD8-116A-7BB2-0C07-1A9D01E94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5270" y="5895955"/>
                  <a:ext cx="0" cy="40389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3" name="直接箭头连接符 382">
                <a:extLst>
                  <a:ext uri="{FF2B5EF4-FFF2-40B4-BE49-F238E27FC236}">
                    <a16:creationId xmlns:a16="http://schemas.microsoft.com/office/drawing/2014/main" id="{8DBC395B-EA3D-CCFD-2B7C-80DFC687E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2129" y="1498468"/>
                <a:ext cx="5420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矩形: 圆角 384">
                <a:extLst>
                  <a:ext uri="{FF2B5EF4-FFF2-40B4-BE49-F238E27FC236}">
                    <a16:creationId xmlns:a16="http://schemas.microsoft.com/office/drawing/2014/main" id="{A63F955E-B6BA-9EA1-2499-E4F1DD19F4A6}"/>
                  </a:ext>
                </a:extLst>
              </p:cNvPr>
              <p:cNvSpPr/>
              <p:nvPr/>
            </p:nvSpPr>
            <p:spPr>
              <a:xfrm>
                <a:off x="7489556" y="1002500"/>
                <a:ext cx="1907746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2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ConvE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6" name="直接箭头连接符 385">
                <a:extLst>
                  <a:ext uri="{FF2B5EF4-FFF2-40B4-BE49-F238E27FC236}">
                    <a16:creationId xmlns:a16="http://schemas.microsoft.com/office/drawing/2014/main" id="{B10EEEEB-7672-9843-FE7F-3BEAFBA69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0615" y="1483696"/>
                <a:ext cx="5420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矩形: 圆角 386">
                <a:extLst>
                  <a:ext uri="{FF2B5EF4-FFF2-40B4-BE49-F238E27FC236}">
                    <a16:creationId xmlns:a16="http://schemas.microsoft.com/office/drawing/2014/main" id="{8D1446A4-AA6A-CA23-27C5-7AD9A1DA9C77}"/>
                  </a:ext>
                </a:extLst>
              </p:cNvPr>
              <p:cNvSpPr/>
              <p:nvPr/>
            </p:nvSpPr>
            <p:spPr>
              <a:xfrm>
                <a:off x="10458411" y="990807"/>
                <a:ext cx="1403390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得分</a:t>
                </a:r>
              </a:p>
            </p:txBody>
          </p:sp>
          <p:cxnSp>
            <p:nvCxnSpPr>
              <p:cNvPr id="388" name="直接箭头连接符 387">
                <a:extLst>
                  <a:ext uri="{FF2B5EF4-FFF2-40B4-BE49-F238E27FC236}">
                    <a16:creationId xmlns:a16="http://schemas.microsoft.com/office/drawing/2014/main" id="{1C71E993-C9A2-C401-7A4B-D5A2FD09F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1054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箭头连接符 388">
                <a:extLst>
                  <a:ext uri="{FF2B5EF4-FFF2-40B4-BE49-F238E27FC236}">
                    <a16:creationId xmlns:a16="http://schemas.microsoft.com/office/drawing/2014/main" id="{30C08ED5-AFC1-2FAB-4A7B-4A45EE21B2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7416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箭头连接符 389">
                <a:extLst>
                  <a:ext uri="{FF2B5EF4-FFF2-40B4-BE49-F238E27FC236}">
                    <a16:creationId xmlns:a16="http://schemas.microsoft.com/office/drawing/2014/main" id="{7E8FAA8A-3984-262A-1BA3-98DD7A2F4B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8843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1" name="文本框 390">
                <a:extLst>
                  <a:ext uri="{FF2B5EF4-FFF2-40B4-BE49-F238E27FC236}">
                    <a16:creationId xmlns:a16="http://schemas.microsoft.com/office/drawing/2014/main" id="{1AEEB351-B6C7-6A7B-5548-E996112E42C1}"/>
                  </a:ext>
                </a:extLst>
              </p:cNvPr>
              <p:cNvSpPr txBox="1"/>
              <p:nvPr/>
            </p:nvSpPr>
            <p:spPr>
              <a:xfrm>
                <a:off x="11563030" y="4809230"/>
                <a:ext cx="69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cxnSp>
            <p:nvCxnSpPr>
              <p:cNvPr id="393" name="直接箭头连接符 392">
                <a:extLst>
                  <a:ext uri="{FF2B5EF4-FFF2-40B4-BE49-F238E27FC236}">
                    <a16:creationId xmlns:a16="http://schemas.microsoft.com/office/drawing/2014/main" id="{52B913D2-EE03-BF3A-3345-3656A448C182}"/>
                  </a:ext>
                </a:extLst>
              </p:cNvPr>
              <p:cNvCxnSpPr/>
              <p:nvPr/>
            </p:nvCxnSpPr>
            <p:spPr>
              <a:xfrm flipV="1">
                <a:off x="10153222" y="10807700"/>
                <a:ext cx="14702" cy="85090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连接符: 肘形 402">
                <a:extLst>
                  <a:ext uri="{FF2B5EF4-FFF2-40B4-BE49-F238E27FC236}">
                    <a16:creationId xmlns:a16="http://schemas.microsoft.com/office/drawing/2014/main" id="{6E27F6B0-DF83-B855-74ED-A4B9326E3B2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735604" y="10715090"/>
                <a:ext cx="5410189" cy="514928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连接符: 肘形 405">
                <a:extLst>
                  <a:ext uri="{FF2B5EF4-FFF2-40B4-BE49-F238E27FC236}">
                    <a16:creationId xmlns:a16="http://schemas.microsoft.com/office/drawing/2014/main" id="{EDEDDF79-ECE7-6759-C9B2-67E9DF5D9373}"/>
                  </a:ext>
                </a:extLst>
              </p:cNvPr>
              <p:cNvCxnSpPr>
                <a:endCxn id="217" idx="1"/>
              </p:cNvCxnSpPr>
              <p:nvPr/>
            </p:nvCxnSpPr>
            <p:spPr>
              <a:xfrm rot="5400000" flipH="1" flipV="1">
                <a:off x="2760214" y="5541627"/>
                <a:ext cx="4862581" cy="818167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BCF49E2C-D704-F720-EA7A-F216EA29D8FD}"/>
                  </a:ext>
                </a:extLst>
              </p:cNvPr>
              <p:cNvSpPr txBox="1"/>
              <p:nvPr/>
            </p:nvSpPr>
            <p:spPr>
              <a:xfrm>
                <a:off x="3753755" y="10109666"/>
                <a:ext cx="19602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结构信息</a:t>
                </a:r>
              </a:p>
            </p:txBody>
          </p:sp>
        </p:grpSp>
        <p:sp>
          <p:nvSpPr>
            <p:cNvPr id="410" name="文本框 409">
              <a:extLst>
                <a:ext uri="{FF2B5EF4-FFF2-40B4-BE49-F238E27FC236}">
                  <a16:creationId xmlns:a16="http://schemas.microsoft.com/office/drawing/2014/main" id="{2AA8F625-FA6A-0D64-7B4B-D631BBF81BDD}"/>
                </a:ext>
              </a:extLst>
            </p:cNvPr>
            <p:cNvSpPr txBox="1"/>
            <p:nvPr/>
          </p:nvSpPr>
          <p:spPr>
            <a:xfrm>
              <a:off x="15276331" y="6374858"/>
              <a:ext cx="196028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7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ED5256-0D9F-71AF-E182-48208DC43FBA}"/>
              </a:ext>
            </a:extLst>
          </p:cNvPr>
          <p:cNvGrpSpPr/>
          <p:nvPr/>
        </p:nvGrpSpPr>
        <p:grpSpPr>
          <a:xfrm rot="16200000">
            <a:off x="8618241" y="747110"/>
            <a:ext cx="1339747" cy="8131764"/>
            <a:chOff x="11742441" y="709010"/>
            <a:chExt cx="1339747" cy="813176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86575F4-5E79-8191-1F27-E44BB8C38F84}"/>
                </a:ext>
              </a:extLst>
            </p:cNvPr>
            <p:cNvSpPr/>
            <p:nvPr/>
          </p:nvSpPr>
          <p:spPr>
            <a:xfrm>
              <a:off x="11742441" y="921010"/>
              <a:ext cx="1110763" cy="7919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2C73DB3-F606-9E39-FF48-7120334BE122}"/>
                </a:ext>
              </a:extLst>
            </p:cNvPr>
            <p:cNvSpPr/>
            <p:nvPr/>
          </p:nvSpPr>
          <p:spPr>
            <a:xfrm>
              <a:off x="11856378" y="815010"/>
              <a:ext cx="1110763" cy="79197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9869D7D-B6CE-D287-D7D9-87301D9AE75B}"/>
                </a:ext>
              </a:extLst>
            </p:cNvPr>
            <p:cNvSpPr/>
            <p:nvPr/>
          </p:nvSpPr>
          <p:spPr>
            <a:xfrm>
              <a:off x="11971425" y="709010"/>
              <a:ext cx="1110763" cy="79197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8548751-CC42-C883-6FF5-964A19187834}"/>
              </a:ext>
            </a:extLst>
          </p:cNvPr>
          <p:cNvGrpSpPr/>
          <p:nvPr/>
        </p:nvGrpSpPr>
        <p:grpSpPr>
          <a:xfrm>
            <a:off x="5628467" y="6672441"/>
            <a:ext cx="7395998" cy="320041"/>
            <a:chOff x="5647674" y="6782184"/>
            <a:chExt cx="7395998" cy="32004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5981935-DC1E-0CB7-4073-E3659F5EF782}"/>
                </a:ext>
              </a:extLst>
            </p:cNvPr>
            <p:cNvGrpSpPr/>
            <p:nvPr/>
          </p:nvGrpSpPr>
          <p:grpSpPr>
            <a:xfrm rot="16200000">
              <a:off x="7615133" y="6385246"/>
              <a:ext cx="320040" cy="1113918"/>
              <a:chOff x="11318240" y="2142362"/>
              <a:chExt cx="320040" cy="1113918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8B176E2-936E-6E72-E411-B7B5A931B17F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941ECF12-7246-A751-9FFB-1CD07DD1CC43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333E9750-F579-575F-921D-F8F11F1D4A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8A83A2D3-50BE-7970-CDEB-BE8B580E6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4315AE8-137E-5118-4FED-A7B507F91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6B76AFC2-76CC-81B6-A2B8-D0BBAE708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F79D432-4284-2F60-440B-1ED3AD8F70C7}"/>
                </a:ext>
              </a:extLst>
            </p:cNvPr>
            <p:cNvGrpSpPr/>
            <p:nvPr/>
          </p:nvGrpSpPr>
          <p:grpSpPr>
            <a:xfrm rot="16200000">
              <a:off x="9185653" y="6385245"/>
              <a:ext cx="320040" cy="1113918"/>
              <a:chOff x="11318240" y="2142362"/>
              <a:chExt cx="320040" cy="1113918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B5C0726-D3E0-2362-755F-B7C2C1108458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2C709B12-98DB-0A71-D49B-9B57C0954FFA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43811202-7B13-CF0A-EF48-4C119FAED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2559C114-09B0-471F-EB3E-4AFDE400C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908D1CB5-BB95-1DE2-3923-A8158DC8B5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7A750CB2-CCDD-C221-8535-784F54E96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2DC2850-584A-A577-DD07-917A9EACC37E}"/>
                </a:ext>
              </a:extLst>
            </p:cNvPr>
            <p:cNvGrpSpPr/>
            <p:nvPr/>
          </p:nvGrpSpPr>
          <p:grpSpPr>
            <a:xfrm rot="16200000">
              <a:off x="10756173" y="6385246"/>
              <a:ext cx="320040" cy="1113918"/>
              <a:chOff x="11318240" y="2142362"/>
              <a:chExt cx="320040" cy="1113918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F7CE4998-08D7-B0DB-6865-44FEFC913BAD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6CD96C48-196D-B281-B187-C09DE33BB24B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51C29E78-7F4A-99BE-E338-33CACF2AA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6530A6B7-E9B6-4D27-9D22-3DC84164EA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00954BCE-024B-ACBB-3F98-F6882CFBA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992E759B-BA31-F456-0F60-25149C707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4886F1C-E144-E76C-36F3-72C1C6C5FCDC}"/>
                </a:ext>
              </a:extLst>
            </p:cNvPr>
            <p:cNvGrpSpPr/>
            <p:nvPr/>
          </p:nvGrpSpPr>
          <p:grpSpPr>
            <a:xfrm rot="16200000">
              <a:off x="12326693" y="6385246"/>
              <a:ext cx="320040" cy="1113918"/>
              <a:chOff x="11318240" y="2142362"/>
              <a:chExt cx="320040" cy="1113918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00DC2BA7-0528-11EB-0DD8-15623DD271B3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843211DE-1340-0259-F6D3-577FAC40F7FA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3B33EF69-74E4-3D3D-3DEB-AB984F950A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D7C3B90-189C-3EE6-B697-4AD85E04DF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D355F793-0684-0FD9-C0AE-3C18219F0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B7FDE399-DD61-25F2-3435-359A6228D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79EBA5D-8631-DEB7-4412-E93310AEEA8B}"/>
                </a:ext>
              </a:extLst>
            </p:cNvPr>
            <p:cNvGrpSpPr/>
            <p:nvPr/>
          </p:nvGrpSpPr>
          <p:grpSpPr>
            <a:xfrm>
              <a:off x="5647674" y="6782184"/>
              <a:ext cx="1113918" cy="320040"/>
              <a:chOff x="5439886" y="6261870"/>
              <a:chExt cx="1113918" cy="320040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6471175-FC95-8227-DF82-D73FA123A42C}"/>
                  </a:ext>
                </a:extLst>
              </p:cNvPr>
              <p:cNvSpPr/>
              <p:nvPr/>
            </p:nvSpPr>
            <p:spPr>
              <a:xfrm rot="16200000">
                <a:off x="5836825" y="5864931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BD97D96-AACA-1755-19C6-C311B06C4A1B}"/>
                  </a:ext>
                </a:extLst>
              </p:cNvPr>
              <p:cNvGrpSpPr/>
              <p:nvPr/>
            </p:nvGrpSpPr>
            <p:grpSpPr>
              <a:xfrm rot="16200000">
                <a:off x="5886218" y="5913073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3A7A9D86-6EFB-DA61-D15F-92430D06B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54EB1954-611B-9645-94BC-2A08514E12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1BC618E1-FBB8-9B82-DD0B-C902D0C64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5F7C6BEB-139E-999C-15D9-DE9ED7EE0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74D4BE9-3FF8-9134-8A2F-47072C47D6A2}"/>
              </a:ext>
            </a:extLst>
          </p:cNvPr>
          <p:cNvGrpSpPr/>
          <p:nvPr/>
        </p:nvGrpSpPr>
        <p:grpSpPr>
          <a:xfrm>
            <a:off x="6204633" y="5732866"/>
            <a:ext cx="6282080" cy="689576"/>
            <a:chOff x="6204633" y="5732866"/>
            <a:chExt cx="6282080" cy="68957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B1247AD-2D15-5B7A-314D-F0314C699E03}"/>
                </a:ext>
              </a:extLst>
            </p:cNvPr>
            <p:cNvGrpSpPr/>
            <p:nvPr/>
          </p:nvGrpSpPr>
          <p:grpSpPr>
            <a:xfrm rot="16200000">
              <a:off x="9793936" y="3729665"/>
              <a:ext cx="689576" cy="4695978"/>
              <a:chOff x="7917976" y="2868665"/>
              <a:chExt cx="757328" cy="4695978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E11F7A2-AF1A-CF3A-7D70-624929EA8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C7549C86-AF96-614E-F42F-DCDA7B7A3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85EEA33D-AEC8-8F1A-E955-AAF6B96A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225F37FB-B6DD-A13E-7B7B-056ACBD87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C068D8D-9323-ABE7-4063-25EBFB8CFC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9845" y="6077654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C89142C-7E09-4B1A-500F-986AD8464E89}"/>
              </a:ext>
            </a:extLst>
          </p:cNvPr>
          <p:cNvGrpSpPr/>
          <p:nvPr/>
        </p:nvGrpSpPr>
        <p:grpSpPr>
          <a:xfrm rot="16200000">
            <a:off x="9515487" y="5527976"/>
            <a:ext cx="1339747" cy="6337273"/>
            <a:chOff x="7643428" y="2503500"/>
            <a:chExt cx="1339747" cy="633727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92B3654-E2D3-9FD1-33F9-E61198F2F343}"/>
                </a:ext>
              </a:extLst>
            </p:cNvPr>
            <p:cNvSpPr/>
            <p:nvPr/>
          </p:nvSpPr>
          <p:spPr>
            <a:xfrm>
              <a:off x="7643428" y="2715500"/>
              <a:ext cx="1110763" cy="61252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A1B4205-400D-C902-1181-C3F03A40FAC3}"/>
                </a:ext>
              </a:extLst>
            </p:cNvPr>
            <p:cNvSpPr/>
            <p:nvPr/>
          </p:nvSpPr>
          <p:spPr>
            <a:xfrm>
              <a:off x="7757365" y="2609500"/>
              <a:ext cx="1110763" cy="61252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617B2125-4041-1468-177D-334F012F908A}"/>
                </a:ext>
              </a:extLst>
            </p:cNvPr>
            <p:cNvSpPr/>
            <p:nvPr/>
          </p:nvSpPr>
          <p:spPr>
            <a:xfrm>
              <a:off x="7872412" y="2503500"/>
              <a:ext cx="1110763" cy="61252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5AE44DE-992E-7A2B-5343-9266863EE9F1}"/>
              </a:ext>
            </a:extLst>
          </p:cNvPr>
          <p:cNvGrpSpPr/>
          <p:nvPr/>
        </p:nvGrpSpPr>
        <p:grpSpPr>
          <a:xfrm>
            <a:off x="5769487" y="8026738"/>
            <a:ext cx="796158" cy="1321789"/>
            <a:chOff x="7391964" y="604077"/>
            <a:chExt cx="796158" cy="1321789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5AF99C4C-39F9-EA81-E8D5-8101401BAD86}"/>
                </a:ext>
              </a:extLst>
            </p:cNvPr>
            <p:cNvSpPr/>
            <p:nvPr/>
          </p:nvSpPr>
          <p:spPr>
            <a:xfrm rot="5400000">
              <a:off x="7129148" y="866893"/>
              <a:ext cx="1321789" cy="7961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" name="对象 62">
              <a:extLst>
                <a:ext uri="{FF2B5EF4-FFF2-40B4-BE49-F238E27FC236}">
                  <a16:creationId xmlns:a16="http://schemas.microsoft.com/office/drawing/2014/main" id="{BE57F425-C4D7-09D3-2ABD-B9034703E3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4769985"/>
                </p:ext>
              </p:extLst>
            </p:nvPr>
          </p:nvGraphicFramePr>
          <p:xfrm>
            <a:off x="7623640" y="989649"/>
            <a:ext cx="378667" cy="568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90440" progId="Equation.DSMT4">
                    <p:embed/>
                  </p:oleObj>
                </mc:Choice>
                <mc:Fallback>
                  <p:oleObj name="Equation" r:id="rId2" imgW="126720" imgH="190440" progId="Equation.DSMT4">
                    <p:embed/>
                    <p:pic>
                      <p:nvPicPr>
                        <p:cNvPr id="62" name="对象 61">
                          <a:extLst>
                            <a:ext uri="{FF2B5EF4-FFF2-40B4-BE49-F238E27FC236}">
                              <a16:creationId xmlns:a16="http://schemas.microsoft.com/office/drawing/2014/main" id="{A6BEFD1A-B35B-9A62-2970-215DD26A39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23640" y="989649"/>
                          <a:ext cx="378667" cy="5680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6E2F361-4C7F-EB36-47A4-B8C9333E8D34}"/>
              </a:ext>
            </a:extLst>
          </p:cNvPr>
          <p:cNvGrpSpPr/>
          <p:nvPr/>
        </p:nvGrpSpPr>
        <p:grpSpPr>
          <a:xfrm>
            <a:off x="6207381" y="7164390"/>
            <a:ext cx="6282080" cy="689576"/>
            <a:chOff x="6204633" y="5732866"/>
            <a:chExt cx="6282080" cy="68957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685E64DE-58B5-F01C-CCE2-C4162739B1C9}"/>
                </a:ext>
              </a:extLst>
            </p:cNvPr>
            <p:cNvGrpSpPr/>
            <p:nvPr/>
          </p:nvGrpSpPr>
          <p:grpSpPr>
            <a:xfrm rot="16200000">
              <a:off x="9793936" y="3729665"/>
              <a:ext cx="689576" cy="4695978"/>
              <a:chOff x="7917976" y="2868665"/>
              <a:chExt cx="757328" cy="4695978"/>
            </a:xfrm>
          </p:grpSpPr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F3EA223B-347D-10F9-52B2-3789861DE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AAE55F70-E4B9-9953-A166-43405612D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1BD07E68-D942-68F2-80B2-A439A75EF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3D3878F-5CB6-51FB-58F7-70D093AC9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68EB5E9-2AA8-0C8C-BDCA-9BFF83723B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9845" y="6077654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9B2700A-B322-4213-7632-151962587E60}"/>
              </a:ext>
            </a:extLst>
          </p:cNvPr>
          <p:cNvGrpSpPr/>
          <p:nvPr/>
        </p:nvGrpSpPr>
        <p:grpSpPr>
          <a:xfrm>
            <a:off x="6207381" y="9643257"/>
            <a:ext cx="6282080" cy="689576"/>
            <a:chOff x="6204633" y="5732866"/>
            <a:chExt cx="6282080" cy="689576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129979C0-B6FF-DD87-10A7-AAEE7442857F}"/>
                </a:ext>
              </a:extLst>
            </p:cNvPr>
            <p:cNvGrpSpPr/>
            <p:nvPr/>
          </p:nvGrpSpPr>
          <p:grpSpPr>
            <a:xfrm rot="16200000">
              <a:off x="9793936" y="3729665"/>
              <a:ext cx="689576" cy="4695978"/>
              <a:chOff x="7917976" y="2868665"/>
              <a:chExt cx="757328" cy="4695978"/>
            </a:xfrm>
          </p:grpSpPr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70FB8614-A7D0-0018-851D-0E7A203F9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7114DE45-57DB-65E6-C79A-C2A9A8640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6A3EA0B5-A25D-A02C-589E-F045A8664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216C0F55-0E06-5049-8719-CC1FB12AC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25A71AD-A0D9-2338-175A-4C2CB99372D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9845" y="6077654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EFF6FA9-AE96-9627-AC92-9440999AC922}"/>
              </a:ext>
            </a:extLst>
          </p:cNvPr>
          <p:cNvGrpSpPr/>
          <p:nvPr/>
        </p:nvGrpSpPr>
        <p:grpSpPr>
          <a:xfrm>
            <a:off x="5541176" y="10769796"/>
            <a:ext cx="1305012" cy="1931161"/>
            <a:chOff x="5541176" y="10769796"/>
            <a:chExt cx="1305012" cy="1931161"/>
          </a:xfrm>
        </p:grpSpPr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95CED61A-60BB-9DB2-18FE-E2E2F4F767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879593"/>
                </p:ext>
              </p:extLst>
            </p:nvPr>
          </p:nvGraphicFramePr>
          <p:xfrm>
            <a:off x="6055923" y="12200318"/>
            <a:ext cx="284163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520" imgH="126720" progId="Equation.DSMT4">
                    <p:embed/>
                  </p:oleObj>
                </mc:Choice>
                <mc:Fallback>
                  <p:oleObj name="Equation" r:id="rId4" imgW="101520" imgH="1267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52F2173-7E3A-F220-7D73-74E8EF1C52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55923" y="12200318"/>
                          <a:ext cx="284163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extLst>
                <a:ext uri="{FF2B5EF4-FFF2-40B4-BE49-F238E27FC236}">
                  <a16:creationId xmlns:a16="http://schemas.microsoft.com/office/drawing/2014/main" id="{688B3C7A-AC8C-AFE8-1C83-6B18BCB250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8647478"/>
                </p:ext>
              </p:extLst>
            </p:nvPr>
          </p:nvGraphicFramePr>
          <p:xfrm>
            <a:off x="6051601" y="11414702"/>
            <a:ext cx="28416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520" imgH="114120" progId="Equation.DSMT4">
                    <p:embed/>
                  </p:oleObj>
                </mc:Choice>
                <mc:Fallback>
                  <p:oleObj name="Equation" r:id="rId6" imgW="101520" imgH="11412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06DF453C-D218-7C2A-0F45-82AE14E374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51601" y="11414702"/>
                          <a:ext cx="28416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53914E32-568B-92EC-6AD1-51C60AE4BA4B}"/>
                </a:ext>
              </a:extLst>
            </p:cNvPr>
            <p:cNvSpPr/>
            <p:nvPr/>
          </p:nvSpPr>
          <p:spPr>
            <a:xfrm rot="5400000">
              <a:off x="6048810" y="10612454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E71ECBBC-0B33-2CFA-E703-0329F1D6E738}"/>
                </a:ext>
              </a:extLst>
            </p:cNvPr>
            <p:cNvSpPr/>
            <p:nvPr/>
          </p:nvSpPr>
          <p:spPr>
            <a:xfrm rot="5400000">
              <a:off x="6046130" y="1149221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2DDF966-C95D-7001-346D-C8501E8FACB9}"/>
                </a:ext>
              </a:extLst>
            </p:cNvPr>
            <p:cNvGrpSpPr/>
            <p:nvPr/>
          </p:nvGrpSpPr>
          <p:grpSpPr>
            <a:xfrm rot="5400000">
              <a:off x="6091933" y="10660707"/>
              <a:ext cx="227635" cy="1023793"/>
              <a:chOff x="11367235" y="2230918"/>
              <a:chExt cx="227635" cy="1023793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3D38069-A296-DE03-6719-4801A3B7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6FE2F20D-008B-438B-D8EB-66270C81009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77B15793-D94D-CDFB-642A-37FABCA4C8C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B990A78-CF37-2079-C2AB-E9DC64C5055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31478CD-BCC6-D15C-17C7-0B4404C42708}"/>
                </a:ext>
              </a:extLst>
            </p:cNvPr>
            <p:cNvGrpSpPr/>
            <p:nvPr/>
          </p:nvGrpSpPr>
          <p:grpSpPr>
            <a:xfrm rot="5400000">
              <a:off x="6089253" y="11540471"/>
              <a:ext cx="227635" cy="1023793"/>
              <a:chOff x="11367235" y="2230918"/>
              <a:chExt cx="227635" cy="1023793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C062C897-009C-AAD4-CDC9-47BFCF83DB2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71697F1-CFDA-F12C-DDD0-A817E1DE46A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6065043E-C235-C813-2DDC-05CD7913417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8AFC8E4C-6D72-EB56-3759-1DFCF1B2D29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F449967E-D91F-1D0A-990A-C80610E7A326}"/>
                </a:ext>
              </a:extLst>
            </p:cNvPr>
            <p:cNvSpPr/>
            <p:nvPr/>
          </p:nvSpPr>
          <p:spPr>
            <a:xfrm rot="5400000">
              <a:off x="5228101" y="11082871"/>
              <a:ext cx="1931161" cy="1305012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A04808C2-2DB0-E402-3D0B-28E6A77DF51A}"/>
              </a:ext>
            </a:extLst>
          </p:cNvPr>
          <p:cNvGrpSpPr/>
          <p:nvPr/>
        </p:nvGrpSpPr>
        <p:grpSpPr>
          <a:xfrm rot="16200000">
            <a:off x="7557501" y="10052563"/>
            <a:ext cx="5255719" cy="6404236"/>
            <a:chOff x="7947787" y="11938550"/>
            <a:chExt cx="5255719" cy="6404236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7EF84F9F-6983-E1B1-3B1B-B6DAE2BA6F44}"/>
                </a:ext>
              </a:extLst>
            </p:cNvPr>
            <p:cNvSpPr/>
            <p:nvPr/>
          </p:nvSpPr>
          <p:spPr>
            <a:xfrm>
              <a:off x="7947787" y="11938550"/>
              <a:ext cx="5255719" cy="6404236"/>
            </a:xfrm>
            <a:prstGeom prst="roundRect">
              <a:avLst>
                <a:gd name="adj" fmla="val 1536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EF4255B-AFA4-7D0F-B8C6-D57CA7BB5295}"/>
                </a:ext>
              </a:extLst>
            </p:cNvPr>
            <p:cNvGrpSpPr/>
            <p:nvPr/>
          </p:nvGrpSpPr>
          <p:grpSpPr>
            <a:xfrm>
              <a:off x="8082356" y="14364235"/>
              <a:ext cx="2207351" cy="1480693"/>
              <a:chOff x="2698862" y="4460767"/>
              <a:chExt cx="2207351" cy="1480693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0393726-D1A6-9C50-E9F7-8BC85C9B81E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5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44A34137-B861-8D0D-0A11-7AF5490E09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02689" y="5092968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0600FD7-FEFF-FD5C-0308-65D3B317FEE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6" y="549474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176F9F3-2CC6-7C70-06A9-AE78A932B43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F365828C-E18C-7B70-CEDE-D691D440EC4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5494743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644A9E6-04DA-C02D-3400-399E685189D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560383" y="508729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73906931-1F23-88EE-EA8B-BA6C49B8AB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2087" y="5087297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D13D7B5F-EAD0-8278-3620-D28FA5142C72}"/>
                  </a:ext>
                </a:extLst>
              </p:cNvPr>
              <p:cNvCxnSpPr>
                <a:cxnSpLocks/>
                <a:stCxn id="100" idx="0"/>
                <a:endCxn id="102" idx="4"/>
              </p:cNvCxnSpPr>
              <p:nvPr/>
            </p:nvCxnSpPr>
            <p:spPr>
              <a:xfrm>
                <a:off x="4245353" y="4910491"/>
                <a:ext cx="1" cy="5842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FD9F06D3-D7F6-2218-6F95-56586EA367ED}"/>
                  </a:ext>
                </a:extLst>
              </p:cNvPr>
              <p:cNvCxnSpPr>
                <a:cxnSpLocks/>
                <a:stCxn id="100" idx="7"/>
                <a:endCxn id="105" idx="3"/>
              </p:cNvCxnSpPr>
              <p:nvPr/>
            </p:nvCxnSpPr>
            <p:spPr>
              <a:xfrm>
                <a:off x="4325834" y="4877155"/>
                <a:ext cx="267885" cy="2434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515D36F-97B9-9BD3-9B90-3D9F3D6AEDB9}"/>
                  </a:ext>
                </a:extLst>
              </p:cNvPr>
              <p:cNvCxnSpPr>
                <a:cxnSpLocks/>
                <a:stCxn id="102" idx="5"/>
                <a:endCxn id="105" idx="1"/>
              </p:cNvCxnSpPr>
              <p:nvPr/>
            </p:nvCxnSpPr>
            <p:spPr>
              <a:xfrm flipV="1">
                <a:off x="4325832" y="5281597"/>
                <a:ext cx="267884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47D3DA9F-DC6A-B558-4C26-808436FF3025}"/>
                  </a:ext>
                </a:extLst>
              </p:cNvPr>
              <p:cNvCxnSpPr>
                <a:cxnSpLocks/>
                <a:stCxn id="101" idx="3"/>
                <a:endCxn id="103" idx="7"/>
              </p:cNvCxnSpPr>
              <p:nvPr/>
            </p:nvCxnSpPr>
            <p:spPr>
              <a:xfrm flipH="1" flipV="1">
                <a:off x="3464596" y="4877155"/>
                <a:ext cx="271426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020DDA1C-EA92-ED02-4109-1517AFB9F13B}"/>
                  </a:ext>
                </a:extLst>
              </p:cNvPr>
              <p:cNvCxnSpPr>
                <a:cxnSpLocks/>
                <a:stCxn id="101" idx="1"/>
                <a:endCxn id="104" idx="5"/>
              </p:cNvCxnSpPr>
              <p:nvPr/>
            </p:nvCxnSpPr>
            <p:spPr>
              <a:xfrm flipH="1">
                <a:off x="3464596" y="5287264"/>
                <a:ext cx="271426" cy="2408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136CA183-DF4D-E3A0-9905-A4A611F4DB94}"/>
                  </a:ext>
                </a:extLst>
              </p:cNvPr>
              <p:cNvCxnSpPr>
                <a:cxnSpLocks/>
                <a:stCxn id="101" idx="5"/>
                <a:endCxn id="100" idx="1"/>
              </p:cNvCxnSpPr>
              <p:nvPr/>
            </p:nvCxnSpPr>
            <p:spPr>
              <a:xfrm flipV="1">
                <a:off x="3896988" y="4877155"/>
                <a:ext cx="267883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3A1617AE-A0A3-5713-5D97-BBE8B5F515F0}"/>
                  </a:ext>
                </a:extLst>
              </p:cNvPr>
              <p:cNvCxnSpPr>
                <a:cxnSpLocks/>
                <a:stCxn id="101" idx="7"/>
                <a:endCxn id="102" idx="3"/>
              </p:cNvCxnSpPr>
              <p:nvPr/>
            </p:nvCxnSpPr>
            <p:spPr>
              <a:xfrm>
                <a:off x="3896985" y="5287267"/>
                <a:ext cx="267884" cy="2408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27FA5143-90E4-AC56-4F05-53A76C17A5EC}"/>
                  </a:ext>
                </a:extLst>
              </p:cNvPr>
              <p:cNvCxnSpPr>
                <a:cxnSpLocks/>
                <a:stCxn id="103" idx="0"/>
                <a:endCxn id="104" idx="4"/>
              </p:cNvCxnSpPr>
              <p:nvPr/>
            </p:nvCxnSpPr>
            <p:spPr>
              <a:xfrm>
                <a:off x="3384115" y="4910488"/>
                <a:ext cx="0" cy="5842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DB6A609D-C7A3-038E-FDFB-9BAE8DDF0943}"/>
                  </a:ext>
                </a:extLst>
              </p:cNvPr>
              <p:cNvCxnSpPr>
                <a:cxnSpLocks/>
                <a:stCxn id="106" idx="5"/>
                <a:endCxn id="103" idx="1"/>
              </p:cNvCxnSpPr>
              <p:nvPr/>
            </p:nvCxnSpPr>
            <p:spPr>
              <a:xfrm flipV="1">
                <a:off x="3046383" y="4877152"/>
                <a:ext cx="257250" cy="2434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CBD52924-7A09-EED3-3B08-83AF5D40D84B}"/>
                  </a:ext>
                </a:extLst>
              </p:cNvPr>
              <p:cNvCxnSpPr>
                <a:cxnSpLocks/>
                <a:stCxn id="106" idx="7"/>
                <a:endCxn id="104" idx="3"/>
              </p:cNvCxnSpPr>
              <p:nvPr/>
            </p:nvCxnSpPr>
            <p:spPr>
              <a:xfrm>
                <a:off x="3046383" y="5281596"/>
                <a:ext cx="257250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713AD26E-47DD-7CDF-1EFD-52928506E501}"/>
                  </a:ext>
                </a:extLst>
              </p:cNvPr>
              <p:cNvCxnSpPr>
                <a:cxnSpLocks/>
                <a:stCxn id="103" idx="6"/>
                <a:endCxn id="100" idx="2"/>
              </p:cNvCxnSpPr>
              <p:nvPr/>
            </p:nvCxnSpPr>
            <p:spPr>
              <a:xfrm>
                <a:off x="3497932" y="4796670"/>
                <a:ext cx="6336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C086C951-0DA9-6569-E987-6ED0A258B98F}"/>
                  </a:ext>
                </a:extLst>
              </p:cNvPr>
              <p:cNvCxnSpPr>
                <a:cxnSpLocks/>
                <a:stCxn id="104" idx="6"/>
                <a:endCxn id="102" idx="2"/>
              </p:cNvCxnSpPr>
              <p:nvPr/>
            </p:nvCxnSpPr>
            <p:spPr>
              <a:xfrm>
                <a:off x="3497935" y="5608560"/>
                <a:ext cx="63360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270C9146-0454-CDE4-6C4A-4B65F4FCCB6D}"/>
                  </a:ext>
                </a:extLst>
              </p:cNvPr>
              <p:cNvSpPr/>
              <p:nvPr/>
            </p:nvSpPr>
            <p:spPr>
              <a:xfrm>
                <a:off x="2698862" y="4460767"/>
                <a:ext cx="2207351" cy="148069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6A147213-96F8-141C-9329-65D776259F9F}"/>
                </a:ext>
              </a:extLst>
            </p:cNvPr>
            <p:cNvCxnSpPr>
              <a:cxnSpLocks/>
              <a:stCxn id="119" idx="3"/>
              <a:endCxn id="158" idx="1"/>
            </p:cNvCxnSpPr>
            <p:nvPr/>
          </p:nvCxnSpPr>
          <p:spPr>
            <a:xfrm flipV="1">
              <a:off x="10289707" y="12761667"/>
              <a:ext cx="841882" cy="2342915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4CB0E24B-3FEA-7882-ADB8-52BBBE5C46DD}"/>
                </a:ext>
              </a:extLst>
            </p:cNvPr>
            <p:cNvCxnSpPr>
              <a:cxnSpLocks/>
              <a:stCxn id="119" idx="3"/>
              <a:endCxn id="126" idx="1"/>
            </p:cNvCxnSpPr>
            <p:nvPr/>
          </p:nvCxnSpPr>
          <p:spPr>
            <a:xfrm flipV="1">
              <a:off x="10289707" y="14308295"/>
              <a:ext cx="848971" cy="796287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id="{FD0033F3-A9C1-DF9C-2776-AA7B401642F9}"/>
                </a:ext>
              </a:extLst>
            </p:cNvPr>
            <p:cNvCxnSpPr>
              <a:cxnSpLocks/>
              <a:stCxn id="119" idx="3"/>
              <a:endCxn id="136" idx="1"/>
            </p:cNvCxnSpPr>
            <p:nvPr/>
          </p:nvCxnSpPr>
          <p:spPr>
            <a:xfrm>
              <a:off x="10289707" y="15104582"/>
              <a:ext cx="841883" cy="656001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223FF8A8-2919-568D-4DE9-CD884785B386}"/>
                </a:ext>
              </a:extLst>
            </p:cNvPr>
            <p:cNvCxnSpPr>
              <a:cxnSpLocks/>
              <a:stCxn id="119" idx="3"/>
              <a:endCxn id="147" idx="1"/>
            </p:cNvCxnSpPr>
            <p:nvPr/>
          </p:nvCxnSpPr>
          <p:spPr>
            <a:xfrm>
              <a:off x="10289707" y="15104582"/>
              <a:ext cx="841884" cy="2477346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E0AE032-99C5-535E-1022-56C4050E7875}"/>
                </a:ext>
              </a:extLst>
            </p:cNvPr>
            <p:cNvGrpSpPr/>
            <p:nvPr/>
          </p:nvGrpSpPr>
          <p:grpSpPr>
            <a:xfrm>
              <a:off x="11138678" y="13614124"/>
              <a:ext cx="1931161" cy="1388342"/>
              <a:chOff x="5755184" y="3710656"/>
              <a:chExt cx="1931161" cy="1388342"/>
            </a:xfrm>
          </p:grpSpPr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08CB0089-4FB5-9B87-53F7-82BCCBDE9DD0}"/>
                  </a:ext>
                </a:extLst>
              </p:cNvPr>
              <p:cNvSpPr/>
              <p:nvPr/>
            </p:nvSpPr>
            <p:spPr>
              <a:xfrm>
                <a:off x="5755184" y="3710656"/>
                <a:ext cx="1931161" cy="138834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12854008-44A4-1B14-E8C5-760B51064370}"/>
                  </a:ext>
                </a:extLst>
              </p:cNvPr>
              <p:cNvGrpSpPr/>
              <p:nvPr/>
            </p:nvGrpSpPr>
            <p:grpSpPr>
              <a:xfrm>
                <a:off x="6178102" y="3894523"/>
                <a:ext cx="1085329" cy="1039523"/>
                <a:chOff x="6931676" y="4139175"/>
                <a:chExt cx="1085329" cy="1039523"/>
              </a:xfrm>
            </p:grpSpPr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9F86131E-0EF7-429A-5E71-9DD5BC4D2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2" y="413917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2362CEDA-2674-73AD-56AE-21EE435329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454928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C532BB55-8D20-AF8E-CD9B-770E87A271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3" y="4951063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049E5EA2-9179-792B-2351-E8DD2F81CD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9370" y="4543617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41E1E4C0-143D-7088-1E5C-C6D3F23305D6}"/>
                    </a:ext>
                  </a:extLst>
                </p:cNvPr>
                <p:cNvCxnSpPr>
                  <a:cxnSpLocks/>
                  <a:stCxn id="128" idx="0"/>
                  <a:endCxn id="130" idx="4"/>
                </p:cNvCxnSpPr>
                <p:nvPr/>
              </p:nvCxnSpPr>
              <p:spPr>
                <a:xfrm>
                  <a:off x="7474340" y="4366810"/>
                  <a:ext cx="1" cy="58425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06F6DF62-7A88-20FD-8537-3EB59F6E6F51}"/>
                    </a:ext>
                  </a:extLst>
                </p:cNvPr>
                <p:cNvCxnSpPr>
                  <a:cxnSpLocks/>
                  <a:stCxn id="130" idx="5"/>
                  <a:endCxn id="131" idx="1"/>
                </p:cNvCxnSpPr>
                <p:nvPr/>
              </p:nvCxnSpPr>
              <p:spPr>
                <a:xfrm flipV="1">
                  <a:off x="7554819" y="4737916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81B14F3D-B7FC-0672-C23D-0BAF99138A28}"/>
                    </a:ext>
                  </a:extLst>
                </p:cNvPr>
                <p:cNvCxnSpPr>
                  <a:cxnSpLocks/>
                  <a:stCxn id="129" idx="5"/>
                  <a:endCxn id="128" idx="1"/>
                </p:cNvCxnSpPr>
                <p:nvPr/>
              </p:nvCxnSpPr>
              <p:spPr>
                <a:xfrm flipV="1">
                  <a:off x="7125975" y="4333474"/>
                  <a:ext cx="267883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402FA4E-CA8C-E90D-9645-4F303285AF5E}"/>
                </a:ext>
              </a:extLst>
            </p:cNvPr>
            <p:cNvGrpSpPr/>
            <p:nvPr/>
          </p:nvGrpSpPr>
          <p:grpSpPr>
            <a:xfrm>
              <a:off x="11131590" y="15237831"/>
              <a:ext cx="1931161" cy="1045503"/>
              <a:chOff x="5748096" y="5334363"/>
              <a:chExt cx="1931161" cy="1045503"/>
            </a:xfrm>
          </p:grpSpPr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06046E3D-8BDE-438A-338E-CF1457E95C0B}"/>
                  </a:ext>
                </a:extLst>
              </p:cNvPr>
              <p:cNvSpPr/>
              <p:nvPr/>
            </p:nvSpPr>
            <p:spPr>
              <a:xfrm>
                <a:off x="5748096" y="5334363"/>
                <a:ext cx="1931161" cy="104550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67BCDEC7-0C04-C4F4-BA77-20A5A7A63EC6}"/>
                  </a:ext>
                </a:extLst>
              </p:cNvPr>
              <p:cNvGrpSpPr/>
              <p:nvPr/>
            </p:nvGrpSpPr>
            <p:grpSpPr>
              <a:xfrm>
                <a:off x="5961907" y="5530933"/>
                <a:ext cx="1517718" cy="637747"/>
                <a:chOff x="6789680" y="5667002"/>
                <a:chExt cx="1517718" cy="637747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C25DE525-85BD-9B42-0A9E-895EAAAEE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650915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8171AB24-971E-136C-7995-72A6AE206E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222069" y="6077114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97A3E557-3143-F921-05CE-7346F7CC3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789680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AA4B78FB-F986-A27D-53FD-8202FF8AE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8079763" y="607144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5489CE66-8D45-E48D-620E-791DF8CC34FC}"/>
                    </a:ext>
                  </a:extLst>
                </p:cNvPr>
                <p:cNvCxnSpPr>
                  <a:cxnSpLocks/>
                  <a:stCxn id="139" idx="7"/>
                  <a:endCxn id="142" idx="3"/>
                </p:cNvCxnSpPr>
                <p:nvPr/>
              </p:nvCxnSpPr>
              <p:spPr>
                <a:xfrm>
                  <a:off x="7845214" y="5861301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BF297275-72F4-175F-9AB9-0CDF72BE9EDC}"/>
                    </a:ext>
                  </a:extLst>
                </p:cNvPr>
                <p:cNvCxnSpPr>
                  <a:cxnSpLocks/>
                  <a:stCxn id="140" idx="3"/>
                  <a:endCxn id="141" idx="7"/>
                </p:cNvCxnSpPr>
                <p:nvPr/>
              </p:nvCxnSpPr>
              <p:spPr>
                <a:xfrm flipH="1" flipV="1">
                  <a:off x="6983976" y="5861301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474627A4-211A-1893-7B0C-34B588631EB5}"/>
                    </a:ext>
                  </a:extLst>
                </p:cNvPr>
                <p:cNvCxnSpPr>
                  <a:cxnSpLocks/>
                  <a:stCxn id="141" idx="6"/>
                  <a:endCxn id="139" idx="2"/>
                </p:cNvCxnSpPr>
                <p:nvPr/>
              </p:nvCxnSpPr>
              <p:spPr>
                <a:xfrm>
                  <a:off x="7017312" y="5780816"/>
                  <a:ext cx="6336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F1CDAB0-74E8-3CEE-EDE3-C3368CDAC924}"/>
                </a:ext>
              </a:extLst>
            </p:cNvPr>
            <p:cNvGrpSpPr/>
            <p:nvPr/>
          </p:nvGrpSpPr>
          <p:grpSpPr>
            <a:xfrm>
              <a:off x="11131591" y="16929422"/>
              <a:ext cx="1931161" cy="1305012"/>
              <a:chOff x="5748097" y="7025954"/>
              <a:chExt cx="1931161" cy="1305012"/>
            </a:xfrm>
          </p:grpSpPr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C82533CA-9D35-B50A-26E8-A22AAF930212}"/>
                  </a:ext>
                </a:extLst>
              </p:cNvPr>
              <p:cNvSpPr/>
              <p:nvPr/>
            </p:nvSpPr>
            <p:spPr>
              <a:xfrm>
                <a:off x="5748097" y="7025954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C055BF0D-2617-96DA-0186-0EB7B2F7B67B}"/>
                  </a:ext>
                </a:extLst>
              </p:cNvPr>
              <p:cNvGrpSpPr/>
              <p:nvPr/>
            </p:nvGrpSpPr>
            <p:grpSpPr>
              <a:xfrm>
                <a:off x="6178102" y="7160201"/>
                <a:ext cx="1085329" cy="1039523"/>
                <a:chOff x="6907038" y="7092830"/>
                <a:chExt cx="1085329" cy="1039523"/>
              </a:xfrm>
            </p:grpSpPr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6F681590-71F7-D4F5-DD04-2D8D852615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4" y="7092830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6FEDD8AF-43F9-7F14-7F24-26E5F0C7CD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07038" y="7502942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DE4051A9-FB4A-218D-2EA5-3F627D08B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5" y="790471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3124B5C1-B452-DCB2-A849-300E3091A6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64732" y="7497272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6D83B703-76B6-2546-B116-DA2C825A2F49}"/>
                    </a:ext>
                  </a:extLst>
                </p:cNvPr>
                <p:cNvCxnSpPr>
                  <a:cxnSpLocks/>
                  <a:stCxn id="150" idx="7"/>
                  <a:endCxn id="153" idx="3"/>
                </p:cNvCxnSpPr>
                <p:nvPr/>
              </p:nvCxnSpPr>
              <p:spPr>
                <a:xfrm>
                  <a:off x="7530183" y="7287129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5136B39A-C30E-F5CB-F75C-7D3CE6F172C1}"/>
                    </a:ext>
                  </a:extLst>
                </p:cNvPr>
                <p:cNvCxnSpPr>
                  <a:cxnSpLocks/>
                  <a:stCxn id="152" idx="5"/>
                  <a:endCxn id="153" idx="1"/>
                </p:cNvCxnSpPr>
                <p:nvPr/>
              </p:nvCxnSpPr>
              <p:spPr>
                <a:xfrm flipV="1">
                  <a:off x="7530181" y="7691571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C6CDA01F-DA25-9370-633B-8EA7BC8E2062}"/>
                    </a:ext>
                  </a:extLst>
                </p:cNvPr>
                <p:cNvCxnSpPr>
                  <a:cxnSpLocks/>
                  <a:stCxn id="151" idx="7"/>
                  <a:endCxn id="152" idx="3"/>
                </p:cNvCxnSpPr>
                <p:nvPr/>
              </p:nvCxnSpPr>
              <p:spPr>
                <a:xfrm>
                  <a:off x="7101334" y="7697241"/>
                  <a:ext cx="267884" cy="2408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008CA235-DFA5-3C52-7706-9ABBEF75B2EC}"/>
                </a:ext>
              </a:extLst>
            </p:cNvPr>
            <p:cNvGrpSpPr/>
            <p:nvPr/>
          </p:nvGrpSpPr>
          <p:grpSpPr>
            <a:xfrm>
              <a:off x="11131589" y="12109161"/>
              <a:ext cx="1931161" cy="1305012"/>
              <a:chOff x="5748095" y="2205693"/>
              <a:chExt cx="1931161" cy="1305012"/>
            </a:xfrm>
          </p:grpSpPr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4C787CD1-F887-707C-186E-F4820214FE04}"/>
                  </a:ext>
                </a:extLst>
              </p:cNvPr>
              <p:cNvSpPr/>
              <p:nvPr/>
            </p:nvSpPr>
            <p:spPr>
              <a:xfrm>
                <a:off x="5748095" y="2205693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5C24CD9D-F709-F873-FE36-66E786A2BEF3}"/>
                  </a:ext>
                </a:extLst>
              </p:cNvPr>
              <p:cNvGrpSpPr/>
              <p:nvPr/>
            </p:nvGrpSpPr>
            <p:grpSpPr>
              <a:xfrm>
                <a:off x="6181648" y="2344736"/>
                <a:ext cx="1078237" cy="1039522"/>
                <a:chOff x="6931676" y="2469865"/>
                <a:chExt cx="1078237" cy="1039522"/>
              </a:xfrm>
            </p:grpSpPr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93162025-4E8B-9A4B-8579-5E2FE6C69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2278" y="287997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6E601455-D83E-8A5E-4FD2-F2F562831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246986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3DC1FC1D-56B9-9C8C-E1AE-A824E88FF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328175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C8B9D118-A39B-65E2-B10C-C47C7B25B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287430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FA0E8A19-56A1-2445-465B-29402AB4F780}"/>
                    </a:ext>
                  </a:extLst>
                </p:cNvPr>
                <p:cNvCxnSpPr>
                  <a:cxnSpLocks/>
                  <a:stCxn id="161" idx="3"/>
                  <a:endCxn id="162" idx="7"/>
                </p:cNvCxnSpPr>
                <p:nvPr/>
              </p:nvCxnSpPr>
              <p:spPr>
                <a:xfrm flipH="1" flipV="1">
                  <a:off x="7544185" y="2664164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A83F0E39-5E15-5947-6542-F32B244CD1EA}"/>
                    </a:ext>
                  </a:extLst>
                </p:cNvPr>
                <p:cNvCxnSpPr>
                  <a:cxnSpLocks/>
                  <a:stCxn id="164" idx="5"/>
                  <a:endCxn id="162" idx="1"/>
                </p:cNvCxnSpPr>
                <p:nvPr/>
              </p:nvCxnSpPr>
              <p:spPr>
                <a:xfrm flipV="1">
                  <a:off x="7125972" y="2664161"/>
                  <a:ext cx="257250" cy="2434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BE8E437B-5FA8-F8C8-7EF3-2E92A213906A}"/>
                    </a:ext>
                  </a:extLst>
                </p:cNvPr>
                <p:cNvCxnSpPr>
                  <a:cxnSpLocks/>
                  <a:stCxn id="164" idx="7"/>
                  <a:endCxn id="163" idx="3"/>
                </p:cNvCxnSpPr>
                <p:nvPr/>
              </p:nvCxnSpPr>
              <p:spPr>
                <a:xfrm>
                  <a:off x="7125972" y="3068605"/>
                  <a:ext cx="257250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7" name="文本框 176">
            <a:extLst>
              <a:ext uri="{FF2B5EF4-FFF2-40B4-BE49-F238E27FC236}">
                <a16:creationId xmlns:a16="http://schemas.microsoft.com/office/drawing/2014/main" id="{F06BCB01-5ACB-9F92-22DF-08C7D2A38180}"/>
              </a:ext>
            </a:extLst>
          </p:cNvPr>
          <p:cNvSpPr txBox="1"/>
          <p:nvPr/>
        </p:nvSpPr>
        <p:spPr>
          <a:xfrm>
            <a:off x="6601149" y="15475023"/>
            <a:ext cx="193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路径采样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9" name="对象 178">
            <a:extLst>
              <a:ext uri="{FF2B5EF4-FFF2-40B4-BE49-F238E27FC236}">
                <a16:creationId xmlns:a16="http://schemas.microsoft.com/office/drawing/2014/main" id="{B88C792D-96A2-A41D-C1AD-1EBFE039C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328715"/>
              </p:ext>
            </p:extLst>
          </p:nvPr>
        </p:nvGraphicFramePr>
        <p:xfrm>
          <a:off x="10066624" y="14514109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6376" imgH="242289" progId="Equation.DSMT4">
                  <p:embed/>
                </p:oleObj>
              </mc:Choice>
              <mc:Fallback>
                <p:oleObj name="Equation" r:id="rId8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66624" y="14514109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对象 179">
            <a:extLst>
              <a:ext uri="{FF2B5EF4-FFF2-40B4-BE49-F238E27FC236}">
                <a16:creationId xmlns:a16="http://schemas.microsoft.com/office/drawing/2014/main" id="{E112A2EE-7F9A-2D1D-DAAE-D50D77B43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38675"/>
              </p:ext>
            </p:extLst>
          </p:nvPr>
        </p:nvGraphicFramePr>
        <p:xfrm>
          <a:off x="7715500" y="11186505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6376" imgH="242289" progId="Equation.DSMT4">
                  <p:embed/>
                </p:oleObj>
              </mc:Choice>
              <mc:Fallback>
                <p:oleObj name="Equation" r:id="rId10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5500" y="11186505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对象 180">
            <a:extLst>
              <a:ext uri="{FF2B5EF4-FFF2-40B4-BE49-F238E27FC236}">
                <a16:creationId xmlns:a16="http://schemas.microsoft.com/office/drawing/2014/main" id="{561DE245-1AE2-76F9-1411-D82EC9BCB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797664"/>
              </p:ext>
            </p:extLst>
          </p:nvPr>
        </p:nvGraphicFramePr>
        <p:xfrm>
          <a:off x="9277550" y="12060646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6376" imgH="242289" progId="Equation.DSMT4">
                  <p:embed/>
                </p:oleObj>
              </mc:Choice>
              <mc:Fallback>
                <p:oleObj name="Equation" r:id="rId12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77550" y="12060646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对象 181">
            <a:extLst>
              <a:ext uri="{FF2B5EF4-FFF2-40B4-BE49-F238E27FC236}">
                <a16:creationId xmlns:a16="http://schemas.microsoft.com/office/drawing/2014/main" id="{AC56795D-7116-70EB-BB9B-F9B51E469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144248"/>
              </p:ext>
            </p:extLst>
          </p:nvPr>
        </p:nvGraphicFramePr>
        <p:xfrm>
          <a:off x="10896986" y="11832632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6376" imgH="242289" progId="Equation.DSMT4">
                  <p:embed/>
                </p:oleObj>
              </mc:Choice>
              <mc:Fallback>
                <p:oleObj name="Equation" r:id="rId14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896986" y="11832632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对象 182">
            <a:extLst>
              <a:ext uri="{FF2B5EF4-FFF2-40B4-BE49-F238E27FC236}">
                <a16:creationId xmlns:a16="http://schemas.microsoft.com/office/drawing/2014/main" id="{8FC54C98-3BAC-A290-7302-62B064F35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341518"/>
              </p:ext>
            </p:extLst>
          </p:nvPr>
        </p:nvGraphicFramePr>
        <p:xfrm>
          <a:off x="12530980" y="12041095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6376" imgH="242289" progId="Equation.DSMT4">
                  <p:embed/>
                </p:oleObj>
              </mc:Choice>
              <mc:Fallback>
                <p:oleObj name="Equation" r:id="rId16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530980" y="12041095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E78CF44A-38D7-3E46-2219-92B704A15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681906"/>
              </p:ext>
            </p:extLst>
          </p:nvPr>
        </p:nvGraphicFramePr>
        <p:xfrm>
          <a:off x="5612982" y="13993281"/>
          <a:ext cx="1161397" cy="52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040" imgH="190440" progId="Equation.DSMT4">
                  <p:embed/>
                </p:oleObj>
              </mc:Choice>
              <mc:Fallback>
                <p:oleObj name="Equation" r:id="rId18" imgW="419040" imgH="1904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F32A2A6C-52FB-4BF8-D7DE-F5A5FAF96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12982" y="13993281"/>
                        <a:ext cx="1161397" cy="52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2766039E-C2B2-967A-1A3A-1C187389DCB6}"/>
              </a:ext>
            </a:extLst>
          </p:cNvPr>
          <p:cNvCxnSpPr>
            <a:cxnSpLocks/>
          </p:cNvCxnSpPr>
          <p:nvPr/>
        </p:nvCxnSpPr>
        <p:spPr>
          <a:xfrm flipV="1">
            <a:off x="6193681" y="12930905"/>
            <a:ext cx="0" cy="8417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3" name="对象 192">
            <a:extLst>
              <a:ext uri="{FF2B5EF4-FFF2-40B4-BE49-F238E27FC236}">
                <a16:creationId xmlns:a16="http://schemas.microsoft.com/office/drawing/2014/main" id="{8AD0D0CA-4655-F740-2617-E01608DA0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82118"/>
              </p:ext>
            </p:extLst>
          </p:nvPr>
        </p:nvGraphicFramePr>
        <p:xfrm>
          <a:off x="7400326" y="10657031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00340" imgH="240849" progId="Equation.DSMT4">
                  <p:embed/>
                </p:oleObj>
              </mc:Choice>
              <mc:Fallback>
                <p:oleObj name="Equation" r:id="rId20" imgW="800340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00326" y="10657031"/>
                        <a:ext cx="800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对象 196">
            <a:extLst>
              <a:ext uri="{FF2B5EF4-FFF2-40B4-BE49-F238E27FC236}">
                <a16:creationId xmlns:a16="http://schemas.microsoft.com/office/drawing/2014/main" id="{8D1AEF5D-0753-D2A1-2825-C0190F406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291523"/>
              </p:ext>
            </p:extLst>
          </p:nvPr>
        </p:nvGraphicFramePr>
        <p:xfrm>
          <a:off x="8937647" y="10654163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50383" imgH="240849" progId="Equation.DSMT4">
                  <p:embed/>
                </p:oleObj>
              </mc:Choice>
              <mc:Fallback>
                <p:oleObj name="Equation" r:id="rId22" imgW="850383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37647" y="10654163"/>
                        <a:ext cx="850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对象 197">
            <a:extLst>
              <a:ext uri="{FF2B5EF4-FFF2-40B4-BE49-F238E27FC236}">
                <a16:creationId xmlns:a16="http://schemas.microsoft.com/office/drawing/2014/main" id="{94502DB4-777B-B52B-AA42-7BDC6220C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32674"/>
              </p:ext>
            </p:extLst>
          </p:nvPr>
        </p:nvGraphicFramePr>
        <p:xfrm>
          <a:off x="10409152" y="10654163"/>
          <a:ext cx="83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503" imgH="240849" progId="Equation.DSMT4">
                  <p:embed/>
                </p:oleObj>
              </mc:Choice>
              <mc:Fallback>
                <p:oleObj name="Equation" r:id="rId24" imgW="838503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409152" y="10654163"/>
                        <a:ext cx="838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对象 198">
            <a:extLst>
              <a:ext uri="{FF2B5EF4-FFF2-40B4-BE49-F238E27FC236}">
                <a16:creationId xmlns:a16="http://schemas.microsoft.com/office/drawing/2014/main" id="{EFDB9CD3-D582-254E-E05E-4BFDE2F8A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216434"/>
              </p:ext>
            </p:extLst>
          </p:nvPr>
        </p:nvGraphicFramePr>
        <p:xfrm>
          <a:off x="12240349" y="10653369"/>
          <a:ext cx="850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50383" imgH="242289" progId="Equation.DSMT4">
                  <p:embed/>
                </p:oleObj>
              </mc:Choice>
              <mc:Fallback>
                <p:oleObj name="Equation" r:id="rId26" imgW="850383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240349" y="10653369"/>
                        <a:ext cx="850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" name="文本框 199">
            <a:extLst>
              <a:ext uri="{FF2B5EF4-FFF2-40B4-BE49-F238E27FC236}">
                <a16:creationId xmlns:a16="http://schemas.microsoft.com/office/drawing/2014/main" id="{8C6D5A86-773A-EA68-5C82-A935B06777C3}"/>
              </a:ext>
            </a:extLst>
          </p:cNvPr>
          <p:cNvSpPr txBox="1"/>
          <p:nvPr/>
        </p:nvSpPr>
        <p:spPr>
          <a:xfrm>
            <a:off x="11354502" y="11448693"/>
            <a:ext cx="69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9673872-DF03-CFB1-C79F-71E8F239E818}"/>
              </a:ext>
            </a:extLst>
          </p:cNvPr>
          <p:cNvSpPr/>
          <p:nvPr/>
        </p:nvSpPr>
        <p:spPr>
          <a:xfrm rot="16200000">
            <a:off x="6073659" y="2201566"/>
            <a:ext cx="320040" cy="11139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5E6453E-1ED6-6322-9CE8-F509E6ED5970}"/>
              </a:ext>
            </a:extLst>
          </p:cNvPr>
          <p:cNvGrpSpPr/>
          <p:nvPr/>
        </p:nvGrpSpPr>
        <p:grpSpPr>
          <a:xfrm rot="16200000">
            <a:off x="6122941" y="2243438"/>
            <a:ext cx="227635" cy="1023793"/>
            <a:chOff x="11367235" y="2230918"/>
            <a:chExt cx="227635" cy="1023793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203F391-4C44-7450-03AF-23BA5CE3F4E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230918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A54F9FB-6E5F-747F-6B6E-57A8E7E0BCB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496304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97C9EE58-A997-BC78-6DA8-2E07B1AB052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2761690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1E9B309C-1B18-109B-C8D1-89E54260AFA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367235" y="3027076"/>
              <a:ext cx="227635" cy="2276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77C971A-F204-55B8-7060-0D3325E5AE30}"/>
              </a:ext>
            </a:extLst>
          </p:cNvPr>
          <p:cNvCxnSpPr>
            <a:cxnSpLocks/>
          </p:cNvCxnSpPr>
          <p:nvPr/>
        </p:nvCxnSpPr>
        <p:spPr>
          <a:xfrm rot="16200000">
            <a:off x="7633935" y="2120671"/>
            <a:ext cx="0" cy="12416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DA3AD5E6-2FAC-4BD0-F8BC-9EBE1F62E691}"/>
              </a:ext>
            </a:extLst>
          </p:cNvPr>
          <p:cNvSpPr/>
          <p:nvPr/>
        </p:nvSpPr>
        <p:spPr>
          <a:xfrm>
            <a:off x="8586231" y="2342621"/>
            <a:ext cx="1321789" cy="796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计算得分</a:t>
            </a:r>
          </a:p>
        </p:txBody>
      </p:sp>
      <p:cxnSp>
        <p:nvCxnSpPr>
          <p:cNvPr id="3" name="直接箭头连接符 44">
            <a:extLst>
              <a:ext uri="{FF2B5EF4-FFF2-40B4-BE49-F238E27FC236}">
                <a16:creationId xmlns:a16="http://schemas.microsoft.com/office/drawing/2014/main" id="{F102385E-18FB-70B5-F0E5-A66DC7D3FF5F}"/>
              </a:ext>
            </a:extLst>
          </p:cNvPr>
          <p:cNvCxnSpPr>
            <a:cxnSpLocks/>
          </p:cNvCxnSpPr>
          <p:nvPr/>
        </p:nvCxnSpPr>
        <p:spPr>
          <a:xfrm rot="16200000">
            <a:off x="5848893" y="3547814"/>
            <a:ext cx="68957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6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187</TotalTime>
  <Words>42</Words>
  <Application>Microsoft Macintosh PowerPoint</Application>
  <PresentationFormat>自定义</PresentationFormat>
  <Paragraphs>27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Sunrisea</cp:lastModifiedBy>
  <cp:revision>9</cp:revision>
  <dcterms:created xsi:type="dcterms:W3CDTF">2024-03-02T10:03:05Z</dcterms:created>
  <dcterms:modified xsi:type="dcterms:W3CDTF">2024-03-05T12:38:26Z</dcterms:modified>
</cp:coreProperties>
</file>