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94685"/>
  </p:normalViewPr>
  <p:slideViewPr>
    <p:cSldViewPr snapToGrid="0">
      <p:cViewPr>
        <p:scale>
          <a:sx n="75" d="100"/>
          <a:sy n="75" d="100"/>
        </p:scale>
        <p:origin x="-1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D6330-C490-A9E9-F241-BDFAF08CC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6FFF5-FDB9-54E3-480F-2C8ABD0F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2" indent="0" algn="ctr">
              <a:buNone/>
              <a:defRPr sz="2000"/>
            </a:lvl2pPr>
            <a:lvl3pPr marL="914342" indent="0" algn="ctr">
              <a:buNone/>
              <a:defRPr sz="1801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7" indent="0" algn="ctr">
              <a:buNone/>
              <a:defRPr sz="1600"/>
            </a:lvl6pPr>
            <a:lvl7pPr marL="2743028" indent="0" algn="ctr">
              <a:buNone/>
              <a:defRPr sz="1600"/>
            </a:lvl7pPr>
            <a:lvl8pPr marL="3200199" indent="0" algn="ctr">
              <a:buNone/>
              <a:defRPr sz="1600"/>
            </a:lvl8pPr>
            <a:lvl9pPr marL="3657371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7D8DA-32EE-C3D6-C34E-E732466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C4A1E-5768-0ADB-284F-95AE8AB8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81C96-C3F9-1B5F-4443-A5FFDC3C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FEBE-A34A-1238-2776-D007F8C9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DE867-5CBD-C1DD-329E-BDCCC350B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2A835-9444-B8E9-2D0B-C5FAB238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DD383-CB4A-06F3-0496-0A5E94ED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60D79-0163-510C-75E5-1C101CBC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0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A3F55-B164-5F85-6BB2-2781AD8DD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8A682-866C-5807-A5EB-9AD6E0CD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73EDE-1BEB-6E95-9B8D-BF6798DA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32A66-9E07-DB3C-1BE8-A850B65F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04A08-9DB2-4105-5593-90314721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20639-1A6F-F724-1B96-E11EF832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535EA-14B1-188F-3F60-C3A514B3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9A446-BD45-3BB4-59C4-9C6EA97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DD01B-40DF-5427-20C1-19D9297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AD887-5AD9-188C-87FB-E8ACD9E6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5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EC78-66CF-24B3-2E34-AC9D4A8E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6504C-53EC-759F-4F27-039932A4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8EF37-F994-4720-055B-24646DA8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16391-6214-F24C-1052-C969762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23142-E3DD-86B3-8526-AEE63EB3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6AA3-DC68-151F-1669-B68DC4E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39E59-2AA0-4A40-AE06-6B59E2E0D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52EEE-05A4-C575-1DB0-699D53A22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9662D-094B-28EF-A1AA-5E1FB38B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55639-03EF-D027-099E-B2A8677A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5F806-E2B7-A432-EDC8-F185E9D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3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FB6D8-B1B1-11EB-D3C2-EAA9148B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1EDD1-031C-9D08-C96C-EF2323F2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2" indent="0">
              <a:buNone/>
              <a:defRPr sz="1801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8" indent="0">
              <a:buNone/>
              <a:defRPr sz="1600" b="1"/>
            </a:lvl7pPr>
            <a:lvl8pPr marL="3200199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12B4D-E4EC-2B4B-E96E-DC7D75C1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FF23A-42C7-5A02-C94B-BC7995BF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2" indent="0">
              <a:buNone/>
              <a:defRPr sz="1801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8" indent="0">
              <a:buNone/>
              <a:defRPr sz="1600" b="1"/>
            </a:lvl7pPr>
            <a:lvl8pPr marL="3200199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F9641-8488-3A62-2010-9375465C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F692B-6252-9C3E-FF5A-683362D2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99885E-5034-A9AC-6183-7F5EB883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596B1-838E-917F-DE48-94CA9FF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8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047A-9748-A9DC-043E-9404BB18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85FA5-430D-9980-DAF7-487F43E9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AA09E9-49C9-687E-5922-12120CD5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0C8D5-A333-9169-F37C-05C734E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F3D1A-BAF6-6D5B-846D-74796CA0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2126D-BDC7-74FB-CDD0-52623AA6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A4C4E-97D8-65B1-A7B4-EBB33173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6A1D8-11CF-6A9D-6C39-CB984696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D7D0C-EBBA-D082-D82D-4677AC9F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E18ED-AF32-606C-793E-B2E0FE25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1"/>
            </a:lvl2pPr>
            <a:lvl3pPr marL="914342" indent="0">
              <a:buNone/>
              <a:defRPr sz="1200"/>
            </a:lvl3pPr>
            <a:lvl4pPr marL="1371514" indent="0">
              <a:buNone/>
              <a:defRPr sz="1001"/>
            </a:lvl4pPr>
            <a:lvl5pPr marL="1828686" indent="0">
              <a:buNone/>
              <a:defRPr sz="1001"/>
            </a:lvl5pPr>
            <a:lvl6pPr marL="2285857" indent="0">
              <a:buNone/>
              <a:defRPr sz="1001"/>
            </a:lvl6pPr>
            <a:lvl7pPr marL="2743028" indent="0">
              <a:buNone/>
              <a:defRPr sz="1001"/>
            </a:lvl7pPr>
            <a:lvl8pPr marL="3200199" indent="0">
              <a:buNone/>
              <a:defRPr sz="1001"/>
            </a:lvl8pPr>
            <a:lvl9pPr marL="3657371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6C4ED-D286-D875-0AE1-7CAF925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591FD-DF44-96E1-9E3E-B7DD3626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CAB8A-1DB9-C6DC-C7B8-064012D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68842-E621-DCFA-73E5-0DBD7B0E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BEB192-4BA8-F8E9-7D42-393C7B6DD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2" indent="0">
              <a:buNone/>
              <a:defRPr sz="2800"/>
            </a:lvl2pPr>
            <a:lvl3pPr marL="914342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7" indent="0">
              <a:buNone/>
              <a:defRPr sz="2000"/>
            </a:lvl6pPr>
            <a:lvl7pPr marL="2743028" indent="0">
              <a:buNone/>
              <a:defRPr sz="2000"/>
            </a:lvl7pPr>
            <a:lvl8pPr marL="3200199" indent="0">
              <a:buNone/>
              <a:defRPr sz="2000"/>
            </a:lvl8pPr>
            <a:lvl9pPr marL="3657371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4BDA5-C46C-8208-2371-6096DBFA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1"/>
            </a:lvl2pPr>
            <a:lvl3pPr marL="914342" indent="0">
              <a:buNone/>
              <a:defRPr sz="1200"/>
            </a:lvl3pPr>
            <a:lvl4pPr marL="1371514" indent="0">
              <a:buNone/>
              <a:defRPr sz="1001"/>
            </a:lvl4pPr>
            <a:lvl5pPr marL="1828686" indent="0">
              <a:buNone/>
              <a:defRPr sz="1001"/>
            </a:lvl5pPr>
            <a:lvl6pPr marL="2285857" indent="0">
              <a:buNone/>
              <a:defRPr sz="1001"/>
            </a:lvl6pPr>
            <a:lvl7pPr marL="2743028" indent="0">
              <a:buNone/>
              <a:defRPr sz="1001"/>
            </a:lvl7pPr>
            <a:lvl8pPr marL="3200199" indent="0">
              <a:buNone/>
              <a:defRPr sz="1001"/>
            </a:lvl8pPr>
            <a:lvl9pPr marL="3657371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11421-77A6-C1DD-FBCE-9E900697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2C092-72D9-0578-C28B-148D0E2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D16D-9A9E-9783-FBC0-71B66FD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9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C8E36-2574-F3DF-999B-74304E56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2DCF-DDE0-EE2C-1781-E520DC83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2CA60-163B-B9F6-BC48-F6C0A1E0D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85E17-E661-1566-A08C-0485DEE66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8BA54-7EA8-B27E-F6D9-29923893F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4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8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1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2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8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9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62FB144E-4ACE-06F1-9E69-3BA3052D8F04}"/>
              </a:ext>
            </a:extLst>
          </p:cNvPr>
          <p:cNvSpPr/>
          <p:nvPr/>
        </p:nvSpPr>
        <p:spPr>
          <a:xfrm>
            <a:off x="1432613" y="1464473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801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D4287FD-8F1E-E7EA-7E4F-7BC40F898556}"/>
              </a:ext>
            </a:extLst>
          </p:cNvPr>
          <p:cNvSpPr/>
          <p:nvPr/>
        </p:nvSpPr>
        <p:spPr>
          <a:xfrm>
            <a:off x="1432613" y="3202784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知识图谱</a:t>
            </a:r>
            <a:endParaRPr lang="zh-CN" altLang="en-US" sz="1801" dirty="0"/>
          </a:p>
        </p:txBody>
      </p:sp>
      <p:sp>
        <p:nvSpPr>
          <p:cNvPr id="8" name="流程图: 或者 7">
            <a:extLst>
              <a:ext uri="{FF2B5EF4-FFF2-40B4-BE49-F238E27FC236}">
                <a16:creationId xmlns:a16="http://schemas.microsoft.com/office/drawing/2014/main" id="{8AC34958-EDDF-4D5A-ADE2-824C385F9C3E}"/>
              </a:ext>
            </a:extLst>
          </p:cNvPr>
          <p:cNvSpPr/>
          <p:nvPr/>
        </p:nvSpPr>
        <p:spPr>
          <a:xfrm>
            <a:off x="3422247" y="2558653"/>
            <a:ext cx="216000" cy="216000"/>
          </a:xfrm>
          <a:prstGeom prst="flowChartOr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5837FA4B-2FCF-94CE-A3E5-7B5FF14C898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2836614" y="1818084"/>
            <a:ext cx="693634" cy="740569"/>
          </a:xfrm>
          <a:prstGeom prst="bentConnector2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42F39A4-440D-EE35-5FB4-04CA4A9AB428}"/>
              </a:ext>
            </a:extLst>
          </p:cNvPr>
          <p:cNvCxnSpPr>
            <a:cxnSpLocks/>
            <a:stCxn id="6" idx="3"/>
            <a:endCxn id="8" idx="4"/>
          </p:cNvCxnSpPr>
          <p:nvPr/>
        </p:nvCxnSpPr>
        <p:spPr>
          <a:xfrm flipV="1">
            <a:off x="2836618" y="2774654"/>
            <a:ext cx="693634" cy="781744"/>
          </a:xfrm>
          <a:prstGeom prst="bentConnector2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C52DA7F-E0B1-6C4F-EE32-9FEE2D3A1A6C}"/>
              </a:ext>
            </a:extLst>
          </p:cNvPr>
          <p:cNvSpPr/>
          <p:nvPr/>
        </p:nvSpPr>
        <p:spPr>
          <a:xfrm>
            <a:off x="4762620" y="822558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图结构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编码方式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ED6433A6-F0AC-DDCD-577C-19F6F1CCDC86}"/>
              </a:ext>
            </a:extLst>
          </p:cNvPr>
          <p:cNvSpPr/>
          <p:nvPr/>
        </p:nvSpPr>
        <p:spPr>
          <a:xfrm>
            <a:off x="4762620" y="2313040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图结构信息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结合利用</a:t>
            </a:r>
            <a:endParaRPr lang="zh-CN" altLang="en-US" sz="180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D0A466C-BC38-B369-F680-BFB16AB60BEE}"/>
              </a:ext>
            </a:extLst>
          </p:cNvPr>
          <p:cNvSpPr/>
          <p:nvPr/>
        </p:nvSpPr>
        <p:spPr>
          <a:xfrm>
            <a:off x="4762620" y="3772421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图路径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采样方式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A83C183-B379-1F46-A3FB-81F8F822E71B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 flipV="1">
            <a:off x="3638248" y="1176172"/>
            <a:ext cx="1124373" cy="1490484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E972A5E-4ED6-542A-EA85-A1DAD32EF699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3638248" y="2666654"/>
            <a:ext cx="1124373" cy="1459380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A87A7B-30D5-F1AD-6482-39D0C1E2890C}"/>
              </a:ext>
            </a:extLst>
          </p:cNvPr>
          <p:cNvCxnSpPr>
            <a:cxnSpLocks/>
            <a:stCxn id="8" idx="6"/>
            <a:endCxn id="16" idx="1"/>
          </p:cNvCxnSpPr>
          <p:nvPr/>
        </p:nvCxnSpPr>
        <p:spPr>
          <a:xfrm>
            <a:off x="3638248" y="2666653"/>
            <a:ext cx="11243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6476C5-89A8-7C7B-C2B3-1D64A6E3261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464620" y="1529786"/>
            <a:ext cx="0" cy="783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9987B5-AC96-5CA0-87DA-A56B34DF21CE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464620" y="3020272"/>
            <a:ext cx="0" cy="752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B52CD41F-5F72-391B-B18B-B081339B0590}"/>
              </a:ext>
            </a:extLst>
          </p:cNvPr>
          <p:cNvSpPr/>
          <p:nvPr/>
        </p:nvSpPr>
        <p:spPr>
          <a:xfrm>
            <a:off x="7329628" y="2308373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融合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并提出模型</a:t>
            </a:r>
            <a:endParaRPr lang="zh-CN" altLang="en-US" sz="180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EB5656D-04FF-9AF1-F8AE-90E6778D2DDE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6166625" y="1176170"/>
            <a:ext cx="1163006" cy="1485817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BBFF846-1992-FDFD-6696-CE4E8603ECE1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6166625" y="2661989"/>
            <a:ext cx="1163006" cy="4667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3DB3350-329A-1009-6BEC-15E0B948ED05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6166625" y="2661989"/>
            <a:ext cx="1163006" cy="1464046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012636B3-8B33-2192-8DFB-7A9B9EE8D5C3}"/>
              </a:ext>
            </a:extLst>
          </p:cNvPr>
          <p:cNvSpPr/>
          <p:nvPr/>
        </p:nvSpPr>
        <p:spPr>
          <a:xfrm>
            <a:off x="9355387" y="2308373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总体性能评估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关键设计评估</a:t>
            </a:r>
            <a:endParaRPr lang="zh-CN" altLang="en-US" sz="180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B90D13F-B4DB-4821-BDC8-7BF2DFFEFAB1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>
            <a:off x="8733629" y="2661987"/>
            <a:ext cx="62175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0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34C45E-81BD-D3DF-1253-735F56EBBDE8}"/>
                  </a:ext>
                </a:extLst>
              </p:cNvPr>
              <p:cNvSpPr txBox="1"/>
              <p:nvPr/>
            </p:nvSpPr>
            <p:spPr>
              <a:xfrm>
                <a:off x="3048003" y="3202683"/>
                <a:ext cx="3429001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34C45E-81BD-D3DF-1253-735F56EB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3" y="3202683"/>
                <a:ext cx="3429001" cy="369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7F0BC1-5764-1B37-04ED-700C56B187FD}"/>
                  </a:ext>
                </a:extLst>
              </p:cNvPr>
              <p:cNvSpPr txBox="1"/>
              <p:nvPr/>
            </p:nvSpPr>
            <p:spPr>
              <a:xfrm>
                <a:off x="3048001" y="3910621"/>
                <a:ext cx="3429001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7F0BC1-5764-1B37-04ED-700C56B1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3910621"/>
                <a:ext cx="3429001" cy="369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C078CC-9949-0B47-AE11-787B6AF8D929}"/>
                  </a:ext>
                </a:extLst>
              </p:cNvPr>
              <p:cNvSpPr txBox="1"/>
              <p:nvPr/>
            </p:nvSpPr>
            <p:spPr>
              <a:xfrm>
                <a:off x="7078513" y="3076147"/>
                <a:ext cx="1975605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C078CC-9949-0B47-AE11-787B6AF8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513" y="3076147"/>
                <a:ext cx="1975605" cy="1360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B6DB0E-0702-BEBC-BE2E-F651F90A437A}"/>
                  </a:ext>
                </a:extLst>
              </p:cNvPr>
              <p:cNvSpPr txBox="1"/>
              <p:nvPr/>
            </p:nvSpPr>
            <p:spPr>
              <a:xfrm>
                <a:off x="4648686" y="3587434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B6DB0E-0702-BEBC-BE2E-F651F90A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86" y="3587434"/>
                <a:ext cx="253274" cy="307777"/>
              </a:xfrm>
              <a:prstGeom prst="rect">
                <a:avLst/>
              </a:prstGeom>
              <a:blipFill>
                <a:blip r:embed="rId5"/>
                <a:stretch>
                  <a:fillRect l="-14634" r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880AB4-673D-7BEF-6D2F-2B223B92AD3A}"/>
                  </a:ext>
                </a:extLst>
              </p:cNvPr>
              <p:cNvSpPr txBox="1"/>
              <p:nvPr/>
            </p:nvSpPr>
            <p:spPr>
              <a:xfrm>
                <a:off x="6524482" y="3572019"/>
                <a:ext cx="2532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880AB4-673D-7BEF-6D2F-2B223B92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82" y="3572019"/>
                <a:ext cx="253275" cy="307777"/>
              </a:xfrm>
              <a:prstGeom prst="rect">
                <a:avLst/>
              </a:prstGeom>
              <a:blipFill>
                <a:blip r:embed="rId6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5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404427-7050-1017-864A-FDA839213F7A}"/>
              </a:ext>
            </a:extLst>
          </p:cNvPr>
          <p:cNvGrpSpPr/>
          <p:nvPr/>
        </p:nvGrpSpPr>
        <p:grpSpPr>
          <a:xfrm>
            <a:off x="2596874" y="3157668"/>
            <a:ext cx="185531" cy="1481572"/>
            <a:chOff x="2584174" y="2128967"/>
            <a:chExt cx="185530" cy="148157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AE4236A-EE30-405C-60B2-A1C12C09FDED}"/>
                </a:ext>
              </a:extLst>
            </p:cNvPr>
            <p:cNvSpPr/>
            <p:nvPr/>
          </p:nvSpPr>
          <p:spPr>
            <a:xfrm>
              <a:off x="2584174" y="2128967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F655E-05EF-0462-62E5-724A80C540BD}"/>
                </a:ext>
              </a:extLst>
            </p:cNvPr>
            <p:cNvSpPr/>
            <p:nvPr/>
          </p:nvSpPr>
          <p:spPr>
            <a:xfrm>
              <a:off x="2584174" y="2314498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202702-EFDE-3207-2716-92F4BD380A37}"/>
                </a:ext>
              </a:extLst>
            </p:cNvPr>
            <p:cNvSpPr/>
            <p:nvPr/>
          </p:nvSpPr>
          <p:spPr>
            <a:xfrm>
              <a:off x="2584174" y="2500029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6587921-51ED-69B7-213E-6F03968EC0DE}"/>
                </a:ext>
              </a:extLst>
            </p:cNvPr>
            <p:cNvSpPr/>
            <p:nvPr/>
          </p:nvSpPr>
          <p:spPr>
            <a:xfrm>
              <a:off x="2584174" y="2689200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3A74B77-FBDB-048C-4200-7B6657C01FEE}"/>
                </a:ext>
              </a:extLst>
            </p:cNvPr>
            <p:cNvSpPr/>
            <p:nvPr/>
          </p:nvSpPr>
          <p:spPr>
            <a:xfrm>
              <a:off x="2584174" y="2876400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1A1481-3F67-4886-0D44-CB7D000EFE33}"/>
                </a:ext>
              </a:extLst>
            </p:cNvPr>
            <p:cNvSpPr/>
            <p:nvPr/>
          </p:nvSpPr>
          <p:spPr>
            <a:xfrm>
              <a:off x="2584174" y="3061931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A8E89-2BF2-60AC-B45F-9332002F422D}"/>
                </a:ext>
              </a:extLst>
            </p:cNvPr>
            <p:cNvSpPr/>
            <p:nvPr/>
          </p:nvSpPr>
          <p:spPr>
            <a:xfrm>
              <a:off x="2584174" y="3243469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0E007F-CA79-EC0F-2F04-BA6F6B75E459}"/>
                </a:ext>
              </a:extLst>
            </p:cNvPr>
            <p:cNvSpPr/>
            <p:nvPr/>
          </p:nvSpPr>
          <p:spPr>
            <a:xfrm>
              <a:off x="2584174" y="3425007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286588-8E6F-2A4A-4AA5-4B57A5DA0391}"/>
              </a:ext>
            </a:extLst>
          </p:cNvPr>
          <p:cNvGrpSpPr/>
          <p:nvPr/>
        </p:nvGrpSpPr>
        <p:grpSpPr>
          <a:xfrm>
            <a:off x="3140435" y="3157668"/>
            <a:ext cx="185531" cy="1481572"/>
            <a:chOff x="2584174" y="2128967"/>
            <a:chExt cx="185530" cy="148157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994329-8787-695F-8127-707C4CA8E91E}"/>
                </a:ext>
              </a:extLst>
            </p:cNvPr>
            <p:cNvSpPr/>
            <p:nvPr/>
          </p:nvSpPr>
          <p:spPr>
            <a:xfrm>
              <a:off x="2584174" y="2128967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E672FB-B951-3649-10C6-75CCC6099C28}"/>
                </a:ext>
              </a:extLst>
            </p:cNvPr>
            <p:cNvSpPr/>
            <p:nvPr/>
          </p:nvSpPr>
          <p:spPr>
            <a:xfrm>
              <a:off x="2584174" y="2314498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9692843-5A8A-E9A5-E66E-5C7B97C2B0D3}"/>
                </a:ext>
              </a:extLst>
            </p:cNvPr>
            <p:cNvSpPr/>
            <p:nvPr/>
          </p:nvSpPr>
          <p:spPr>
            <a:xfrm>
              <a:off x="2584174" y="2500029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6B50393-6D74-A886-8D86-D1CE783A6537}"/>
                </a:ext>
              </a:extLst>
            </p:cNvPr>
            <p:cNvSpPr/>
            <p:nvPr/>
          </p:nvSpPr>
          <p:spPr>
            <a:xfrm>
              <a:off x="2584174" y="2689200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164A688-540A-55ED-1E33-9C074743BC5E}"/>
                </a:ext>
              </a:extLst>
            </p:cNvPr>
            <p:cNvSpPr/>
            <p:nvPr/>
          </p:nvSpPr>
          <p:spPr>
            <a:xfrm>
              <a:off x="2584174" y="2876400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609AC2D-90A5-0232-2859-C4678BDF9736}"/>
                </a:ext>
              </a:extLst>
            </p:cNvPr>
            <p:cNvSpPr/>
            <p:nvPr/>
          </p:nvSpPr>
          <p:spPr>
            <a:xfrm>
              <a:off x="2584174" y="3061931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3E29031-7405-09C5-75AF-42B6515A4FA4}"/>
                </a:ext>
              </a:extLst>
            </p:cNvPr>
            <p:cNvSpPr/>
            <p:nvPr/>
          </p:nvSpPr>
          <p:spPr>
            <a:xfrm>
              <a:off x="2584174" y="3243469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1E4BDC-76A9-D38B-A375-A1716D986824}"/>
                </a:ext>
              </a:extLst>
            </p:cNvPr>
            <p:cNvSpPr/>
            <p:nvPr/>
          </p:nvSpPr>
          <p:spPr>
            <a:xfrm>
              <a:off x="2584174" y="3425007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DE113F-C711-3E9B-0715-884ABDEF34E5}"/>
                  </a:ext>
                </a:extLst>
              </p:cNvPr>
              <p:cNvSpPr txBox="1"/>
              <p:nvPr/>
            </p:nvSpPr>
            <p:spPr>
              <a:xfrm>
                <a:off x="2615099" y="4717048"/>
                <a:ext cx="149080" cy="215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1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zh-CN" altLang="en-US" sz="1401" b="1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DE113F-C711-3E9B-0715-884ABDEF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99" y="4717048"/>
                <a:ext cx="149080" cy="215572"/>
              </a:xfrm>
              <a:prstGeom prst="rect">
                <a:avLst/>
              </a:prstGeom>
              <a:blipFill>
                <a:blip r:embed="rId2"/>
                <a:stretch>
                  <a:fillRect l="-16667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CBCAE1-0DB2-4854-76DE-BF7FE256BEA1}"/>
                  </a:ext>
                </a:extLst>
              </p:cNvPr>
              <p:cNvSpPr txBox="1"/>
              <p:nvPr/>
            </p:nvSpPr>
            <p:spPr>
              <a:xfrm>
                <a:off x="3158659" y="4717048"/>
                <a:ext cx="145874" cy="215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1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1401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CBCAE1-0DB2-4854-76DE-BF7FE256B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659" y="4717048"/>
                <a:ext cx="145874" cy="215572"/>
              </a:xfrm>
              <a:prstGeom prst="rect">
                <a:avLst/>
              </a:prstGeom>
              <a:blipFill>
                <a:blip r:embed="rId3"/>
                <a:stretch>
                  <a:fillRect l="-12500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046F000D-F26D-3054-46B0-D0FADBF94E1F}"/>
              </a:ext>
            </a:extLst>
          </p:cNvPr>
          <p:cNvGrpSpPr/>
          <p:nvPr/>
        </p:nvGrpSpPr>
        <p:grpSpPr>
          <a:xfrm>
            <a:off x="4023086" y="3528730"/>
            <a:ext cx="742121" cy="734139"/>
            <a:chOff x="6155414" y="3247462"/>
            <a:chExt cx="742120" cy="734138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42B347B-B4AF-5EC9-8931-A51F7ACB3499}"/>
                </a:ext>
              </a:extLst>
            </p:cNvPr>
            <p:cNvSpPr/>
            <p:nvPr/>
          </p:nvSpPr>
          <p:spPr>
            <a:xfrm>
              <a:off x="6155414" y="3247462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726DA3C-596A-49B3-6B60-7B5399CC25DA}"/>
                </a:ext>
              </a:extLst>
            </p:cNvPr>
            <p:cNvSpPr/>
            <p:nvPr/>
          </p:nvSpPr>
          <p:spPr>
            <a:xfrm>
              <a:off x="6155414" y="3432993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215CF54-8A19-64BC-D2AE-B73B9E0B6778}"/>
                </a:ext>
              </a:extLst>
            </p:cNvPr>
            <p:cNvSpPr/>
            <p:nvPr/>
          </p:nvSpPr>
          <p:spPr>
            <a:xfrm>
              <a:off x="6155414" y="3614531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102D0E-6A3C-5010-0E2D-6AA447DC1F99}"/>
                </a:ext>
              </a:extLst>
            </p:cNvPr>
            <p:cNvSpPr/>
            <p:nvPr/>
          </p:nvSpPr>
          <p:spPr>
            <a:xfrm>
              <a:off x="6155414" y="3796069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FF39258-8B32-BEB3-0E87-ECEF534DC03C}"/>
                </a:ext>
              </a:extLst>
            </p:cNvPr>
            <p:cNvSpPr/>
            <p:nvPr/>
          </p:nvSpPr>
          <p:spPr>
            <a:xfrm>
              <a:off x="6340944" y="3247462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C9C40E9-E381-6657-1817-E16098350D89}"/>
                </a:ext>
              </a:extLst>
            </p:cNvPr>
            <p:cNvSpPr/>
            <p:nvPr/>
          </p:nvSpPr>
          <p:spPr>
            <a:xfrm>
              <a:off x="6340944" y="3432993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33E288A-6221-6EB6-DD28-E2E9E35AC2DE}"/>
                </a:ext>
              </a:extLst>
            </p:cNvPr>
            <p:cNvSpPr/>
            <p:nvPr/>
          </p:nvSpPr>
          <p:spPr>
            <a:xfrm>
              <a:off x="6340944" y="3614531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A6E2433-F0FF-68B1-1E4C-A0D4B30B7F6B}"/>
                </a:ext>
              </a:extLst>
            </p:cNvPr>
            <p:cNvSpPr/>
            <p:nvPr/>
          </p:nvSpPr>
          <p:spPr>
            <a:xfrm>
              <a:off x="6340944" y="3796069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AC3F5B-32B9-FB96-8DB5-29D703C8A1AA}"/>
                </a:ext>
              </a:extLst>
            </p:cNvPr>
            <p:cNvSpPr/>
            <p:nvPr/>
          </p:nvSpPr>
          <p:spPr>
            <a:xfrm>
              <a:off x="6526474" y="3247462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FAA964C-9C25-8F86-7C8D-1ED80666BCCB}"/>
                </a:ext>
              </a:extLst>
            </p:cNvPr>
            <p:cNvSpPr/>
            <p:nvPr/>
          </p:nvSpPr>
          <p:spPr>
            <a:xfrm>
              <a:off x="6526474" y="3432993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940E9DC-9EDA-BF3D-75BB-DF47E3AB0087}"/>
                </a:ext>
              </a:extLst>
            </p:cNvPr>
            <p:cNvSpPr/>
            <p:nvPr/>
          </p:nvSpPr>
          <p:spPr>
            <a:xfrm>
              <a:off x="6526474" y="3614531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CA4A4D0-EC50-8AC6-F684-7490A1A196D0}"/>
                </a:ext>
              </a:extLst>
            </p:cNvPr>
            <p:cNvSpPr/>
            <p:nvPr/>
          </p:nvSpPr>
          <p:spPr>
            <a:xfrm>
              <a:off x="6526474" y="3796069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4F08BFB-05AC-702A-84E4-0A10602625C4}"/>
                </a:ext>
              </a:extLst>
            </p:cNvPr>
            <p:cNvSpPr/>
            <p:nvPr/>
          </p:nvSpPr>
          <p:spPr>
            <a:xfrm>
              <a:off x="6712004" y="3247462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1FB0F28-E06A-1B28-E180-FC8B5F86E09A}"/>
                </a:ext>
              </a:extLst>
            </p:cNvPr>
            <p:cNvSpPr/>
            <p:nvPr/>
          </p:nvSpPr>
          <p:spPr>
            <a:xfrm>
              <a:off x="6712004" y="3432993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A81B663-FCD4-663F-D302-12A901EB3E44}"/>
                </a:ext>
              </a:extLst>
            </p:cNvPr>
            <p:cNvSpPr/>
            <p:nvPr/>
          </p:nvSpPr>
          <p:spPr>
            <a:xfrm>
              <a:off x="6712004" y="3614531"/>
              <a:ext cx="185530" cy="1855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947B1E9-04A9-F4F3-C43E-624A63FD6393}"/>
                </a:ext>
              </a:extLst>
            </p:cNvPr>
            <p:cNvSpPr/>
            <p:nvPr/>
          </p:nvSpPr>
          <p:spPr>
            <a:xfrm>
              <a:off x="6712004" y="3796069"/>
              <a:ext cx="185530" cy="18553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CD22C45-D4E4-4835-2AB7-F3A8B50EEBFC}"/>
              </a:ext>
            </a:extLst>
          </p:cNvPr>
          <p:cNvCxnSpPr>
            <a:cxnSpLocks/>
          </p:cNvCxnSpPr>
          <p:nvPr/>
        </p:nvCxnSpPr>
        <p:spPr>
          <a:xfrm>
            <a:off x="4841404" y="3894131"/>
            <a:ext cx="4544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D73B49F-750B-6783-B6BA-8C604FE85F27}"/>
              </a:ext>
            </a:extLst>
          </p:cNvPr>
          <p:cNvSpPr/>
          <p:nvPr/>
        </p:nvSpPr>
        <p:spPr>
          <a:xfrm>
            <a:off x="5393913" y="3162648"/>
            <a:ext cx="641349" cy="14815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卷积层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8BE108-E323-357A-4FE9-B37545FAF68C}"/>
              </a:ext>
            </a:extLst>
          </p:cNvPr>
          <p:cNvCxnSpPr>
            <a:cxnSpLocks/>
          </p:cNvCxnSpPr>
          <p:nvPr/>
        </p:nvCxnSpPr>
        <p:spPr>
          <a:xfrm>
            <a:off x="3457104" y="3894131"/>
            <a:ext cx="4544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503C31D-651E-D28D-E2EA-F67CC646684B}"/>
              </a:ext>
            </a:extLst>
          </p:cNvPr>
          <p:cNvGrpSpPr/>
          <p:nvPr/>
        </p:nvGrpSpPr>
        <p:grpSpPr>
          <a:xfrm>
            <a:off x="2596874" y="657133"/>
            <a:ext cx="185531" cy="1481572"/>
            <a:chOff x="2584174" y="2128967"/>
            <a:chExt cx="185530" cy="148157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0AC332C-8D1B-9397-FC97-B1CEC08AB823}"/>
                </a:ext>
              </a:extLst>
            </p:cNvPr>
            <p:cNvSpPr/>
            <p:nvPr/>
          </p:nvSpPr>
          <p:spPr>
            <a:xfrm>
              <a:off x="2584174" y="2128967"/>
              <a:ext cx="185530" cy="18553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7E57049-FF40-3FD6-3B4D-A1139F2FA966}"/>
                </a:ext>
              </a:extLst>
            </p:cNvPr>
            <p:cNvSpPr/>
            <p:nvPr/>
          </p:nvSpPr>
          <p:spPr>
            <a:xfrm>
              <a:off x="2584174" y="2314498"/>
              <a:ext cx="185530" cy="18553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3571767-BF08-42C1-E263-B5DED6A68FEF}"/>
                </a:ext>
              </a:extLst>
            </p:cNvPr>
            <p:cNvSpPr/>
            <p:nvPr/>
          </p:nvSpPr>
          <p:spPr>
            <a:xfrm>
              <a:off x="2584174" y="2500029"/>
              <a:ext cx="185530" cy="18553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E89210A-F01C-2217-9B3C-110CD28ADFC5}"/>
                </a:ext>
              </a:extLst>
            </p:cNvPr>
            <p:cNvSpPr/>
            <p:nvPr/>
          </p:nvSpPr>
          <p:spPr>
            <a:xfrm>
              <a:off x="2584174" y="2689200"/>
              <a:ext cx="185530" cy="18553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B7BD5FC-45EB-8FDA-520D-D39335286BB0}"/>
                </a:ext>
              </a:extLst>
            </p:cNvPr>
            <p:cNvSpPr/>
            <p:nvPr/>
          </p:nvSpPr>
          <p:spPr>
            <a:xfrm>
              <a:off x="2584174" y="2876400"/>
              <a:ext cx="185530" cy="18553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A48BDDB-35B9-7D32-E84E-3A221B2CE87B}"/>
                </a:ext>
              </a:extLst>
            </p:cNvPr>
            <p:cNvSpPr/>
            <p:nvPr/>
          </p:nvSpPr>
          <p:spPr>
            <a:xfrm>
              <a:off x="2584174" y="3061931"/>
              <a:ext cx="185530" cy="18553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1C5BF59-468F-19F0-EABD-487A3B0AD6B6}"/>
                </a:ext>
              </a:extLst>
            </p:cNvPr>
            <p:cNvSpPr/>
            <p:nvPr/>
          </p:nvSpPr>
          <p:spPr>
            <a:xfrm>
              <a:off x="2584174" y="3243469"/>
              <a:ext cx="185530" cy="18553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6AA71CD-6644-3CF7-409D-DEEE875298E8}"/>
                </a:ext>
              </a:extLst>
            </p:cNvPr>
            <p:cNvSpPr/>
            <p:nvPr/>
          </p:nvSpPr>
          <p:spPr>
            <a:xfrm>
              <a:off x="2584174" y="3425007"/>
              <a:ext cx="185530" cy="18553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60FE9A-942C-696E-FFB1-D063188E7F2E}"/>
              </a:ext>
            </a:extLst>
          </p:cNvPr>
          <p:cNvSpPr/>
          <p:nvPr/>
        </p:nvSpPr>
        <p:spPr>
          <a:xfrm>
            <a:off x="5053390" y="1852235"/>
            <a:ext cx="1322395" cy="5729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B9AC0FD-35E6-88B7-65A2-125A09A43C41}"/>
              </a:ext>
            </a:extLst>
          </p:cNvPr>
          <p:cNvSpPr/>
          <p:nvPr/>
        </p:nvSpPr>
        <p:spPr>
          <a:xfrm>
            <a:off x="7380297" y="3162648"/>
            <a:ext cx="641349" cy="14815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E558D85-1A6E-049C-5E23-32531BFFDAEC}"/>
              </a:ext>
            </a:extLst>
          </p:cNvPr>
          <p:cNvSpPr/>
          <p:nvPr/>
        </p:nvSpPr>
        <p:spPr>
          <a:xfrm>
            <a:off x="7039774" y="1852234"/>
            <a:ext cx="1322395" cy="5729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0532A48-8C2A-A1E3-24FF-A28739BB3218}"/>
              </a:ext>
            </a:extLst>
          </p:cNvPr>
          <p:cNvSpPr txBox="1"/>
          <p:nvPr/>
        </p:nvSpPr>
        <p:spPr>
          <a:xfrm>
            <a:off x="5123487" y="1923262"/>
            <a:ext cx="11822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卷积层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参数生成网络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6E82A52-0E5F-69F3-B28C-AC624D61B0FB}"/>
              </a:ext>
            </a:extLst>
          </p:cNvPr>
          <p:cNvSpPr txBox="1"/>
          <p:nvPr/>
        </p:nvSpPr>
        <p:spPr>
          <a:xfrm>
            <a:off x="7109873" y="1923263"/>
            <a:ext cx="11822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参数生成网络</a:t>
            </a: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6B76F00A-2120-3F3C-0242-B9B984659E5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2901951" y="1409700"/>
            <a:ext cx="4799020" cy="4425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A9A93D76-C523-DF49-13B3-BC24C01F0FF5}"/>
              </a:ext>
            </a:extLst>
          </p:cNvPr>
          <p:cNvCxnSpPr>
            <a:cxnSpLocks/>
          </p:cNvCxnSpPr>
          <p:nvPr/>
        </p:nvCxnSpPr>
        <p:spPr>
          <a:xfrm flipV="1">
            <a:off x="3240597" y="1409701"/>
            <a:ext cx="0" cy="1745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E9FE1197-0A4C-3C4C-A48D-D56EA16A7B1C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714587" y="1409704"/>
            <a:ext cx="2" cy="442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3997223-B56E-3B03-4052-F838E17DEFE9}"/>
              </a:ext>
            </a:extLst>
          </p:cNvPr>
          <p:cNvCxnSpPr>
            <a:cxnSpLocks/>
          </p:cNvCxnSpPr>
          <p:nvPr/>
        </p:nvCxnSpPr>
        <p:spPr>
          <a:xfrm>
            <a:off x="5706715" y="2425177"/>
            <a:ext cx="0" cy="134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2E377149-1BA4-2627-B17E-CB8077269D0E}"/>
              </a:ext>
            </a:extLst>
          </p:cNvPr>
          <p:cNvSpPr/>
          <p:nvPr/>
        </p:nvSpPr>
        <p:spPr>
          <a:xfrm>
            <a:off x="2425755" y="2844803"/>
            <a:ext cx="1062939" cy="2124242"/>
          </a:xfrm>
          <a:prstGeom prst="roundRect">
            <a:avLst>
              <a:gd name="adj" fmla="val 7706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E79A366F-F59D-A338-1502-0F4DF58FEFE9}"/>
              </a:ext>
            </a:extLst>
          </p:cNvPr>
          <p:cNvCxnSpPr>
            <a:cxnSpLocks/>
          </p:cNvCxnSpPr>
          <p:nvPr/>
        </p:nvCxnSpPr>
        <p:spPr>
          <a:xfrm>
            <a:off x="6135425" y="3887540"/>
            <a:ext cx="340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2C33EC44-6907-6E76-83DA-0D6757D4126B}"/>
              </a:ext>
            </a:extLst>
          </p:cNvPr>
          <p:cNvGrpSpPr/>
          <p:nvPr/>
        </p:nvGrpSpPr>
        <p:grpSpPr>
          <a:xfrm>
            <a:off x="6640937" y="3162648"/>
            <a:ext cx="185531" cy="1481572"/>
            <a:chOff x="2584174" y="2128967"/>
            <a:chExt cx="185530" cy="148157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4FB6DD6-C3EA-8AB1-C103-89568E2C6906}"/>
                </a:ext>
              </a:extLst>
            </p:cNvPr>
            <p:cNvSpPr/>
            <p:nvPr/>
          </p:nvSpPr>
          <p:spPr>
            <a:xfrm>
              <a:off x="2584174" y="2128967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6E70D91-48F2-BF79-C01C-ACD6FC4C64B9}"/>
                </a:ext>
              </a:extLst>
            </p:cNvPr>
            <p:cNvSpPr/>
            <p:nvPr/>
          </p:nvSpPr>
          <p:spPr>
            <a:xfrm>
              <a:off x="2584174" y="2314498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40FA8D0-173C-560F-7CF4-BD45070C6A2D}"/>
                </a:ext>
              </a:extLst>
            </p:cNvPr>
            <p:cNvSpPr/>
            <p:nvPr/>
          </p:nvSpPr>
          <p:spPr>
            <a:xfrm>
              <a:off x="2584174" y="2500029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9FD966B-B5FB-5D78-133D-86709DBBFC85}"/>
                </a:ext>
              </a:extLst>
            </p:cNvPr>
            <p:cNvSpPr/>
            <p:nvPr/>
          </p:nvSpPr>
          <p:spPr>
            <a:xfrm>
              <a:off x="2584174" y="2689200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D97F3F3-EF64-F8EE-F834-A618A49FE2F6}"/>
                </a:ext>
              </a:extLst>
            </p:cNvPr>
            <p:cNvSpPr/>
            <p:nvPr/>
          </p:nvSpPr>
          <p:spPr>
            <a:xfrm>
              <a:off x="2584174" y="2876400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D1010C5-C6D7-7520-14FC-158067B52D6A}"/>
                </a:ext>
              </a:extLst>
            </p:cNvPr>
            <p:cNvSpPr/>
            <p:nvPr/>
          </p:nvSpPr>
          <p:spPr>
            <a:xfrm>
              <a:off x="2584174" y="3061931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8563E4A-5BDC-533C-A75D-8B3A3ED822B4}"/>
                </a:ext>
              </a:extLst>
            </p:cNvPr>
            <p:cNvSpPr/>
            <p:nvPr/>
          </p:nvSpPr>
          <p:spPr>
            <a:xfrm>
              <a:off x="2584174" y="3243469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4D71F75A-E562-44F2-B82A-85A59F1B945E}"/>
                </a:ext>
              </a:extLst>
            </p:cNvPr>
            <p:cNvSpPr/>
            <p:nvPr/>
          </p:nvSpPr>
          <p:spPr>
            <a:xfrm>
              <a:off x="2584174" y="3425007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A49EE691-1CA6-2B95-62C2-EFEFA53ECF92}"/>
                  </a:ext>
                </a:extLst>
              </p:cNvPr>
              <p:cNvSpPr txBox="1"/>
              <p:nvPr/>
            </p:nvSpPr>
            <p:spPr>
              <a:xfrm>
                <a:off x="2406199" y="2226416"/>
                <a:ext cx="56688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1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401" i="1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b>
                      </m:sSub>
                    </m:oMath>
                  </m:oMathPara>
                </a14:m>
                <a:endParaRPr lang="zh-CN" altLang="en-US" sz="1401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A49EE691-1CA6-2B95-62C2-EFEFA53EC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199" y="2226416"/>
                <a:ext cx="566885" cy="232949"/>
              </a:xfrm>
              <a:prstGeom prst="rect">
                <a:avLst/>
              </a:prstGeom>
              <a:blipFill>
                <a:blip r:embed="rId4"/>
                <a:stretch>
                  <a:fillRect l="-4301" r="-2151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C84C93C-8B1C-6CA2-69DB-215EA6761A6A}"/>
              </a:ext>
            </a:extLst>
          </p:cNvPr>
          <p:cNvCxnSpPr>
            <a:cxnSpLocks/>
          </p:cNvCxnSpPr>
          <p:nvPr/>
        </p:nvCxnSpPr>
        <p:spPr>
          <a:xfrm>
            <a:off x="7700969" y="2425177"/>
            <a:ext cx="0" cy="134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880C9181-85E2-CFB1-8083-D80E10BE6F3C}"/>
                  </a:ext>
                </a:extLst>
              </p:cNvPr>
              <p:cNvSpPr txBox="1"/>
              <p:nvPr/>
            </p:nvSpPr>
            <p:spPr>
              <a:xfrm>
                <a:off x="7535831" y="2670803"/>
                <a:ext cx="3302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401" dirty="0"/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880C9181-85E2-CFB1-8083-D80E10BE6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31" y="2670803"/>
                <a:ext cx="330283" cy="246221"/>
              </a:xfrm>
              <a:prstGeom prst="rect">
                <a:avLst/>
              </a:prstGeom>
              <a:blipFill>
                <a:blip r:embed="rId5"/>
                <a:stretch>
                  <a:fillRect l="-11111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91BAC6D-AF2C-20AE-E511-DFF0177C6260}"/>
                  </a:ext>
                </a:extLst>
              </p:cNvPr>
              <p:cNvSpPr txBox="1"/>
              <p:nvPr/>
            </p:nvSpPr>
            <p:spPr>
              <a:xfrm>
                <a:off x="5570090" y="2647439"/>
                <a:ext cx="2889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401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91BAC6D-AF2C-20AE-E511-DFF0177C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090" y="2647439"/>
                <a:ext cx="288990" cy="246221"/>
              </a:xfrm>
              <a:prstGeom prst="rect">
                <a:avLst/>
              </a:prstGeom>
              <a:blipFill>
                <a:blip r:embed="rId6"/>
                <a:stretch>
                  <a:fillRect l="-8511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C055006-8597-A8EE-4B20-8466043E13D1}"/>
              </a:ext>
            </a:extLst>
          </p:cNvPr>
          <p:cNvCxnSpPr>
            <a:cxnSpLocks/>
          </p:cNvCxnSpPr>
          <p:nvPr/>
        </p:nvCxnSpPr>
        <p:spPr>
          <a:xfrm>
            <a:off x="5714585" y="3027877"/>
            <a:ext cx="0" cy="134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573757A-1291-8135-E9E2-A62BF0E6EB64}"/>
              </a:ext>
            </a:extLst>
          </p:cNvPr>
          <p:cNvCxnSpPr>
            <a:cxnSpLocks/>
          </p:cNvCxnSpPr>
          <p:nvPr/>
        </p:nvCxnSpPr>
        <p:spPr>
          <a:xfrm>
            <a:off x="7702843" y="3027877"/>
            <a:ext cx="0" cy="134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C43A13C-5F47-358E-39E4-5B01617DB5B5}"/>
              </a:ext>
            </a:extLst>
          </p:cNvPr>
          <p:cNvCxnSpPr>
            <a:cxnSpLocks/>
          </p:cNvCxnSpPr>
          <p:nvPr/>
        </p:nvCxnSpPr>
        <p:spPr>
          <a:xfrm>
            <a:off x="6939608" y="3887540"/>
            <a:ext cx="340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B78F530-1EEF-DF37-CD7B-48A533AE8DD1}"/>
              </a:ext>
            </a:extLst>
          </p:cNvPr>
          <p:cNvCxnSpPr>
            <a:cxnSpLocks/>
          </p:cNvCxnSpPr>
          <p:nvPr/>
        </p:nvCxnSpPr>
        <p:spPr>
          <a:xfrm>
            <a:off x="8191907" y="3869830"/>
            <a:ext cx="340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407A2B1-7911-3AE2-893C-2F9A52904D39}"/>
              </a:ext>
            </a:extLst>
          </p:cNvPr>
          <p:cNvGrpSpPr/>
          <p:nvPr/>
        </p:nvGrpSpPr>
        <p:grpSpPr>
          <a:xfrm>
            <a:off x="8705560" y="3159274"/>
            <a:ext cx="185531" cy="1481572"/>
            <a:chOff x="2584174" y="2128967"/>
            <a:chExt cx="185530" cy="14815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C8ED875-9995-8E38-B8DC-D4AF0BCBDAED}"/>
                </a:ext>
              </a:extLst>
            </p:cNvPr>
            <p:cNvSpPr/>
            <p:nvPr/>
          </p:nvSpPr>
          <p:spPr>
            <a:xfrm>
              <a:off x="2584174" y="2128967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1D3A3A7A-448E-132B-A4F7-11FC4B738211}"/>
                </a:ext>
              </a:extLst>
            </p:cNvPr>
            <p:cNvSpPr/>
            <p:nvPr/>
          </p:nvSpPr>
          <p:spPr>
            <a:xfrm>
              <a:off x="2584174" y="2314498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B132229-F98F-5306-4DE4-3EAC52741E49}"/>
                </a:ext>
              </a:extLst>
            </p:cNvPr>
            <p:cNvSpPr/>
            <p:nvPr/>
          </p:nvSpPr>
          <p:spPr>
            <a:xfrm>
              <a:off x="2584174" y="2500029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D4E6E376-6B52-C50E-B099-ED48F1A22AA2}"/>
                </a:ext>
              </a:extLst>
            </p:cNvPr>
            <p:cNvSpPr/>
            <p:nvPr/>
          </p:nvSpPr>
          <p:spPr>
            <a:xfrm>
              <a:off x="2584174" y="2689200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B6FBE2B-8ECA-1E1D-6E33-6EA4DD52BF95}"/>
                </a:ext>
              </a:extLst>
            </p:cNvPr>
            <p:cNvSpPr/>
            <p:nvPr/>
          </p:nvSpPr>
          <p:spPr>
            <a:xfrm>
              <a:off x="2584174" y="2876400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C04FBA9A-58A2-A5FA-4251-8F100C53BD13}"/>
                </a:ext>
              </a:extLst>
            </p:cNvPr>
            <p:cNvSpPr/>
            <p:nvPr/>
          </p:nvSpPr>
          <p:spPr>
            <a:xfrm>
              <a:off x="2584174" y="3061931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C7310271-B044-D9AC-E97F-36A0ECD95E1D}"/>
                </a:ext>
              </a:extLst>
            </p:cNvPr>
            <p:cNvSpPr/>
            <p:nvPr/>
          </p:nvSpPr>
          <p:spPr>
            <a:xfrm>
              <a:off x="2584174" y="3243469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79FE53B-5390-00E4-6195-68040B03971F}"/>
                </a:ext>
              </a:extLst>
            </p:cNvPr>
            <p:cNvSpPr/>
            <p:nvPr/>
          </p:nvSpPr>
          <p:spPr>
            <a:xfrm>
              <a:off x="2584174" y="3425007"/>
              <a:ext cx="185530" cy="185531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5E289DBE-BB67-512F-BE1B-E9D6CA9C04D5}"/>
                  </a:ext>
                </a:extLst>
              </p:cNvPr>
              <p:cNvSpPr txBox="1"/>
              <p:nvPr/>
            </p:nvSpPr>
            <p:spPr>
              <a:xfrm>
                <a:off x="8599777" y="4707622"/>
                <a:ext cx="39869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1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401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40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1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401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5E289DBE-BB67-512F-BE1B-E9D6CA9C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77" y="4707622"/>
                <a:ext cx="398699" cy="224870"/>
              </a:xfrm>
              <a:prstGeom prst="rect">
                <a:avLst/>
              </a:prstGeom>
              <a:blipFill>
                <a:blip r:embed="rId7"/>
                <a:stretch>
                  <a:fillRect l="-615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0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9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826</TotalTime>
  <Words>52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瀛 煜</cp:lastModifiedBy>
  <cp:revision>8</cp:revision>
  <dcterms:created xsi:type="dcterms:W3CDTF">2024-02-09T06:37:26Z</dcterms:created>
  <dcterms:modified xsi:type="dcterms:W3CDTF">2024-03-02T12:49:01Z</dcterms:modified>
</cp:coreProperties>
</file>