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0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9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6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9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2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E4BB-02C3-4A57-A065-9F5735F024B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D226B74C-8E81-CA93-5BDA-A016B156AD3E}"/>
              </a:ext>
            </a:extLst>
          </p:cNvPr>
          <p:cNvGrpSpPr/>
          <p:nvPr/>
        </p:nvGrpSpPr>
        <p:grpSpPr>
          <a:xfrm>
            <a:off x="1866589" y="1008638"/>
            <a:ext cx="15370031" cy="13409777"/>
            <a:chOff x="1866589" y="1008638"/>
            <a:chExt cx="15370031" cy="13409777"/>
          </a:xfrm>
        </p:grpSpPr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0B829C9E-639C-96BA-0D1C-F1F5368AEF00}"/>
                </a:ext>
              </a:extLst>
            </p:cNvPr>
            <p:cNvSpPr txBox="1"/>
            <p:nvPr/>
          </p:nvSpPr>
          <p:spPr>
            <a:xfrm>
              <a:off x="15262897" y="1456764"/>
              <a:ext cx="1960289" cy="415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  <a:endParaRPr lang="zh-CN" altLang="en-US" sz="20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7" name="左大括号 406">
              <a:extLst>
                <a:ext uri="{FF2B5EF4-FFF2-40B4-BE49-F238E27FC236}">
                  <a16:creationId xmlns:a16="http://schemas.microsoft.com/office/drawing/2014/main" id="{00010B1B-A474-2020-3F9B-13E815FB9C1A}"/>
                </a:ext>
              </a:extLst>
            </p:cNvPr>
            <p:cNvSpPr/>
            <p:nvPr/>
          </p:nvSpPr>
          <p:spPr>
            <a:xfrm flipH="1">
              <a:off x="15341489" y="1008638"/>
              <a:ext cx="320040" cy="1316895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408" name="左大括号 407">
              <a:extLst>
                <a:ext uri="{FF2B5EF4-FFF2-40B4-BE49-F238E27FC236}">
                  <a16:creationId xmlns:a16="http://schemas.microsoft.com/office/drawing/2014/main" id="{6415872B-57B3-09BE-583E-5E93104689A6}"/>
                </a:ext>
              </a:extLst>
            </p:cNvPr>
            <p:cNvSpPr/>
            <p:nvPr/>
          </p:nvSpPr>
          <p:spPr>
            <a:xfrm flipH="1">
              <a:off x="15357052" y="2379257"/>
              <a:ext cx="304477" cy="8440886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7ACB928F-5129-BED0-22E1-AC094A916263}"/>
                </a:ext>
              </a:extLst>
            </p:cNvPr>
            <p:cNvGrpSpPr/>
            <p:nvPr/>
          </p:nvGrpSpPr>
          <p:grpSpPr>
            <a:xfrm>
              <a:off x="1866589" y="1027836"/>
              <a:ext cx="13213445" cy="13390579"/>
              <a:chOff x="3753755" y="942665"/>
              <a:chExt cx="13213445" cy="13390579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6F53D49F-F13D-CC46-1731-014573BF3784}"/>
                  </a:ext>
                </a:extLst>
              </p:cNvPr>
              <p:cNvGrpSpPr/>
              <p:nvPr/>
            </p:nvGrpSpPr>
            <p:grpSpPr>
              <a:xfrm>
                <a:off x="8951870" y="12024815"/>
                <a:ext cx="2590575" cy="2041267"/>
                <a:chOff x="6007080" y="7664507"/>
                <a:chExt cx="1675435" cy="133281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20B3ED66-DC95-0C43-A53A-DDD070757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679736" y="824615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3112D4BF-A384-D901-5A76-9B890290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45082" y="7664507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B43A0B8-AA76-424D-F416-0B2252438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454880" y="824615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5FFEC029-1A59-535B-C713-9425CD931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100861" y="7766021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917ED4AC-040F-78CD-B17D-35E76DB48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007080" y="876968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126BB0A-5EE8-5E0A-642E-AFDC2650D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52895" y="876968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08CB31AB-5CD6-DE80-A820-423E051607AD}"/>
                    </a:ext>
                  </a:extLst>
                </p:cNvPr>
                <p:cNvCxnSpPr>
                  <a:stCxn id="63" idx="7"/>
                  <a:endCxn id="53" idx="3"/>
                </p:cNvCxnSpPr>
                <p:nvPr/>
              </p:nvCxnSpPr>
              <p:spPr>
                <a:xfrm>
                  <a:off x="6295160" y="7960320"/>
                  <a:ext cx="417912" cy="3191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BDA9F2BB-E951-53DB-7F46-28468D52DBF4}"/>
                    </a:ext>
                  </a:extLst>
                </p:cNvPr>
                <p:cNvCxnSpPr>
                  <a:stCxn id="61" idx="1"/>
                  <a:endCxn id="53" idx="5"/>
                </p:cNvCxnSpPr>
                <p:nvPr/>
              </p:nvCxnSpPr>
              <p:spPr>
                <a:xfrm flipH="1">
                  <a:off x="6874035" y="7858806"/>
                  <a:ext cx="204383" cy="42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>
                  <a:extLst>
                    <a:ext uri="{FF2B5EF4-FFF2-40B4-BE49-F238E27FC236}">
                      <a16:creationId xmlns:a16="http://schemas.microsoft.com/office/drawing/2014/main" id="{D1A24F62-83A9-F58D-97CF-99FD16FAD125}"/>
                    </a:ext>
                  </a:extLst>
                </p:cNvPr>
                <p:cNvCxnSpPr>
                  <a:stCxn id="65" idx="3"/>
                  <a:endCxn id="53" idx="7"/>
                </p:cNvCxnSpPr>
                <p:nvPr/>
              </p:nvCxnSpPr>
              <p:spPr>
                <a:xfrm flipH="1" flipV="1">
                  <a:off x="6874035" y="8440456"/>
                  <a:ext cx="212196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BD2EB675-D84E-EA7A-4BE1-D68B837A08BD}"/>
                    </a:ext>
                  </a:extLst>
                </p:cNvPr>
                <p:cNvCxnSpPr>
                  <a:stCxn id="62" idx="2"/>
                  <a:endCxn id="53" idx="6"/>
                </p:cNvCxnSpPr>
                <p:nvPr/>
              </p:nvCxnSpPr>
              <p:spPr>
                <a:xfrm flipH="1">
                  <a:off x="6907371" y="8359973"/>
                  <a:ext cx="547509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7D8F17A8-BEB0-FCFF-F1A3-96533D0BAD91}"/>
                    </a:ext>
                  </a:extLst>
                </p:cNvPr>
                <p:cNvCxnSpPr>
                  <a:stCxn id="64" idx="5"/>
                  <a:endCxn id="53" idx="1"/>
                </p:cNvCxnSpPr>
                <p:nvPr/>
              </p:nvCxnSpPr>
              <p:spPr>
                <a:xfrm flipV="1">
                  <a:off x="6201379" y="8440456"/>
                  <a:ext cx="511693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B7C84DD8-486B-4D8A-FF28-285F21A0EC07}"/>
                  </a:ext>
                </a:extLst>
              </p:cNvPr>
              <p:cNvGrpSpPr/>
              <p:nvPr/>
            </p:nvGrpSpPr>
            <p:grpSpPr>
              <a:xfrm>
                <a:off x="9537114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EED549F9-4A56-D448-FD62-670AF3E34BA8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B8F193DD-5B86-DE7A-7C90-0BB9688AD89B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8A51897A-432A-7D3F-AD13-2A5D44E15870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5E7E909A-916F-EBFF-3DD4-C08EE432C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81561CC5-79A5-F355-634B-A81253B6A9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40BC8E6E-407E-EE1E-BA1A-DFFAC59257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C169D700-5D71-43D6-1FC7-194E32ED911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7D303FBA-752F-E4B4-F28F-1072475FC47D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018F31D6-30A0-F9A8-4374-F29687238907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297B12D0-C5E2-8CAE-4195-724023FA8AC8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6961A689-F1B5-C50A-ACC2-EAED79F187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20FD1F6E-EDBA-3133-6C1F-01940F13E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30A95D26-EC2A-4AC4-41D8-8B2A2C10F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B5C3AC38-89DB-2A7B-0803-791799D66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2A7D2963-7F84-3BB2-F9AD-0F0B7BD389A8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290" r="-9677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5" y="10142797"/>
                      <a:ext cx="445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5" y="10142797"/>
                      <a:ext cx="44501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4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A4898352-E7E6-3FE5-D299-A957A1D24B3A}"/>
                  </a:ext>
                </a:extLst>
              </p:cNvPr>
              <p:cNvGrpSpPr/>
              <p:nvPr/>
            </p:nvGrpSpPr>
            <p:grpSpPr>
              <a:xfrm>
                <a:off x="12780873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F4693107-1955-3514-B177-DCCB450720D0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189" name="矩形: 圆角 188">
                    <a:extLst>
                      <a:ext uri="{FF2B5EF4-FFF2-40B4-BE49-F238E27FC236}">
                        <a16:creationId xmlns:a16="http://schemas.microsoft.com/office/drawing/2014/main" id="{D5B5865A-3EC9-D3A8-99CE-02E48C81E6C0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grpSp>
                <p:nvGrpSpPr>
                  <p:cNvPr id="190" name="组合 189">
                    <a:extLst>
                      <a:ext uri="{FF2B5EF4-FFF2-40B4-BE49-F238E27FC236}">
                        <a16:creationId xmlns:a16="http://schemas.microsoft.com/office/drawing/2014/main" id="{76EF5118-1A8A-51FF-E2B8-5E62C41FE364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91" name="椭圆 190">
                      <a:extLst>
                        <a:ext uri="{FF2B5EF4-FFF2-40B4-BE49-F238E27FC236}">
                          <a16:creationId xmlns:a16="http://schemas.microsoft.com/office/drawing/2014/main" id="{AA26274D-EE1D-ADAF-751A-7B6CB9B45C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2" name="椭圆 191">
                      <a:extLst>
                        <a:ext uri="{FF2B5EF4-FFF2-40B4-BE49-F238E27FC236}">
                          <a16:creationId xmlns:a16="http://schemas.microsoft.com/office/drawing/2014/main" id="{3193238C-0EBA-324A-4BB8-6728231A24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3" name="椭圆 192">
                      <a:extLst>
                        <a:ext uri="{FF2B5EF4-FFF2-40B4-BE49-F238E27FC236}">
                          <a16:creationId xmlns:a16="http://schemas.microsoft.com/office/drawing/2014/main" id="{277A0FA4-FD1F-40EB-15A5-B4C725AE3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" name="椭圆 193">
                      <a:extLst>
                        <a:ext uri="{FF2B5EF4-FFF2-40B4-BE49-F238E27FC236}">
                          <a16:creationId xmlns:a16="http://schemas.microsoft.com/office/drawing/2014/main" id="{E08ED14A-0631-5720-A2DE-305F696E7A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75F85B03-5904-0130-E6F7-D6430AE7A308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183" name="矩形: 圆角 182">
                    <a:extLst>
                      <a:ext uri="{FF2B5EF4-FFF2-40B4-BE49-F238E27FC236}">
                        <a16:creationId xmlns:a16="http://schemas.microsoft.com/office/drawing/2014/main" id="{B0A5BA6C-13CF-FF06-B895-46B8091C668B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grpSp>
                <p:nvGrpSpPr>
                  <p:cNvPr id="184" name="组合 183">
                    <a:extLst>
                      <a:ext uri="{FF2B5EF4-FFF2-40B4-BE49-F238E27FC236}">
                        <a16:creationId xmlns:a16="http://schemas.microsoft.com/office/drawing/2014/main" id="{145F3A42-E8F9-ACF5-EF13-3B7693F82545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85" name="椭圆 184">
                      <a:extLst>
                        <a:ext uri="{FF2B5EF4-FFF2-40B4-BE49-F238E27FC236}">
                          <a16:creationId xmlns:a16="http://schemas.microsoft.com/office/drawing/2014/main" id="{61858002-1D42-B901-E200-BFFCF04DD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6" name="椭圆 185">
                      <a:extLst>
                        <a:ext uri="{FF2B5EF4-FFF2-40B4-BE49-F238E27FC236}">
                          <a16:creationId xmlns:a16="http://schemas.microsoft.com/office/drawing/2014/main" id="{7A6D9308-E42E-B179-7E13-C24B8CC7AA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7" name="椭圆 186">
                      <a:extLst>
                        <a:ext uri="{FF2B5EF4-FFF2-40B4-BE49-F238E27FC236}">
                          <a16:creationId xmlns:a16="http://schemas.microsoft.com/office/drawing/2014/main" id="{9F2E063B-F66B-B1A6-87DA-32DB66ABD0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8" name="椭圆 187">
                      <a:extLst>
                        <a:ext uri="{FF2B5EF4-FFF2-40B4-BE49-F238E27FC236}">
                          <a16:creationId xmlns:a16="http://schemas.microsoft.com/office/drawing/2014/main" id="{8ABC6EC6-A4A9-7C33-C2EA-F29CE65DC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180" name="矩形: 圆角 179">
                  <a:extLst>
                    <a:ext uri="{FF2B5EF4-FFF2-40B4-BE49-F238E27FC236}">
                      <a16:creationId xmlns:a16="http://schemas.microsoft.com/office/drawing/2014/main" id="{1B7509AD-FD28-E1F1-4ED8-E0E3C22D8A79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903" r="-4839"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5" y="10142797"/>
                      <a:ext cx="445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5" y="10142797"/>
                      <a:ext cx="44501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11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C1581D90-CECA-5777-AC96-5AD57AD9D1A1}"/>
                  </a:ext>
                </a:extLst>
              </p:cNvPr>
              <p:cNvGrpSpPr/>
              <p:nvPr/>
            </p:nvGrpSpPr>
            <p:grpSpPr>
              <a:xfrm>
                <a:off x="7694501" y="9006414"/>
                <a:ext cx="320040" cy="1113918"/>
                <a:chOff x="8514003" y="8918306"/>
                <a:chExt cx="320040" cy="1113918"/>
              </a:xfrm>
            </p:grpSpPr>
            <p:sp>
              <p:nvSpPr>
                <p:cNvPr id="207" name="矩形: 圆角 206">
                  <a:extLst>
                    <a:ext uri="{FF2B5EF4-FFF2-40B4-BE49-F238E27FC236}">
                      <a16:creationId xmlns:a16="http://schemas.microsoft.com/office/drawing/2014/main" id="{B5327E80-CE3A-B9A4-0678-DF1A0D5709BB}"/>
                    </a:ext>
                  </a:extLst>
                </p:cNvPr>
                <p:cNvSpPr/>
                <p:nvPr/>
              </p:nvSpPr>
              <p:spPr>
                <a:xfrm>
                  <a:off x="8514003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08CE494E-7482-542F-1CF5-DC2CB2FFC285}"/>
                    </a:ext>
                  </a:extLst>
                </p:cNvPr>
                <p:cNvGrpSpPr/>
                <p:nvPr/>
              </p:nvGrpSpPr>
              <p:grpSpPr>
                <a:xfrm>
                  <a:off x="8563396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5F6F16A8-A9F6-C82C-4EE9-A1DBFEBCED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1D1CF793-2A4B-CB4D-2281-C3CBB6B68E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E43D6AA1-482F-5FAF-55AC-B43680F1CE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035BE14-D093-23D5-9556-66A3C800B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C56BE044-0B23-8A36-1F0A-6F7ACB1177D1}"/>
                  </a:ext>
                </a:extLst>
              </p:cNvPr>
              <p:cNvGrpSpPr/>
              <p:nvPr/>
            </p:nvGrpSpPr>
            <p:grpSpPr>
              <a:xfrm>
                <a:off x="8354752" y="9006414"/>
                <a:ext cx="320040" cy="1113918"/>
                <a:chOff x="9028110" y="8918306"/>
                <a:chExt cx="320040" cy="1113918"/>
              </a:xfrm>
            </p:grpSpPr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9FDA5D52-3D5D-5272-6345-4B03E9AAE8BC}"/>
                    </a:ext>
                  </a:extLst>
                </p:cNvPr>
                <p:cNvSpPr/>
                <p:nvPr/>
              </p:nvSpPr>
              <p:spPr>
                <a:xfrm>
                  <a:off x="9028110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32A7159D-9915-43E1-AB40-C1D947BC9C44}"/>
                    </a:ext>
                  </a:extLst>
                </p:cNvPr>
                <p:cNvGrpSpPr/>
                <p:nvPr/>
              </p:nvGrpSpPr>
              <p:grpSpPr>
                <a:xfrm>
                  <a:off x="9077503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4ECA3155-69A0-2DF7-DF46-024BDFF1E3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F97D8DF1-4423-5ACB-4AA8-DCAA89B416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686AFF49-C6C6-1E08-A46B-13D482A74B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2AD1277F-D330-3437-A7A2-9B6C95BD95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D000FA4C-F9FD-3435-DDB4-23AE5BDFAFE7}"/>
                  </a:ext>
                </a:extLst>
              </p:cNvPr>
              <p:cNvSpPr/>
              <p:nvPr/>
            </p:nvSpPr>
            <p:spPr>
              <a:xfrm>
                <a:off x="7418604" y="8096115"/>
                <a:ext cx="1528894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5615" y="10158083"/>
                    <a:ext cx="37831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5615" y="10158083"/>
                    <a:ext cx="3783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290" r="-9677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956" y="10136305"/>
                    <a:ext cx="44501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956" y="10136305"/>
                    <a:ext cx="44501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4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C33AFB0-1F7E-D05F-55D1-47ED4821FACC}"/>
                  </a:ext>
                </a:extLst>
              </p:cNvPr>
              <p:cNvSpPr txBox="1"/>
              <p:nvPr/>
            </p:nvSpPr>
            <p:spPr>
              <a:xfrm>
                <a:off x="11563031" y="9212083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1295DFBC-2CE9-55CD-6D80-ED4A1EAA22E5}"/>
                  </a:ext>
                </a:extLst>
              </p:cNvPr>
              <p:cNvGrpSpPr/>
              <p:nvPr/>
            </p:nvGrpSpPr>
            <p:grpSpPr>
              <a:xfrm>
                <a:off x="5600588" y="2687723"/>
                <a:ext cx="9116149" cy="1329000"/>
                <a:chOff x="4837081" y="4572531"/>
                <a:chExt cx="9951859" cy="1679093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CD6BD5CA-D4DF-A763-20DA-1DDACEC03DA1}"/>
                    </a:ext>
                  </a:extLst>
                </p:cNvPr>
                <p:cNvSpPr/>
                <p:nvPr/>
              </p:nvSpPr>
              <p:spPr>
                <a:xfrm>
                  <a:off x="5179007" y="4572531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19" name="矩形: 圆角 218">
                  <a:extLst>
                    <a:ext uri="{FF2B5EF4-FFF2-40B4-BE49-F238E27FC236}">
                      <a16:creationId xmlns:a16="http://schemas.microsoft.com/office/drawing/2014/main" id="{0A116775-DF46-8FF6-6195-2B858E04A67F}"/>
                    </a:ext>
                  </a:extLst>
                </p:cNvPr>
                <p:cNvSpPr/>
                <p:nvPr/>
              </p:nvSpPr>
              <p:spPr>
                <a:xfrm>
                  <a:off x="5008044" y="4763325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FF863063-48DB-4424-9FD4-85B7B6FC24E1}"/>
                    </a:ext>
                  </a:extLst>
                </p:cNvPr>
                <p:cNvSpPr/>
                <p:nvPr/>
              </p:nvSpPr>
              <p:spPr>
                <a:xfrm>
                  <a:off x="4837081" y="4995010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邻域感知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Transformer</a:t>
                  </a:r>
                  <a:r>
                    <a:rPr lang="zh-CN" altLang="en-US" sz="2400" b="1" dirty="0">
                      <a:solidFill>
                        <a:schemeClr val="tx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模块</a:t>
                  </a:r>
                </a:p>
              </p:txBody>
            </p:sp>
          </p:grpSp>
          <p:sp>
            <p:nvSpPr>
              <p:cNvPr id="222" name="矩形: 圆角 221">
                <a:extLst>
                  <a:ext uri="{FF2B5EF4-FFF2-40B4-BE49-F238E27FC236}">
                    <a16:creationId xmlns:a16="http://schemas.microsoft.com/office/drawing/2014/main" id="{9B1CCCA8-A42A-452F-B578-5A5BD57C4C3F}"/>
                  </a:ext>
                </a:extLst>
              </p:cNvPr>
              <p:cNvSpPr/>
              <p:nvPr/>
            </p:nvSpPr>
            <p:spPr>
              <a:xfrm>
                <a:off x="15328900" y="6501688"/>
                <a:ext cx="163830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endParaRPr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生成网络</a:t>
                </a:r>
              </a:p>
            </p:txBody>
          </p:sp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8D094149-9DDE-83AC-EB47-427CFB6F4920}"/>
                  </a:ext>
                </a:extLst>
              </p:cNvPr>
              <p:cNvSpPr/>
              <p:nvPr/>
            </p:nvSpPr>
            <p:spPr>
              <a:xfrm>
                <a:off x="7418604" y="6501688"/>
                <a:ext cx="6904267" cy="9919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关系特定的邻居实体信息构造</a:t>
                </a:r>
              </a:p>
            </p:txBody>
          </p:sp>
          <p:cxnSp>
            <p:nvCxnSpPr>
              <p:cNvPr id="259" name="连接符: 肘形 258">
                <a:extLst>
                  <a:ext uri="{FF2B5EF4-FFF2-40B4-BE49-F238E27FC236}">
                    <a16:creationId xmlns:a16="http://schemas.microsoft.com/office/drawing/2014/main" id="{426C5C04-2152-9976-637C-F9A690206772}"/>
                  </a:ext>
                </a:extLst>
              </p:cNvPr>
              <p:cNvCxnSpPr>
                <a:stCxn id="201" idx="0"/>
                <a:endCxn id="222" idx="2"/>
              </p:cNvCxnSpPr>
              <p:nvPr/>
            </p:nvCxnSpPr>
            <p:spPr>
              <a:xfrm rot="5400000" flipH="1" flipV="1">
                <a:off x="11575016" y="4433380"/>
                <a:ext cx="1512790" cy="7633278"/>
              </a:xfrm>
              <a:prstGeom prst="bentConnector3">
                <a:avLst>
                  <a:gd name="adj1" fmla="val 26494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1DEF450A-0B98-27A1-573C-BD5940CC4F00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10633282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4821147E-1AB4-508D-6D1F-400845B9A36B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V="1">
                <a:off x="13877041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7D04764E-CA65-F059-0843-3941FAFD28F1}"/>
                  </a:ext>
                </a:extLst>
              </p:cNvPr>
              <p:cNvCxnSpPr>
                <a:cxnSpLocks/>
                <a:stCxn id="222" idx="1"/>
                <a:endCxn id="255" idx="3"/>
              </p:cNvCxnSpPr>
              <p:nvPr/>
            </p:nvCxnSpPr>
            <p:spPr>
              <a:xfrm flipH="1">
                <a:off x="14322871" y="6997656"/>
                <a:ext cx="1006029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9D1D8472-E91E-F803-111B-078D5EC9BDAA}"/>
                  </a:ext>
                </a:extLst>
              </p:cNvPr>
              <p:cNvGrpSpPr/>
              <p:nvPr/>
            </p:nvGrpSpPr>
            <p:grpSpPr>
              <a:xfrm>
                <a:off x="8077982" y="4533103"/>
                <a:ext cx="327470" cy="1499822"/>
                <a:chOff x="7773282" y="4694497"/>
                <a:chExt cx="327470" cy="1499822"/>
              </a:xfrm>
            </p:grpSpPr>
            <p:sp>
              <p:nvSpPr>
                <p:cNvPr id="274" name="矩形: 圆角 273">
                  <a:extLst>
                    <a:ext uri="{FF2B5EF4-FFF2-40B4-BE49-F238E27FC236}">
                      <a16:creationId xmlns:a16="http://schemas.microsoft.com/office/drawing/2014/main" id="{05BC5115-93BD-6773-893C-6BE2E3B8207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F447A701-9A30-7A1A-9F47-41E511F89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7BDC93F2-8A2C-A0D4-495B-8A4CA1936A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09D2956D-3B6F-B602-9D84-0F16145489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椭圆 278">
                  <a:extLst>
                    <a:ext uri="{FF2B5EF4-FFF2-40B4-BE49-F238E27FC236}">
                      <a16:creationId xmlns:a16="http://schemas.microsoft.com/office/drawing/2014/main" id="{6A94D0F0-552A-2544-59CD-46C0469D4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7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7"/>
                      <a:ext cx="16504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8148" r="-200000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53BE7E4-25EB-C820-4E12-21139D84080C}"/>
                  </a:ext>
                </a:extLst>
              </p:cNvPr>
              <p:cNvGrpSpPr/>
              <p:nvPr/>
            </p:nvGrpSpPr>
            <p:grpSpPr>
              <a:xfrm>
                <a:off x="10145792" y="4559475"/>
                <a:ext cx="327470" cy="1499822"/>
                <a:chOff x="7773282" y="4694497"/>
                <a:chExt cx="327470" cy="1499822"/>
              </a:xfrm>
            </p:grpSpPr>
            <p:sp>
              <p:nvSpPr>
                <p:cNvPr id="299" name="矩形: 圆角 298">
                  <a:extLst>
                    <a:ext uri="{FF2B5EF4-FFF2-40B4-BE49-F238E27FC236}">
                      <a16:creationId xmlns:a16="http://schemas.microsoft.com/office/drawing/2014/main" id="{1399303E-D5AF-6A35-67A5-8C0939B7FFB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DD405919-1301-E057-DCF7-16C364BC8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2410198A-2D9C-7F7A-7065-7D079EFB7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6F4FFBE1-DC74-B4C9-0AD6-0256A9DB5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55AA9BAC-BC1B-296B-00A9-F98284DA7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7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7"/>
                      <a:ext cx="165045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8148" r="-200000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16D448D0-8044-3123-B0B2-03A27868CD9A}"/>
                  </a:ext>
                </a:extLst>
              </p:cNvPr>
              <p:cNvGrpSpPr/>
              <p:nvPr/>
            </p:nvGrpSpPr>
            <p:grpSpPr>
              <a:xfrm>
                <a:off x="13333798" y="4559475"/>
                <a:ext cx="327470" cy="1499822"/>
                <a:chOff x="7773282" y="4694497"/>
                <a:chExt cx="327470" cy="1499822"/>
              </a:xfrm>
            </p:grpSpPr>
            <p:sp>
              <p:nvSpPr>
                <p:cNvPr id="306" name="矩形: 圆角 305">
                  <a:extLst>
                    <a:ext uri="{FF2B5EF4-FFF2-40B4-BE49-F238E27FC236}">
                      <a16:creationId xmlns:a16="http://schemas.microsoft.com/office/drawing/2014/main" id="{AFCF3F3F-B315-514D-58BD-372CC7B898B1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91C0EB8-A418-EC5D-46EE-8F79A5300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2EBC6A08-4D17-E41F-BC2D-5CA7CE209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20B69604-CE0E-8DA1-0C47-0308670FA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BF4D727-BEA1-B248-0733-0EE32B49F0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7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7"/>
                      <a:ext cx="165045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48148" r="-192593"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E273DB2A-CFFD-6E3F-262D-8BC13A228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3027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箭头连接符 314">
                <a:extLst>
                  <a:ext uri="{FF2B5EF4-FFF2-40B4-BE49-F238E27FC236}">
                    <a16:creationId xmlns:a16="http://schemas.microsoft.com/office/drawing/2014/main" id="{60FE5464-4C1E-791E-A181-59930D2DB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088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箭头连接符 315">
                <a:extLst>
                  <a:ext uri="{FF2B5EF4-FFF2-40B4-BE49-F238E27FC236}">
                    <a16:creationId xmlns:a16="http://schemas.microsoft.com/office/drawing/2014/main" id="{C7E721E9-6522-61F0-73D2-BC58507A8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6110638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9AD34317-3F2E-4043-0156-AD9E9ABD4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1264" y="4016722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05457812-BD35-7B72-5CE5-D5A9BEC4C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CC44A352-9996-53E0-9B16-5294B392F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85448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0039" y="12894937"/>
                    <a:ext cx="165045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0039" y="12894937"/>
                    <a:ext cx="16504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444" r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0" name="组合 329">
                <a:extLst>
                  <a:ext uri="{FF2B5EF4-FFF2-40B4-BE49-F238E27FC236}">
                    <a16:creationId xmlns:a16="http://schemas.microsoft.com/office/drawing/2014/main" id="{C292FF57-C794-8E47-F9C3-5D3A9896BC81}"/>
                  </a:ext>
                </a:extLst>
              </p:cNvPr>
              <p:cNvGrpSpPr/>
              <p:nvPr/>
            </p:nvGrpSpPr>
            <p:grpSpPr>
              <a:xfrm>
                <a:off x="6103830" y="4016722"/>
                <a:ext cx="320040" cy="2072783"/>
                <a:chOff x="5815250" y="4016723"/>
                <a:chExt cx="320040" cy="2072783"/>
              </a:xfrm>
            </p:grpSpPr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A2F15B67-25AE-5703-E056-A139459276D9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531392"/>
                  <a:chOff x="5790636" y="4603993"/>
                  <a:chExt cx="320040" cy="1531392"/>
                </a:xfrm>
              </p:grpSpPr>
              <p:grpSp>
                <p:nvGrpSpPr>
                  <p:cNvPr id="252" name="组合 251">
                    <a:extLst>
                      <a:ext uri="{FF2B5EF4-FFF2-40B4-BE49-F238E27FC236}">
                        <a16:creationId xmlns:a16="http://schemas.microsoft.com/office/drawing/2014/main" id="{D65C1A2A-02DE-EDB8-DF66-E83ADD946FB8}"/>
                      </a:ext>
                    </a:extLst>
                  </p:cNvPr>
                  <p:cNvGrpSpPr/>
                  <p:nvPr/>
                </p:nvGrpSpPr>
                <p:grpSpPr>
                  <a:xfrm>
                    <a:off x="5790636" y="4603993"/>
                    <a:ext cx="320040" cy="1113918"/>
                    <a:chOff x="4813414" y="8944421"/>
                    <a:chExt cx="320040" cy="1113918"/>
                  </a:xfrm>
                </p:grpSpPr>
                <p:sp>
                  <p:nvSpPr>
                    <p:cNvPr id="238" name="矩形: 圆角 237">
                      <a:extLst>
                        <a:ext uri="{FF2B5EF4-FFF2-40B4-BE49-F238E27FC236}">
                          <a16:creationId xmlns:a16="http://schemas.microsoft.com/office/drawing/2014/main" id="{02C06119-0DD0-56E5-281A-D0652194D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414" y="8944421"/>
                      <a:ext cx="320040" cy="1113918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/>
                    </a:p>
                  </p:txBody>
                </p:sp>
                <p:grpSp>
                  <p:nvGrpSpPr>
                    <p:cNvPr id="239" name="组合 238">
                      <a:extLst>
                        <a:ext uri="{FF2B5EF4-FFF2-40B4-BE49-F238E27FC236}">
                          <a16:creationId xmlns:a16="http://schemas.microsoft.com/office/drawing/2014/main" id="{189A9736-A62F-C2D1-F33D-ADA3F938FC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2807" y="8992563"/>
                      <a:ext cx="227635" cy="1023793"/>
                      <a:chOff x="11367235" y="2230918"/>
                      <a:chExt cx="227635" cy="1023793"/>
                    </a:xfrm>
                  </p:grpSpPr>
                  <p:sp>
                    <p:nvSpPr>
                      <p:cNvPr id="240" name="椭圆 239">
                        <a:extLst>
                          <a:ext uri="{FF2B5EF4-FFF2-40B4-BE49-F238E27FC236}">
                            <a16:creationId xmlns:a16="http://schemas.microsoft.com/office/drawing/2014/main" id="{7468AB88-C831-4634-68A7-792D4DB17BE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230918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1" name="椭圆 240">
                        <a:extLst>
                          <a:ext uri="{FF2B5EF4-FFF2-40B4-BE49-F238E27FC236}">
                            <a16:creationId xmlns:a16="http://schemas.microsoft.com/office/drawing/2014/main" id="{C18F18B3-5ED1-67B0-7495-CD3ADAC38C3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496304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2" name="椭圆 241">
                        <a:extLst>
                          <a:ext uri="{FF2B5EF4-FFF2-40B4-BE49-F238E27FC236}">
                            <a16:creationId xmlns:a16="http://schemas.microsoft.com/office/drawing/2014/main" id="{4896B08E-ED24-6AB9-6CDA-C382C14BB3F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761690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3" name="椭圆 242">
                        <a:extLst>
                          <a:ext uri="{FF2B5EF4-FFF2-40B4-BE49-F238E27FC236}">
                            <a16:creationId xmlns:a16="http://schemas.microsoft.com/office/drawing/2014/main" id="{D2FDF7B9-723C-4588-4D7B-87BAEABCF5F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3027076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8133" y="5766053"/>
                        <a:ext cx="1650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33" y="5766053"/>
                        <a:ext cx="165045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44444" r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27" name="直接箭头连接符 326">
                  <a:extLst>
                    <a:ext uri="{FF2B5EF4-FFF2-40B4-BE49-F238E27FC236}">
                      <a16:creationId xmlns:a16="http://schemas.microsoft.com/office/drawing/2014/main" id="{DA97F8DF-3897-B3A2-3BE9-E49D7A783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2953" y="4016723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90BA2F8B-A610-BB8B-7E31-C950F979B390}"/>
                  </a:ext>
                </a:extLst>
              </p:cNvPr>
              <p:cNvCxnSpPr>
                <a:stCxn id="63" idx="6"/>
                <a:endCxn id="61" idx="2"/>
              </p:cNvCxnSpPr>
              <p:nvPr/>
            </p:nvCxnSpPr>
            <p:spPr>
              <a:xfrm flipV="1">
                <a:off x="9448847" y="12199131"/>
                <a:ext cx="1107992" cy="15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998144B5-5B2E-C199-582E-9CC8398C0093}"/>
                  </a:ext>
                </a:extLst>
              </p:cNvPr>
              <p:cNvCxnSpPr>
                <a:stCxn id="62" idx="1"/>
                <a:endCxn id="65" idx="5"/>
              </p:cNvCxnSpPr>
              <p:nvPr/>
            </p:nvCxnSpPr>
            <p:spPr>
              <a:xfrm flipH="1">
                <a:off x="10869347" y="13213213"/>
                <a:ext cx="372671" cy="5552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E5322140-AFF4-4A32-1951-DD20F35CCA89}"/>
                  </a:ext>
                </a:extLst>
              </p:cNvPr>
              <p:cNvGrpSpPr/>
              <p:nvPr/>
            </p:nvGrpSpPr>
            <p:grpSpPr>
              <a:xfrm>
                <a:off x="4123621" y="8725166"/>
                <a:ext cx="1317600" cy="1317711"/>
                <a:chOff x="4910062" y="8395700"/>
                <a:chExt cx="1317600" cy="1317711"/>
              </a:xfrm>
            </p:grpSpPr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E87DF186-3B18-2F1A-EB1F-14363995573C}"/>
                    </a:ext>
                  </a:extLst>
                </p:cNvPr>
                <p:cNvSpPr/>
                <p:nvPr/>
              </p:nvSpPr>
              <p:spPr>
                <a:xfrm>
                  <a:off x="49100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1200A3DC-7784-CECE-FD54-7B320ED783AE}"/>
                    </a:ext>
                  </a:extLst>
                </p:cNvPr>
                <p:cNvSpPr/>
                <p:nvPr/>
              </p:nvSpPr>
              <p:spPr>
                <a:xfrm>
                  <a:off x="49100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DE020E3D-FA41-CA3F-0745-61D72382D4AD}"/>
                    </a:ext>
                  </a:extLst>
                </p:cNvPr>
                <p:cNvSpPr/>
                <p:nvPr/>
              </p:nvSpPr>
              <p:spPr>
                <a:xfrm>
                  <a:off x="49100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C30EB9A5-EBCF-6315-32F7-E05250DB6944}"/>
                    </a:ext>
                  </a:extLst>
                </p:cNvPr>
                <p:cNvSpPr/>
                <p:nvPr/>
              </p:nvSpPr>
              <p:spPr>
                <a:xfrm>
                  <a:off x="49100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840D992-E0CA-83E0-6FEA-60327BEFE5BF}"/>
                    </a:ext>
                  </a:extLst>
                </p:cNvPr>
                <p:cNvSpPr/>
                <p:nvPr/>
              </p:nvSpPr>
              <p:spPr>
                <a:xfrm>
                  <a:off x="52394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7F855E8F-A071-9998-8177-0458B3CB1D17}"/>
                    </a:ext>
                  </a:extLst>
                </p:cNvPr>
                <p:cNvSpPr/>
                <p:nvPr/>
              </p:nvSpPr>
              <p:spPr>
                <a:xfrm>
                  <a:off x="5239462" y="8728711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6576BC6B-FD4C-1E14-91EB-7AFBA05A1BB5}"/>
                    </a:ext>
                  </a:extLst>
                </p:cNvPr>
                <p:cNvSpPr/>
                <p:nvPr/>
              </p:nvSpPr>
              <p:spPr>
                <a:xfrm>
                  <a:off x="52394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8495721B-2059-F1F5-8507-D94808086D08}"/>
                    </a:ext>
                  </a:extLst>
                </p:cNvPr>
                <p:cNvSpPr/>
                <p:nvPr/>
              </p:nvSpPr>
              <p:spPr>
                <a:xfrm>
                  <a:off x="52394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E36CA7AF-EA8F-AB25-4CEC-D8241176B0B9}"/>
                    </a:ext>
                  </a:extLst>
                </p:cNvPr>
                <p:cNvSpPr/>
                <p:nvPr/>
              </p:nvSpPr>
              <p:spPr>
                <a:xfrm>
                  <a:off x="55688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953C6502-74C1-E8FB-2216-3428D1320080}"/>
                    </a:ext>
                  </a:extLst>
                </p:cNvPr>
                <p:cNvSpPr/>
                <p:nvPr/>
              </p:nvSpPr>
              <p:spPr>
                <a:xfrm>
                  <a:off x="55688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2FCE06BC-6E21-4B03-F812-C8D821A18F05}"/>
                    </a:ext>
                  </a:extLst>
                </p:cNvPr>
                <p:cNvSpPr/>
                <p:nvPr/>
              </p:nvSpPr>
              <p:spPr>
                <a:xfrm>
                  <a:off x="55688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4189F3C2-941D-E717-35F8-5840FC88AEC5}"/>
                    </a:ext>
                  </a:extLst>
                </p:cNvPr>
                <p:cNvSpPr/>
                <p:nvPr/>
              </p:nvSpPr>
              <p:spPr>
                <a:xfrm>
                  <a:off x="55688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3E989149-75EF-DA25-A5CF-56057A3E6E6C}"/>
                    </a:ext>
                  </a:extLst>
                </p:cNvPr>
                <p:cNvSpPr/>
                <p:nvPr/>
              </p:nvSpPr>
              <p:spPr>
                <a:xfrm>
                  <a:off x="58982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23DE3772-0BAF-F7FB-C96F-B2D1D66EF959}"/>
                    </a:ext>
                  </a:extLst>
                </p:cNvPr>
                <p:cNvSpPr/>
                <p:nvPr/>
              </p:nvSpPr>
              <p:spPr>
                <a:xfrm>
                  <a:off x="58982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4A36821B-8A8A-39A1-87E5-1497CC7DAE0E}"/>
                    </a:ext>
                  </a:extLst>
                </p:cNvPr>
                <p:cNvSpPr/>
                <p:nvPr/>
              </p:nvSpPr>
              <p:spPr>
                <a:xfrm>
                  <a:off x="5898262" y="9054556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584668A9-DFE8-3B8E-1E7F-F95D63399AD7}"/>
                    </a:ext>
                  </a:extLst>
                </p:cNvPr>
                <p:cNvSpPr/>
                <p:nvPr/>
              </p:nvSpPr>
              <p:spPr>
                <a:xfrm>
                  <a:off x="58982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</p:grpSp>
          <p:sp>
            <p:nvSpPr>
              <p:cNvPr id="366" name="矩形: 圆角 365">
                <a:extLst>
                  <a:ext uri="{FF2B5EF4-FFF2-40B4-BE49-F238E27FC236}">
                    <a16:creationId xmlns:a16="http://schemas.microsoft.com/office/drawing/2014/main" id="{F3B028F5-75C7-BF6F-FC99-53B1754421DF}"/>
                  </a:ext>
                </a:extLst>
              </p:cNvPr>
              <p:cNvSpPr/>
              <p:nvPr/>
            </p:nvSpPr>
            <p:spPr>
              <a:xfrm>
                <a:off x="8514771" y="11846659"/>
                <a:ext cx="3347029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2D6D494B-01D9-7234-E230-370B71C2CFFF}"/>
                  </a:ext>
                </a:extLst>
              </p:cNvPr>
              <p:cNvGrpSpPr/>
              <p:nvPr/>
            </p:nvGrpSpPr>
            <p:grpSpPr>
              <a:xfrm>
                <a:off x="6125602" y="942665"/>
                <a:ext cx="320040" cy="1741732"/>
                <a:chOff x="5815250" y="4558114"/>
                <a:chExt cx="320040" cy="1741732"/>
              </a:xfrm>
            </p:grpSpPr>
            <p:grpSp>
              <p:nvGrpSpPr>
                <p:cNvPr id="375" name="组合 374">
                  <a:extLst>
                    <a:ext uri="{FF2B5EF4-FFF2-40B4-BE49-F238E27FC236}">
                      <a16:creationId xmlns:a16="http://schemas.microsoft.com/office/drawing/2014/main" id="{208022F6-3461-B293-4C9E-A686FC5E165A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113918"/>
                  <a:chOff x="4813414" y="8944421"/>
                  <a:chExt cx="320040" cy="1113918"/>
                </a:xfrm>
              </p:grpSpPr>
              <p:sp>
                <p:nvSpPr>
                  <p:cNvPr id="377" name="矩形: 圆角 376">
                    <a:extLst>
                      <a:ext uri="{FF2B5EF4-FFF2-40B4-BE49-F238E27FC236}">
                        <a16:creationId xmlns:a16="http://schemas.microsoft.com/office/drawing/2014/main" id="{537E80FD-1EF8-15FE-1E71-0509890F0E9F}"/>
                      </a:ext>
                    </a:extLst>
                  </p:cNvPr>
                  <p:cNvSpPr/>
                  <p:nvPr/>
                </p:nvSpPr>
                <p:spPr>
                  <a:xfrm>
                    <a:off x="4813414" y="8944421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grpSp>
                <p:nvGrpSpPr>
                  <p:cNvPr id="378" name="组合 377">
                    <a:extLst>
                      <a:ext uri="{FF2B5EF4-FFF2-40B4-BE49-F238E27FC236}">
                        <a16:creationId xmlns:a16="http://schemas.microsoft.com/office/drawing/2014/main" id="{F8C98C36-5540-81A0-5907-A399E134D28B}"/>
                      </a:ext>
                    </a:extLst>
                  </p:cNvPr>
                  <p:cNvGrpSpPr/>
                  <p:nvPr/>
                </p:nvGrpSpPr>
                <p:grpSpPr>
                  <a:xfrm>
                    <a:off x="4862807" y="8992563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379" name="椭圆 378">
                      <a:extLst>
                        <a:ext uri="{FF2B5EF4-FFF2-40B4-BE49-F238E27FC236}">
                          <a16:creationId xmlns:a16="http://schemas.microsoft.com/office/drawing/2014/main" id="{6EB9BB9B-B7BA-16AA-029B-A60D1B591D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" name="椭圆 379">
                      <a:extLst>
                        <a:ext uri="{FF2B5EF4-FFF2-40B4-BE49-F238E27FC236}">
                          <a16:creationId xmlns:a16="http://schemas.microsoft.com/office/drawing/2014/main" id="{B4C90F00-0A59-A0AD-32AC-FB07B37578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1" name="椭圆 380">
                      <a:extLst>
                        <a:ext uri="{FF2B5EF4-FFF2-40B4-BE49-F238E27FC236}">
                          <a16:creationId xmlns:a16="http://schemas.microsoft.com/office/drawing/2014/main" id="{08ACAC05-3388-70D9-C690-3D53E71EDD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2" name="椭圆 381">
                      <a:extLst>
                        <a:ext uri="{FF2B5EF4-FFF2-40B4-BE49-F238E27FC236}">
                          <a16:creationId xmlns:a16="http://schemas.microsoft.com/office/drawing/2014/main" id="{41436300-AF82-19DB-854D-5DA139AE8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cxnSp>
              <p:nvCxnSpPr>
                <p:cNvPr id="374" name="直接箭头连接符 373">
                  <a:extLst>
                    <a:ext uri="{FF2B5EF4-FFF2-40B4-BE49-F238E27FC236}">
                      <a16:creationId xmlns:a16="http://schemas.microsoft.com/office/drawing/2014/main" id="{6CD0EFD8-116A-7BB2-0C07-1A9D01E94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5270" y="5895955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3" name="直接箭头连接符 382">
                <a:extLst>
                  <a:ext uri="{FF2B5EF4-FFF2-40B4-BE49-F238E27FC236}">
                    <a16:creationId xmlns:a16="http://schemas.microsoft.com/office/drawing/2014/main" id="{8DBC395B-EA3D-CCFD-2B7C-80DFC687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2129" y="1498468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矩形: 圆角 384">
                <a:extLst>
                  <a:ext uri="{FF2B5EF4-FFF2-40B4-BE49-F238E27FC236}">
                    <a16:creationId xmlns:a16="http://schemas.microsoft.com/office/drawing/2014/main" id="{A63F955E-B6BA-9EA1-2499-E4F1DD19F4A6}"/>
                  </a:ext>
                </a:extLst>
              </p:cNvPr>
              <p:cNvSpPr/>
              <p:nvPr/>
            </p:nvSpPr>
            <p:spPr>
              <a:xfrm>
                <a:off x="7489556" y="1002500"/>
                <a:ext cx="1907746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ConvE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6" name="直接箭头连接符 385">
                <a:extLst>
                  <a:ext uri="{FF2B5EF4-FFF2-40B4-BE49-F238E27FC236}">
                    <a16:creationId xmlns:a16="http://schemas.microsoft.com/office/drawing/2014/main" id="{B10EEEEB-7672-9843-FE7F-3BEAFBA69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0615" y="1483696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8D1446A4-AA6A-CA23-27C5-7AD9A1DA9C77}"/>
                  </a:ext>
                </a:extLst>
              </p:cNvPr>
              <p:cNvSpPr/>
              <p:nvPr/>
            </p:nvSpPr>
            <p:spPr>
              <a:xfrm>
                <a:off x="10458411" y="990807"/>
                <a:ext cx="140339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得分</a:t>
                </a:r>
              </a:p>
            </p:txBody>
          </p:sp>
          <p:cxnSp>
            <p:nvCxnSpPr>
              <p:cNvPr id="388" name="直接箭头连接符 387">
                <a:extLst>
                  <a:ext uri="{FF2B5EF4-FFF2-40B4-BE49-F238E27FC236}">
                    <a16:creationId xmlns:a16="http://schemas.microsoft.com/office/drawing/2014/main" id="{1C71E993-C9A2-C401-7A4B-D5A2FD09F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1054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>
                <a:extLst>
                  <a:ext uri="{FF2B5EF4-FFF2-40B4-BE49-F238E27FC236}">
                    <a16:creationId xmlns:a16="http://schemas.microsoft.com/office/drawing/2014/main" id="{30C08ED5-AFC1-2FAB-4A7B-4A45EE21B2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>
                <a:extLst>
                  <a:ext uri="{FF2B5EF4-FFF2-40B4-BE49-F238E27FC236}">
                    <a16:creationId xmlns:a16="http://schemas.microsoft.com/office/drawing/2014/main" id="{7E8FAA8A-3984-262A-1BA3-98DD7A2F4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1AEEB351-B6C7-6A7B-5548-E996112E42C1}"/>
                  </a:ext>
                </a:extLst>
              </p:cNvPr>
              <p:cNvSpPr txBox="1"/>
              <p:nvPr/>
            </p:nvSpPr>
            <p:spPr>
              <a:xfrm>
                <a:off x="11563031" y="4809230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cxnSp>
            <p:nvCxnSpPr>
              <p:cNvPr id="393" name="直接箭头连接符 392">
                <a:extLst>
                  <a:ext uri="{FF2B5EF4-FFF2-40B4-BE49-F238E27FC236}">
                    <a16:creationId xmlns:a16="http://schemas.microsoft.com/office/drawing/2014/main" id="{52B913D2-EE03-BF3A-3345-3656A448C182}"/>
                  </a:ext>
                </a:extLst>
              </p:cNvPr>
              <p:cNvCxnSpPr/>
              <p:nvPr/>
            </p:nvCxnSpPr>
            <p:spPr>
              <a:xfrm flipV="1">
                <a:off x="10153222" y="10807700"/>
                <a:ext cx="14702" cy="85090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连接符: 肘形 402">
                <a:extLst>
                  <a:ext uri="{FF2B5EF4-FFF2-40B4-BE49-F238E27FC236}">
                    <a16:creationId xmlns:a16="http://schemas.microsoft.com/office/drawing/2014/main" id="{6E27F6B0-DF83-B855-74ED-A4B9326E3B2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35604" y="10715090"/>
                <a:ext cx="5410189" cy="514928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连接符: 肘形 405">
                <a:extLst>
                  <a:ext uri="{FF2B5EF4-FFF2-40B4-BE49-F238E27FC236}">
                    <a16:creationId xmlns:a16="http://schemas.microsoft.com/office/drawing/2014/main" id="{EDEDDF79-ECE7-6759-C9B2-67E9DF5D9373}"/>
                  </a:ext>
                </a:extLst>
              </p:cNvPr>
              <p:cNvCxnSpPr>
                <a:endCxn id="217" idx="1"/>
              </p:cNvCxnSpPr>
              <p:nvPr/>
            </p:nvCxnSpPr>
            <p:spPr>
              <a:xfrm rot="5400000" flipH="1" flipV="1">
                <a:off x="2760214" y="5541627"/>
                <a:ext cx="4862581" cy="818167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BCF49E2C-D704-F720-EA7A-F216EA29D8FD}"/>
                  </a:ext>
                </a:extLst>
              </p:cNvPr>
              <p:cNvSpPr txBox="1"/>
              <p:nvPr/>
            </p:nvSpPr>
            <p:spPr>
              <a:xfrm>
                <a:off x="3753755" y="10109666"/>
                <a:ext cx="1960289" cy="415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结构信息</a:t>
                </a:r>
                <a:endParaRPr lang="zh-CN" altLang="en-US" sz="2000" b="1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2AA8F625-FA6A-0D64-7B4B-D631BBF81BDD}"/>
                </a:ext>
              </a:extLst>
            </p:cNvPr>
            <p:cNvSpPr txBox="1"/>
            <p:nvPr/>
          </p:nvSpPr>
          <p:spPr>
            <a:xfrm>
              <a:off x="15276331" y="6374858"/>
              <a:ext cx="1960289" cy="415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  <a:endParaRPr lang="zh-CN" altLang="en-US" sz="20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78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33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6</cp:revision>
  <dcterms:created xsi:type="dcterms:W3CDTF">2024-03-02T10:03:05Z</dcterms:created>
  <dcterms:modified xsi:type="dcterms:W3CDTF">2024-03-02T12:48:40Z</dcterms:modified>
</cp:coreProperties>
</file>