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8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6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5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5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6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F1E4-F65C-4CE2-A7A2-654BAAC40A1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449A-9704-4E40-9080-52A2551C4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1502" y="1491175"/>
            <a:ext cx="7076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生成对抗网络</a:t>
            </a:r>
            <a:endParaRPr lang="en-US" altLang="zh-CN" sz="6000" dirty="0"/>
          </a:p>
          <a:p>
            <a:endParaRPr lang="en-US" altLang="zh-CN" sz="5400" dirty="0"/>
          </a:p>
          <a:p>
            <a:endParaRPr lang="en-US" altLang="zh-CN" sz="5400" dirty="0" smtClean="0"/>
          </a:p>
          <a:p>
            <a:pPr algn="r"/>
            <a:endParaRPr lang="en-US" altLang="zh-CN" sz="2800" dirty="0" smtClean="0"/>
          </a:p>
          <a:p>
            <a:pPr algn="r"/>
            <a:endParaRPr lang="en-US" altLang="zh-CN" sz="2800" dirty="0"/>
          </a:p>
          <a:p>
            <a:pPr algn="r"/>
            <a:r>
              <a:rPr lang="en-US" altLang="zh-CN" sz="2800" dirty="0" smtClean="0"/>
              <a:t>2018.11.13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097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052" y="252548"/>
            <a:ext cx="966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Deep Convolutional Generative Adversarial </a:t>
            </a:r>
            <a:r>
              <a:rPr lang="en-US" altLang="zh-CN" sz="3200" dirty="0" smtClean="0"/>
              <a:t>Networks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6" y="1506718"/>
            <a:ext cx="8505825" cy="3095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10" y="3831014"/>
            <a:ext cx="5724525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48" y="3530509"/>
            <a:ext cx="2200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5554" y="1654630"/>
            <a:ext cx="856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网络汇总</a:t>
            </a:r>
            <a:endParaRPr lang="en-US" altLang="zh-CN" dirty="0" smtClean="0"/>
          </a:p>
          <a:p>
            <a:r>
              <a:rPr lang="en-US" altLang="zh-CN" dirty="0"/>
              <a:t>https://github.com/zhangqianhui/AdversarialNetsPapers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606155"/>
            <a:ext cx="10129296" cy="2657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4079630"/>
            <a:ext cx="1030574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3825694"/>
            <a:ext cx="10511247" cy="5473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7909" y="557349"/>
            <a:ext cx="4249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目标函数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6" y="1778454"/>
            <a:ext cx="10258698" cy="14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403226"/>
            <a:ext cx="9817335" cy="5111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08" y="1246346"/>
            <a:ext cx="91630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73" y="3040721"/>
            <a:ext cx="704850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783" y="4217602"/>
            <a:ext cx="8943975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935" y="5321277"/>
            <a:ext cx="5972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16" y="2072910"/>
            <a:ext cx="10345466" cy="36747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57" y="839049"/>
            <a:ext cx="9815411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1" y="0"/>
            <a:ext cx="7132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7" y="2014399"/>
            <a:ext cx="11607598" cy="18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" y="236015"/>
            <a:ext cx="5806440" cy="5694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60" y="2687819"/>
            <a:ext cx="6886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2" y="371362"/>
            <a:ext cx="9379131" cy="28419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" y="3654743"/>
            <a:ext cx="10651306" cy="19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16</Words>
  <Application>Microsoft Office PowerPoint</Application>
  <PresentationFormat>宽屏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</cp:revision>
  <dcterms:created xsi:type="dcterms:W3CDTF">2018-11-13T12:32:23Z</dcterms:created>
  <dcterms:modified xsi:type="dcterms:W3CDTF">2018-11-14T07:04:55Z</dcterms:modified>
</cp:coreProperties>
</file>