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39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F6488-EFB8-4A4E-ADFF-C04102A0DD9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EA0DB50-C021-4886-B84E-7A79CAD3C005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zh-CN" sz="1400" b="1" dirty="0">
              <a:solidFill>
                <a:schemeClr val="tx1"/>
              </a:solidFill>
            </a:rPr>
            <a:t>Sensors</a:t>
          </a:r>
          <a:endParaRPr lang="zh-CN" altLang="en-US" sz="1400" b="1" dirty="0">
            <a:solidFill>
              <a:schemeClr val="tx1"/>
            </a:solidFill>
          </a:endParaRPr>
        </a:p>
      </dgm:t>
    </dgm:pt>
    <dgm:pt modelId="{DE61BEC9-FEED-4803-983E-32DAAB6951DF}" type="parTrans" cxnId="{6E498156-EA39-4A25-86BF-E97AC9A0DCC1}">
      <dgm:prSet/>
      <dgm:spPr/>
      <dgm:t>
        <a:bodyPr/>
        <a:lstStyle/>
        <a:p>
          <a:endParaRPr lang="zh-CN" altLang="en-US"/>
        </a:p>
      </dgm:t>
    </dgm:pt>
    <dgm:pt modelId="{1BC4741D-AB1F-4CC9-9A2D-9DB263C5FF0E}" type="sibTrans" cxnId="{6E498156-EA39-4A25-86BF-E97AC9A0DCC1}">
      <dgm:prSet/>
      <dgm:spPr/>
      <dgm:t>
        <a:bodyPr/>
        <a:lstStyle/>
        <a:p>
          <a:endParaRPr lang="zh-CN" altLang="en-US"/>
        </a:p>
      </dgm:t>
    </dgm:pt>
    <dgm:pt modelId="{A6853650-5156-4C0F-9B06-842DBB19705F}">
      <dgm:prSet phldrT="[文本]"/>
      <dgm:spPr/>
      <dgm:t>
        <a:bodyPr/>
        <a:lstStyle/>
        <a:p>
          <a:r>
            <a:rPr lang="en-US" altLang="zh-CN" dirty="0"/>
            <a:t>Cameras, microphones</a:t>
          </a:r>
          <a:endParaRPr lang="zh-CN" altLang="en-US" dirty="0"/>
        </a:p>
      </dgm:t>
    </dgm:pt>
    <dgm:pt modelId="{A15A471F-0806-4B95-8720-D568590DFAA5}" type="parTrans" cxnId="{39D616DE-060D-41AB-B79B-2D81D439E008}">
      <dgm:prSet/>
      <dgm:spPr/>
      <dgm:t>
        <a:bodyPr/>
        <a:lstStyle/>
        <a:p>
          <a:endParaRPr lang="zh-CN" altLang="en-US"/>
        </a:p>
      </dgm:t>
    </dgm:pt>
    <dgm:pt modelId="{416D60B0-1993-45A3-AD88-99E18E890F36}" type="sibTrans" cxnId="{39D616DE-060D-41AB-B79B-2D81D439E008}">
      <dgm:prSet/>
      <dgm:spPr/>
      <dgm:t>
        <a:bodyPr/>
        <a:lstStyle/>
        <a:p>
          <a:endParaRPr lang="zh-CN" altLang="en-US"/>
        </a:p>
      </dgm:t>
    </dgm:pt>
    <dgm:pt modelId="{2EC01542-00FC-4B61-9C98-CB1DEC0BC23E}">
      <dgm:prSet phldrT="[文本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Digital Information</a:t>
          </a:r>
          <a:endParaRPr lang="zh-CN" altLang="en-US" b="1" dirty="0">
            <a:solidFill>
              <a:schemeClr val="tx1"/>
            </a:solidFill>
          </a:endParaRPr>
        </a:p>
      </dgm:t>
    </dgm:pt>
    <dgm:pt modelId="{71C4876B-EB5D-47F2-91D0-3E04C0E88A7C}" type="parTrans" cxnId="{3E8BA1FC-0220-443D-85A5-C1009E8A5B9C}">
      <dgm:prSet/>
      <dgm:spPr/>
      <dgm:t>
        <a:bodyPr/>
        <a:lstStyle/>
        <a:p>
          <a:endParaRPr lang="zh-CN" altLang="en-US"/>
        </a:p>
      </dgm:t>
    </dgm:pt>
    <dgm:pt modelId="{3AF50944-ED68-4742-9D0C-E7BC17F2A6EB}" type="sibTrans" cxnId="{3E8BA1FC-0220-443D-85A5-C1009E8A5B9C}">
      <dgm:prSet/>
      <dgm:spPr/>
      <dgm:t>
        <a:bodyPr/>
        <a:lstStyle/>
        <a:p>
          <a:endParaRPr lang="zh-CN" altLang="en-US"/>
        </a:p>
      </dgm:t>
    </dgm:pt>
    <dgm:pt modelId="{BCC9AE0A-10DD-4A73-B3E5-B9E3C4DEC787}">
      <dgm:prSet phldrT="[文本]"/>
      <dgm:spPr/>
      <dgm:t>
        <a:bodyPr/>
        <a:lstStyle/>
        <a:p>
          <a:r>
            <a:rPr lang="en-US" altLang="zh-CN" dirty="0"/>
            <a:t>text</a:t>
          </a:r>
          <a:r>
            <a:rPr lang="zh-CN" altLang="en-US" dirty="0"/>
            <a:t>、</a:t>
          </a:r>
          <a:r>
            <a:rPr lang="en-US" altLang="zh-CN" dirty="0"/>
            <a:t>images</a:t>
          </a:r>
          <a:r>
            <a:rPr lang="zh-CN" altLang="en-US" dirty="0"/>
            <a:t>、</a:t>
          </a:r>
          <a:r>
            <a:rPr lang="en-US" altLang="zh-CN" dirty="0"/>
            <a:t>audios</a:t>
          </a:r>
          <a:r>
            <a:rPr lang="zh-CN" altLang="en-US" dirty="0"/>
            <a:t>、</a:t>
          </a:r>
          <a:r>
            <a:rPr lang="en-US" altLang="zh-CN" dirty="0"/>
            <a:t>videos</a:t>
          </a:r>
          <a:r>
            <a:rPr lang="zh-CN" altLang="en-US" dirty="0"/>
            <a:t>、</a:t>
          </a:r>
          <a:r>
            <a:rPr lang="en-US" altLang="zh-CN" dirty="0"/>
            <a:t>3-D data clouds</a:t>
          </a:r>
          <a:r>
            <a:rPr lang="zh-CN" altLang="en-US" dirty="0"/>
            <a:t>、</a:t>
          </a:r>
          <a:r>
            <a:rPr lang="en-US" altLang="zh-CN" dirty="0"/>
            <a:t>…</a:t>
          </a:r>
          <a:endParaRPr lang="zh-CN" altLang="en-US" dirty="0"/>
        </a:p>
      </dgm:t>
    </dgm:pt>
    <dgm:pt modelId="{931EC38E-7AA7-46FC-8E29-9A631C362901}" type="parTrans" cxnId="{43C45626-2AC8-4E91-88C0-0D05453BE838}">
      <dgm:prSet/>
      <dgm:spPr/>
      <dgm:t>
        <a:bodyPr/>
        <a:lstStyle/>
        <a:p>
          <a:endParaRPr lang="zh-CN" altLang="en-US"/>
        </a:p>
      </dgm:t>
    </dgm:pt>
    <dgm:pt modelId="{06F37066-095D-4C0D-89CC-352BCCFFA216}" type="sibTrans" cxnId="{43C45626-2AC8-4E91-88C0-0D05453BE838}">
      <dgm:prSet/>
      <dgm:spPr/>
      <dgm:t>
        <a:bodyPr/>
        <a:lstStyle/>
        <a:p>
          <a:endParaRPr lang="zh-CN" altLang="en-US"/>
        </a:p>
      </dgm:t>
    </dgm:pt>
    <dgm:pt modelId="{6938DBA0-9171-47E6-AB59-B0618B63CE94}">
      <dgm:prSet phldrT="[文本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Pattern</a:t>
          </a:r>
          <a:endParaRPr lang="zh-CN" altLang="en-US" b="1" dirty="0">
            <a:solidFill>
              <a:schemeClr val="tx1"/>
            </a:solidFill>
          </a:endParaRPr>
        </a:p>
      </dgm:t>
    </dgm:pt>
    <dgm:pt modelId="{7568FF75-E337-4EFE-87FA-2D3ADF91DB6F}" type="parTrans" cxnId="{12540F7C-DCCB-4459-98E5-0A2B13F90EB5}">
      <dgm:prSet/>
      <dgm:spPr/>
      <dgm:t>
        <a:bodyPr/>
        <a:lstStyle/>
        <a:p>
          <a:endParaRPr lang="zh-CN" altLang="en-US"/>
        </a:p>
      </dgm:t>
    </dgm:pt>
    <dgm:pt modelId="{D3371160-B700-470B-B9A7-CF9C1E7DC9F5}" type="sibTrans" cxnId="{12540F7C-DCCB-4459-98E5-0A2B13F90EB5}">
      <dgm:prSet/>
      <dgm:spPr/>
      <dgm:t>
        <a:bodyPr/>
        <a:lstStyle/>
        <a:p>
          <a:endParaRPr lang="zh-CN" altLang="en-US"/>
        </a:p>
      </dgm:t>
    </dgm:pt>
    <dgm:pt modelId="{23534FF0-C5AD-441F-964B-A99FC4894A35}">
      <dgm:prSet phldrT="[文本]"/>
      <dgm:spPr/>
      <dgm:t>
        <a:bodyPr/>
        <a:lstStyle/>
        <a:p>
          <a:r>
            <a:rPr lang="en-US" altLang="zh-CN" dirty="0"/>
            <a:t>Object detection and recognition,  action recognition,  gesture recognition, audio to text, …</a:t>
          </a:r>
          <a:endParaRPr lang="zh-CN" altLang="en-US" dirty="0"/>
        </a:p>
      </dgm:t>
    </dgm:pt>
    <dgm:pt modelId="{86479D47-4021-4252-AA4E-B8148C97E084}" type="parTrans" cxnId="{F8B47FD7-1C77-4916-8CF5-7C9741457B83}">
      <dgm:prSet/>
      <dgm:spPr/>
      <dgm:t>
        <a:bodyPr/>
        <a:lstStyle/>
        <a:p>
          <a:endParaRPr lang="zh-CN" altLang="en-US"/>
        </a:p>
      </dgm:t>
    </dgm:pt>
    <dgm:pt modelId="{11EED58F-A9B7-4BB5-B0C9-7848EDECFF68}" type="sibTrans" cxnId="{F8B47FD7-1C77-4916-8CF5-7C9741457B83}">
      <dgm:prSet/>
      <dgm:spPr/>
      <dgm:t>
        <a:bodyPr/>
        <a:lstStyle/>
        <a:p>
          <a:endParaRPr lang="zh-CN" altLang="en-US"/>
        </a:p>
      </dgm:t>
    </dgm:pt>
    <dgm:pt modelId="{201C7C92-6268-4278-BA37-ACDF1E844333}">
      <dgm:prSet phldrT="[文本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Applications</a:t>
          </a:r>
          <a:endParaRPr lang="zh-CN" altLang="en-US" b="1" dirty="0">
            <a:solidFill>
              <a:schemeClr val="tx1"/>
            </a:solidFill>
          </a:endParaRPr>
        </a:p>
      </dgm:t>
    </dgm:pt>
    <dgm:pt modelId="{565D229D-67C8-4013-93B1-281B502C5959}" type="parTrans" cxnId="{8CDD01B3-C4B7-4A46-8BD6-25B124DA5790}">
      <dgm:prSet/>
      <dgm:spPr/>
      <dgm:t>
        <a:bodyPr/>
        <a:lstStyle/>
        <a:p>
          <a:endParaRPr lang="zh-CN" altLang="en-US"/>
        </a:p>
      </dgm:t>
    </dgm:pt>
    <dgm:pt modelId="{4F46C2FE-6ED0-479E-B132-3D48E4DC6070}" type="sibTrans" cxnId="{8CDD01B3-C4B7-4A46-8BD6-25B124DA5790}">
      <dgm:prSet/>
      <dgm:spPr/>
      <dgm:t>
        <a:bodyPr/>
        <a:lstStyle/>
        <a:p>
          <a:endParaRPr lang="zh-CN" altLang="en-US"/>
        </a:p>
      </dgm:t>
    </dgm:pt>
    <dgm:pt modelId="{2A8171E6-C25C-40A0-8363-B1C2EA5D0837}">
      <dgm:prSet/>
      <dgm:spPr/>
      <dgm:t>
        <a:bodyPr/>
        <a:lstStyle/>
        <a:p>
          <a:r>
            <a:rPr lang="en-US" altLang="zh-CN" dirty="0"/>
            <a:t>Make decision</a:t>
          </a:r>
          <a:r>
            <a:rPr lang="zh-CN" altLang="en-US" dirty="0"/>
            <a:t>、</a:t>
          </a:r>
          <a:r>
            <a:rPr lang="en-US" altLang="zh-CN" dirty="0"/>
            <a:t>plan</a:t>
          </a:r>
          <a:r>
            <a:rPr lang="zh-CN" altLang="en-US" dirty="0"/>
            <a:t>、</a:t>
          </a:r>
          <a:r>
            <a:rPr lang="en-US" altLang="zh-CN" dirty="0"/>
            <a:t>processing</a:t>
          </a:r>
          <a:r>
            <a:rPr lang="zh-CN" altLang="en-US" dirty="0"/>
            <a:t>、</a:t>
          </a:r>
          <a:r>
            <a:rPr lang="en-US" altLang="zh-CN" dirty="0"/>
            <a:t>…</a:t>
          </a:r>
          <a:endParaRPr lang="zh-CN" altLang="en-US" dirty="0"/>
        </a:p>
      </dgm:t>
    </dgm:pt>
    <dgm:pt modelId="{7CEE310A-AC80-4D36-B4DF-093A58F6A13B}" type="parTrans" cxnId="{D01258A0-AC95-4B3F-9658-E4EDA4924F1E}">
      <dgm:prSet/>
      <dgm:spPr/>
      <dgm:t>
        <a:bodyPr/>
        <a:lstStyle/>
        <a:p>
          <a:endParaRPr lang="zh-CN" altLang="en-US"/>
        </a:p>
      </dgm:t>
    </dgm:pt>
    <dgm:pt modelId="{F39C734B-8CD3-41D5-93E1-75A30EF823F3}" type="sibTrans" cxnId="{D01258A0-AC95-4B3F-9658-E4EDA4924F1E}">
      <dgm:prSet/>
      <dgm:spPr/>
      <dgm:t>
        <a:bodyPr/>
        <a:lstStyle/>
        <a:p>
          <a:endParaRPr lang="zh-CN" altLang="en-US"/>
        </a:p>
      </dgm:t>
    </dgm:pt>
    <dgm:pt modelId="{A70658DC-81D8-412A-81FB-FDB443511A27}" type="pres">
      <dgm:prSet presAssocID="{221F6488-EFB8-4A4E-ADFF-C04102A0DD9C}" presName="linearFlow" presStyleCnt="0">
        <dgm:presLayoutVars>
          <dgm:dir/>
          <dgm:animLvl val="lvl"/>
          <dgm:resizeHandles val="exact"/>
        </dgm:presLayoutVars>
      </dgm:prSet>
      <dgm:spPr/>
    </dgm:pt>
    <dgm:pt modelId="{EC1D4DBF-332A-4924-A393-46A1281DF95A}" type="pres">
      <dgm:prSet presAssocID="{EEA0DB50-C021-4886-B84E-7A79CAD3C005}" presName="composite" presStyleCnt="0"/>
      <dgm:spPr/>
    </dgm:pt>
    <dgm:pt modelId="{2A6076DE-F8E1-44DE-82C8-869762367D31}" type="pres">
      <dgm:prSet presAssocID="{EEA0DB50-C021-4886-B84E-7A79CAD3C005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B5A7383-2EFE-437E-BC26-2A9CC9496BE9}" type="pres">
      <dgm:prSet presAssocID="{EEA0DB50-C021-4886-B84E-7A79CAD3C005}" presName="descendantText" presStyleLbl="alignAcc1" presStyleIdx="0" presStyleCnt="4">
        <dgm:presLayoutVars>
          <dgm:bulletEnabled val="1"/>
        </dgm:presLayoutVars>
      </dgm:prSet>
      <dgm:spPr/>
    </dgm:pt>
    <dgm:pt modelId="{5AB2CE98-5BE3-4040-8557-8EBDDBF4C757}" type="pres">
      <dgm:prSet presAssocID="{1BC4741D-AB1F-4CC9-9A2D-9DB263C5FF0E}" presName="sp" presStyleCnt="0"/>
      <dgm:spPr/>
    </dgm:pt>
    <dgm:pt modelId="{F6B46316-E821-434A-A0F5-9805274F93BA}" type="pres">
      <dgm:prSet presAssocID="{2EC01542-00FC-4B61-9C98-CB1DEC0BC23E}" presName="composite" presStyleCnt="0"/>
      <dgm:spPr/>
    </dgm:pt>
    <dgm:pt modelId="{8EECA981-67F6-47FF-8356-E5EDF4775E03}" type="pres">
      <dgm:prSet presAssocID="{2EC01542-00FC-4B61-9C98-CB1DEC0BC23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B142D51-0D04-40CF-91EF-5CA8FB11FC9D}" type="pres">
      <dgm:prSet presAssocID="{2EC01542-00FC-4B61-9C98-CB1DEC0BC23E}" presName="descendantText" presStyleLbl="alignAcc1" presStyleIdx="1" presStyleCnt="4">
        <dgm:presLayoutVars>
          <dgm:bulletEnabled val="1"/>
        </dgm:presLayoutVars>
      </dgm:prSet>
      <dgm:spPr/>
    </dgm:pt>
    <dgm:pt modelId="{D4C060C2-90AA-4CF9-9286-F1C32B87B778}" type="pres">
      <dgm:prSet presAssocID="{3AF50944-ED68-4742-9D0C-E7BC17F2A6EB}" presName="sp" presStyleCnt="0"/>
      <dgm:spPr/>
    </dgm:pt>
    <dgm:pt modelId="{6935B83C-8459-400A-BEE5-79B2A6DA023A}" type="pres">
      <dgm:prSet presAssocID="{6938DBA0-9171-47E6-AB59-B0618B63CE94}" presName="composite" presStyleCnt="0"/>
      <dgm:spPr/>
    </dgm:pt>
    <dgm:pt modelId="{DDD76D8B-7B20-4723-A0DE-89F8EC939861}" type="pres">
      <dgm:prSet presAssocID="{6938DBA0-9171-47E6-AB59-B0618B63CE9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5DE12CB-E5F4-469A-B429-A2DF060A7166}" type="pres">
      <dgm:prSet presAssocID="{6938DBA0-9171-47E6-AB59-B0618B63CE94}" presName="descendantText" presStyleLbl="alignAcc1" presStyleIdx="2" presStyleCnt="4">
        <dgm:presLayoutVars>
          <dgm:bulletEnabled val="1"/>
        </dgm:presLayoutVars>
      </dgm:prSet>
      <dgm:spPr/>
    </dgm:pt>
    <dgm:pt modelId="{F4AD957E-5FC2-4571-B6CF-6285D9E17EEE}" type="pres">
      <dgm:prSet presAssocID="{D3371160-B700-470B-B9A7-CF9C1E7DC9F5}" presName="sp" presStyleCnt="0"/>
      <dgm:spPr/>
    </dgm:pt>
    <dgm:pt modelId="{CD54DCDC-8FC6-4C2E-A325-9C71CCEAC019}" type="pres">
      <dgm:prSet presAssocID="{201C7C92-6268-4278-BA37-ACDF1E844333}" presName="composite" presStyleCnt="0"/>
      <dgm:spPr/>
    </dgm:pt>
    <dgm:pt modelId="{6E99A7E1-E693-4918-AD75-3F11562408FA}" type="pres">
      <dgm:prSet presAssocID="{201C7C92-6268-4278-BA37-ACDF1E84433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C51B599-DDDD-462E-81FA-E52268E92ADE}" type="pres">
      <dgm:prSet presAssocID="{201C7C92-6268-4278-BA37-ACDF1E84433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BDC1719-6BB6-41D5-8852-F8F6223A5432}" type="presOf" srcId="{221F6488-EFB8-4A4E-ADFF-C04102A0DD9C}" destId="{A70658DC-81D8-412A-81FB-FDB443511A27}" srcOrd="0" destOrd="0" presId="urn:microsoft.com/office/officeart/2005/8/layout/chevron2"/>
    <dgm:cxn modelId="{43C45626-2AC8-4E91-88C0-0D05453BE838}" srcId="{2EC01542-00FC-4B61-9C98-CB1DEC0BC23E}" destId="{BCC9AE0A-10DD-4A73-B3E5-B9E3C4DEC787}" srcOrd="0" destOrd="0" parTransId="{931EC38E-7AA7-46FC-8E29-9A631C362901}" sibTransId="{06F37066-095D-4C0D-89CC-352BCCFFA216}"/>
    <dgm:cxn modelId="{EE2CE94A-BC4A-471E-8159-1632E8F94A05}" type="presOf" srcId="{2EC01542-00FC-4B61-9C98-CB1DEC0BC23E}" destId="{8EECA981-67F6-47FF-8356-E5EDF4775E03}" srcOrd="0" destOrd="0" presId="urn:microsoft.com/office/officeart/2005/8/layout/chevron2"/>
    <dgm:cxn modelId="{5EB49F73-A3EA-4611-A5EC-0DDE5E32999F}" type="presOf" srcId="{2A8171E6-C25C-40A0-8363-B1C2EA5D0837}" destId="{1C51B599-DDDD-462E-81FA-E52268E92ADE}" srcOrd="0" destOrd="0" presId="urn:microsoft.com/office/officeart/2005/8/layout/chevron2"/>
    <dgm:cxn modelId="{F46D1656-C7C8-4997-8F22-1A9C6D290A35}" type="presOf" srcId="{201C7C92-6268-4278-BA37-ACDF1E844333}" destId="{6E99A7E1-E693-4918-AD75-3F11562408FA}" srcOrd="0" destOrd="0" presId="urn:microsoft.com/office/officeart/2005/8/layout/chevron2"/>
    <dgm:cxn modelId="{6E498156-EA39-4A25-86BF-E97AC9A0DCC1}" srcId="{221F6488-EFB8-4A4E-ADFF-C04102A0DD9C}" destId="{EEA0DB50-C021-4886-B84E-7A79CAD3C005}" srcOrd="0" destOrd="0" parTransId="{DE61BEC9-FEED-4803-983E-32DAAB6951DF}" sibTransId="{1BC4741D-AB1F-4CC9-9A2D-9DB263C5FF0E}"/>
    <dgm:cxn modelId="{12540F7C-DCCB-4459-98E5-0A2B13F90EB5}" srcId="{221F6488-EFB8-4A4E-ADFF-C04102A0DD9C}" destId="{6938DBA0-9171-47E6-AB59-B0618B63CE94}" srcOrd="2" destOrd="0" parTransId="{7568FF75-E337-4EFE-87FA-2D3ADF91DB6F}" sibTransId="{D3371160-B700-470B-B9A7-CF9C1E7DC9F5}"/>
    <dgm:cxn modelId="{D01258A0-AC95-4B3F-9658-E4EDA4924F1E}" srcId="{201C7C92-6268-4278-BA37-ACDF1E844333}" destId="{2A8171E6-C25C-40A0-8363-B1C2EA5D0837}" srcOrd="0" destOrd="0" parTransId="{7CEE310A-AC80-4D36-B4DF-093A58F6A13B}" sibTransId="{F39C734B-8CD3-41D5-93E1-75A30EF823F3}"/>
    <dgm:cxn modelId="{8CDD01B3-C4B7-4A46-8BD6-25B124DA5790}" srcId="{221F6488-EFB8-4A4E-ADFF-C04102A0DD9C}" destId="{201C7C92-6268-4278-BA37-ACDF1E844333}" srcOrd="3" destOrd="0" parTransId="{565D229D-67C8-4013-93B1-281B502C5959}" sibTransId="{4F46C2FE-6ED0-479E-B132-3D48E4DC6070}"/>
    <dgm:cxn modelId="{C7F006BD-5D3D-49C0-8066-ACEB6FB4903F}" type="presOf" srcId="{6938DBA0-9171-47E6-AB59-B0618B63CE94}" destId="{DDD76D8B-7B20-4723-A0DE-89F8EC939861}" srcOrd="0" destOrd="0" presId="urn:microsoft.com/office/officeart/2005/8/layout/chevron2"/>
    <dgm:cxn modelId="{2D0656BD-2368-4BE5-BCF2-613166F3AC61}" type="presOf" srcId="{BCC9AE0A-10DD-4A73-B3E5-B9E3C4DEC787}" destId="{0B142D51-0D04-40CF-91EF-5CA8FB11FC9D}" srcOrd="0" destOrd="0" presId="urn:microsoft.com/office/officeart/2005/8/layout/chevron2"/>
    <dgm:cxn modelId="{F87FB4BD-074A-4199-BE90-C039692B3AB3}" type="presOf" srcId="{EEA0DB50-C021-4886-B84E-7A79CAD3C005}" destId="{2A6076DE-F8E1-44DE-82C8-869762367D31}" srcOrd="0" destOrd="0" presId="urn:microsoft.com/office/officeart/2005/8/layout/chevron2"/>
    <dgm:cxn modelId="{61FD4FC5-A4BB-4D04-8BC4-ED331C1385BB}" type="presOf" srcId="{A6853650-5156-4C0F-9B06-842DBB19705F}" destId="{DB5A7383-2EFE-437E-BC26-2A9CC9496BE9}" srcOrd="0" destOrd="0" presId="urn:microsoft.com/office/officeart/2005/8/layout/chevron2"/>
    <dgm:cxn modelId="{3A4565C9-1A88-4B26-B770-2DF324B31EBC}" type="presOf" srcId="{23534FF0-C5AD-441F-964B-A99FC4894A35}" destId="{05DE12CB-E5F4-469A-B429-A2DF060A7166}" srcOrd="0" destOrd="0" presId="urn:microsoft.com/office/officeart/2005/8/layout/chevron2"/>
    <dgm:cxn modelId="{F8B47FD7-1C77-4916-8CF5-7C9741457B83}" srcId="{6938DBA0-9171-47E6-AB59-B0618B63CE94}" destId="{23534FF0-C5AD-441F-964B-A99FC4894A35}" srcOrd="0" destOrd="0" parTransId="{86479D47-4021-4252-AA4E-B8148C97E084}" sibTransId="{11EED58F-A9B7-4BB5-B0C9-7848EDECFF68}"/>
    <dgm:cxn modelId="{39D616DE-060D-41AB-B79B-2D81D439E008}" srcId="{EEA0DB50-C021-4886-B84E-7A79CAD3C005}" destId="{A6853650-5156-4C0F-9B06-842DBB19705F}" srcOrd="0" destOrd="0" parTransId="{A15A471F-0806-4B95-8720-D568590DFAA5}" sibTransId="{416D60B0-1993-45A3-AD88-99E18E890F36}"/>
    <dgm:cxn modelId="{3E8BA1FC-0220-443D-85A5-C1009E8A5B9C}" srcId="{221F6488-EFB8-4A4E-ADFF-C04102A0DD9C}" destId="{2EC01542-00FC-4B61-9C98-CB1DEC0BC23E}" srcOrd="1" destOrd="0" parTransId="{71C4876B-EB5D-47F2-91D0-3E04C0E88A7C}" sibTransId="{3AF50944-ED68-4742-9D0C-E7BC17F2A6EB}"/>
    <dgm:cxn modelId="{947069F1-D924-4139-957B-8DC19ACB52A8}" type="presParOf" srcId="{A70658DC-81D8-412A-81FB-FDB443511A27}" destId="{EC1D4DBF-332A-4924-A393-46A1281DF95A}" srcOrd="0" destOrd="0" presId="urn:microsoft.com/office/officeart/2005/8/layout/chevron2"/>
    <dgm:cxn modelId="{B30278B2-1B3F-43C4-A370-345221635DA0}" type="presParOf" srcId="{EC1D4DBF-332A-4924-A393-46A1281DF95A}" destId="{2A6076DE-F8E1-44DE-82C8-869762367D31}" srcOrd="0" destOrd="0" presId="urn:microsoft.com/office/officeart/2005/8/layout/chevron2"/>
    <dgm:cxn modelId="{11B23301-F9EE-4E58-BC14-CEFEDA1CEDAC}" type="presParOf" srcId="{EC1D4DBF-332A-4924-A393-46A1281DF95A}" destId="{DB5A7383-2EFE-437E-BC26-2A9CC9496BE9}" srcOrd="1" destOrd="0" presId="urn:microsoft.com/office/officeart/2005/8/layout/chevron2"/>
    <dgm:cxn modelId="{3E011891-F17B-45F0-A9F1-B4CA3FAC484B}" type="presParOf" srcId="{A70658DC-81D8-412A-81FB-FDB443511A27}" destId="{5AB2CE98-5BE3-4040-8557-8EBDDBF4C757}" srcOrd="1" destOrd="0" presId="urn:microsoft.com/office/officeart/2005/8/layout/chevron2"/>
    <dgm:cxn modelId="{654C6214-2CE5-41DE-A697-B2DC694EAF6E}" type="presParOf" srcId="{A70658DC-81D8-412A-81FB-FDB443511A27}" destId="{F6B46316-E821-434A-A0F5-9805274F93BA}" srcOrd="2" destOrd="0" presId="urn:microsoft.com/office/officeart/2005/8/layout/chevron2"/>
    <dgm:cxn modelId="{A1743696-BF83-4EAA-A2FD-D0FFE45CB597}" type="presParOf" srcId="{F6B46316-E821-434A-A0F5-9805274F93BA}" destId="{8EECA981-67F6-47FF-8356-E5EDF4775E03}" srcOrd="0" destOrd="0" presId="urn:microsoft.com/office/officeart/2005/8/layout/chevron2"/>
    <dgm:cxn modelId="{6F726957-CEB3-423E-B4D6-0A6D8978216E}" type="presParOf" srcId="{F6B46316-E821-434A-A0F5-9805274F93BA}" destId="{0B142D51-0D04-40CF-91EF-5CA8FB11FC9D}" srcOrd="1" destOrd="0" presId="urn:microsoft.com/office/officeart/2005/8/layout/chevron2"/>
    <dgm:cxn modelId="{A1690828-11C3-4C8A-BDDD-AFC9EA00E236}" type="presParOf" srcId="{A70658DC-81D8-412A-81FB-FDB443511A27}" destId="{D4C060C2-90AA-4CF9-9286-F1C32B87B778}" srcOrd="3" destOrd="0" presId="urn:microsoft.com/office/officeart/2005/8/layout/chevron2"/>
    <dgm:cxn modelId="{91FA4D37-57BE-4F77-A44E-269EB9895BAB}" type="presParOf" srcId="{A70658DC-81D8-412A-81FB-FDB443511A27}" destId="{6935B83C-8459-400A-BEE5-79B2A6DA023A}" srcOrd="4" destOrd="0" presId="urn:microsoft.com/office/officeart/2005/8/layout/chevron2"/>
    <dgm:cxn modelId="{D9849637-3721-47BF-B6E0-8498AED86D0C}" type="presParOf" srcId="{6935B83C-8459-400A-BEE5-79B2A6DA023A}" destId="{DDD76D8B-7B20-4723-A0DE-89F8EC939861}" srcOrd="0" destOrd="0" presId="urn:microsoft.com/office/officeart/2005/8/layout/chevron2"/>
    <dgm:cxn modelId="{23728E6D-761A-4638-918F-E3C0546B3573}" type="presParOf" srcId="{6935B83C-8459-400A-BEE5-79B2A6DA023A}" destId="{05DE12CB-E5F4-469A-B429-A2DF060A7166}" srcOrd="1" destOrd="0" presId="urn:microsoft.com/office/officeart/2005/8/layout/chevron2"/>
    <dgm:cxn modelId="{D96E642D-A608-41B6-9FD6-CBC8F953E496}" type="presParOf" srcId="{A70658DC-81D8-412A-81FB-FDB443511A27}" destId="{F4AD957E-5FC2-4571-B6CF-6285D9E17EEE}" srcOrd="5" destOrd="0" presId="urn:microsoft.com/office/officeart/2005/8/layout/chevron2"/>
    <dgm:cxn modelId="{6C9A779D-AB58-49BA-BDB0-D098E8DB87A9}" type="presParOf" srcId="{A70658DC-81D8-412A-81FB-FDB443511A27}" destId="{CD54DCDC-8FC6-4C2E-A325-9C71CCEAC019}" srcOrd="6" destOrd="0" presId="urn:microsoft.com/office/officeart/2005/8/layout/chevron2"/>
    <dgm:cxn modelId="{9488BB9B-3D19-4195-B697-19BC664ED6B3}" type="presParOf" srcId="{CD54DCDC-8FC6-4C2E-A325-9C71CCEAC019}" destId="{6E99A7E1-E693-4918-AD75-3F11562408FA}" srcOrd="0" destOrd="0" presId="urn:microsoft.com/office/officeart/2005/8/layout/chevron2"/>
    <dgm:cxn modelId="{34C4722A-4407-475A-9787-75D44AC49D9C}" type="presParOf" srcId="{CD54DCDC-8FC6-4C2E-A325-9C71CCEAC019}" destId="{1C51B599-DDDD-462E-81FA-E52268E92AD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076DE-F8E1-44DE-82C8-869762367D31}">
      <dsp:nvSpPr>
        <dsp:cNvPr id="0" name=""/>
        <dsp:cNvSpPr/>
      </dsp:nvSpPr>
      <dsp:spPr>
        <a:xfrm rot="5400000">
          <a:off x="-202696" y="202887"/>
          <a:ext cx="1351310" cy="9459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Sensors</a:t>
          </a:r>
          <a:endParaRPr lang="zh-CN" altLang="en-US" sz="1400" b="1" kern="1200" dirty="0">
            <a:solidFill>
              <a:schemeClr val="tx1"/>
            </a:solidFill>
          </a:endParaRPr>
        </a:p>
      </dsp:txBody>
      <dsp:txXfrm rot="-5400000">
        <a:off x="1" y="473150"/>
        <a:ext cx="945917" cy="405393"/>
      </dsp:txXfrm>
    </dsp:sp>
    <dsp:sp modelId="{DB5A7383-2EFE-437E-BC26-2A9CC9496BE9}">
      <dsp:nvSpPr>
        <dsp:cNvPr id="0" name=""/>
        <dsp:cNvSpPr/>
      </dsp:nvSpPr>
      <dsp:spPr>
        <a:xfrm rot="5400000">
          <a:off x="4030226" y="-3084118"/>
          <a:ext cx="878351" cy="70469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Cameras, microphones</a:t>
          </a:r>
          <a:endParaRPr lang="zh-CN" altLang="en-US" sz="2400" kern="1200" dirty="0"/>
        </a:p>
      </dsp:txBody>
      <dsp:txXfrm rot="-5400000">
        <a:off x="945917" y="43069"/>
        <a:ext cx="7004092" cy="792595"/>
      </dsp:txXfrm>
    </dsp:sp>
    <dsp:sp modelId="{8EECA981-67F6-47FF-8356-E5EDF4775E03}">
      <dsp:nvSpPr>
        <dsp:cNvPr id="0" name=""/>
        <dsp:cNvSpPr/>
      </dsp:nvSpPr>
      <dsp:spPr>
        <a:xfrm rot="5400000">
          <a:off x="-202696" y="1408507"/>
          <a:ext cx="1351310" cy="9459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chemeClr val="tx1"/>
              </a:solidFill>
            </a:rPr>
            <a:t>Digital Information</a:t>
          </a:r>
          <a:endParaRPr lang="zh-CN" altLang="en-US" sz="1200" b="1" kern="1200" dirty="0">
            <a:solidFill>
              <a:schemeClr val="tx1"/>
            </a:solidFill>
          </a:endParaRPr>
        </a:p>
      </dsp:txBody>
      <dsp:txXfrm rot="-5400000">
        <a:off x="1" y="1678770"/>
        <a:ext cx="945917" cy="405393"/>
      </dsp:txXfrm>
    </dsp:sp>
    <dsp:sp modelId="{0B142D51-0D04-40CF-91EF-5CA8FB11FC9D}">
      <dsp:nvSpPr>
        <dsp:cNvPr id="0" name=""/>
        <dsp:cNvSpPr/>
      </dsp:nvSpPr>
      <dsp:spPr>
        <a:xfrm rot="5400000">
          <a:off x="4030226" y="-1878498"/>
          <a:ext cx="878351" cy="70469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text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images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audios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videos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3-D data clouds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…</a:t>
          </a:r>
          <a:endParaRPr lang="zh-CN" altLang="en-US" sz="2400" kern="1200" dirty="0"/>
        </a:p>
      </dsp:txBody>
      <dsp:txXfrm rot="-5400000">
        <a:off x="945917" y="1248689"/>
        <a:ext cx="7004092" cy="792595"/>
      </dsp:txXfrm>
    </dsp:sp>
    <dsp:sp modelId="{DDD76D8B-7B20-4723-A0DE-89F8EC939861}">
      <dsp:nvSpPr>
        <dsp:cNvPr id="0" name=""/>
        <dsp:cNvSpPr/>
      </dsp:nvSpPr>
      <dsp:spPr>
        <a:xfrm rot="5400000">
          <a:off x="-202696" y="2614127"/>
          <a:ext cx="1351310" cy="945917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chemeClr val="tx1"/>
              </a:solidFill>
            </a:rPr>
            <a:t>Pattern</a:t>
          </a:r>
          <a:endParaRPr lang="zh-CN" altLang="en-US" sz="1200" b="1" kern="1200" dirty="0">
            <a:solidFill>
              <a:schemeClr val="tx1"/>
            </a:solidFill>
          </a:endParaRPr>
        </a:p>
      </dsp:txBody>
      <dsp:txXfrm rot="-5400000">
        <a:off x="1" y="2884390"/>
        <a:ext cx="945917" cy="405393"/>
      </dsp:txXfrm>
    </dsp:sp>
    <dsp:sp modelId="{05DE12CB-E5F4-469A-B429-A2DF060A7166}">
      <dsp:nvSpPr>
        <dsp:cNvPr id="0" name=""/>
        <dsp:cNvSpPr/>
      </dsp:nvSpPr>
      <dsp:spPr>
        <a:xfrm rot="5400000">
          <a:off x="4030226" y="-672878"/>
          <a:ext cx="878351" cy="70469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Object detection and recognition,  action recognition,  gesture recognition, audio to text, …</a:t>
          </a:r>
          <a:endParaRPr lang="zh-CN" altLang="en-US" sz="2400" kern="1200" dirty="0"/>
        </a:p>
      </dsp:txBody>
      <dsp:txXfrm rot="-5400000">
        <a:off x="945917" y="2454309"/>
        <a:ext cx="7004092" cy="792595"/>
      </dsp:txXfrm>
    </dsp:sp>
    <dsp:sp modelId="{6E99A7E1-E693-4918-AD75-3F11562408FA}">
      <dsp:nvSpPr>
        <dsp:cNvPr id="0" name=""/>
        <dsp:cNvSpPr/>
      </dsp:nvSpPr>
      <dsp:spPr>
        <a:xfrm rot="5400000">
          <a:off x="-202696" y="3819747"/>
          <a:ext cx="1351310" cy="945917"/>
        </a:xfrm>
        <a:prstGeom prst="chevron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b="1" kern="1200" dirty="0">
              <a:solidFill>
                <a:schemeClr val="tx1"/>
              </a:solidFill>
            </a:rPr>
            <a:t>Applications</a:t>
          </a:r>
          <a:endParaRPr lang="zh-CN" altLang="en-US" sz="1200" b="1" kern="1200" dirty="0">
            <a:solidFill>
              <a:schemeClr val="tx1"/>
            </a:solidFill>
          </a:endParaRPr>
        </a:p>
      </dsp:txBody>
      <dsp:txXfrm rot="-5400000">
        <a:off x="1" y="4090010"/>
        <a:ext cx="945917" cy="405393"/>
      </dsp:txXfrm>
    </dsp:sp>
    <dsp:sp modelId="{1C51B599-DDDD-462E-81FA-E52268E92ADE}">
      <dsp:nvSpPr>
        <dsp:cNvPr id="0" name=""/>
        <dsp:cNvSpPr/>
      </dsp:nvSpPr>
      <dsp:spPr>
        <a:xfrm rot="5400000">
          <a:off x="4030226" y="532741"/>
          <a:ext cx="878351" cy="70469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Make decision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plan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processing</a:t>
          </a:r>
          <a:r>
            <a:rPr lang="zh-CN" altLang="en-US" sz="2400" kern="1200" dirty="0"/>
            <a:t>、</a:t>
          </a:r>
          <a:r>
            <a:rPr lang="en-US" altLang="zh-CN" sz="2400" kern="1200" dirty="0"/>
            <a:t>…</a:t>
          </a:r>
          <a:endParaRPr lang="zh-CN" altLang="en-US" sz="2400" kern="1200" dirty="0"/>
        </a:p>
      </dsp:txBody>
      <dsp:txXfrm rot="-5400000">
        <a:off x="945917" y="3659928"/>
        <a:ext cx="7004092" cy="792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2:23.2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42 243 59 0,'-11'-9'67'16,"1"0"-6"-16,1-1-4 16,2 2 11-16,2 2-15 15,5 2 5-15,0 4-14 16,0 0-44-16,0 0-11 15,0 0-17-15,18 2 23 16,19 12 6-16,14-1-3 16,17-5-4-16,12-4-1 15,14-4 5-15,5 0 4 16,4-8 6-16,3-7 30 0,0 1-35 16,1-2 0-1,2 3 4-15,1 3-1 0,0-1-4 16,3 7-2-16,0 0 0 15,2 2 9-15,1 0-9 16,-6 2 0-16,-3-1-6 16,-9-3 6-16,-2 1 7 15,-3 1-7-15,0 0 1 16,-2-2 5-16,-5 2-6 16,0-3-12-16,-5-1 7 15,4 2 7-15,2-4-2 16,1 0 0-16,0 3 2 0,1-4 10 15,4 0-12-15,6-1 0 16,9 2 0-16,4 1 1 16,0 2 15-16,-2 1-16 15,-4 0 6-15,3-2-2 16,-1 2 1-16,-2-1 0 16,-1 2 1-16,-7-2-4 15,-5 2 2-15,-1 3-4 16,-6 0 0-16,-3 0-3 15,-7 0 4-15,-5 0-1 16,-5 3 0-16,-9 5 1 16,2-1-6-16,-2 1 5 15,-2 2 0-15,1 0-1 0,-4-5 1 16,-1 3 0 0,-7-1 1-16,-4-2 4 0,-4 3-3 15,1-2-2-15,-1 0 0 16,-5-2 0-16,2 1 0 15,-4-1-3-15,-6 0 3 16,1 0 1-16,-4-3 3 16,-3 3-4-16,-1-3 0 15,-2-1 3-15,-1 2-3 16,-1 0 0-16,-2 0 0 16,1-2 2-16,2 2 2 15,3-2-4-15,-2 0 0 0,2 0 6 16,-1 0-4-1,-4 0 12-15,-4 0-9 0,-3 0 2 16,-3 0-7-16,-1 0 0 16,0 2-9-16,0 5-43 15,0 2-64-15,-30-5-62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2:56.3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196 392 49 0,'0'0'56'16,"0"0"-10"-16,0 0 66 16,0 0-32-16,0 0-9 15,0 0-16-15,-13-20-19 16,13 20 27-16,0 0-39 15,0 0 5-15,0 0 6 16,0 0-11-16,0 0 0 16,0 0-7-16,0 0-10 15,0 0 5-15,0 0-12 16,0 0 0-16,0 0-9 0,0 0 6 16,0 0-5-1,0 0-4-15,0 0 0 0,0 0 4 16,0 0-8-16,0 0 16 15,0 0 2-15,0 0 1 16,0 0-3-16,0 0 0 16,0 0 3-16,0 0-11 15,0 0 8-15,0 0-29 16,0 0 27-16,0 0-22 16,0 0 12-16,0 0 2 15,0 0 10-15,0 0 11 16,0 0-11-16,0 0 0 0,0 0 7 15,0 0-1-15,0 0-3 16,0 0-3-16,0 0-1 16,0 0 0-16,-2 0-64 15,-6-8-199-15</inkml:trace>
  <inkml:trace contextRef="#ctx0" brushRef="#br0" timeOffset="1285">211 362 124 0,'0'0'143'0,"0"0"-34"15,0 0 16-15,0 0-18 0,0 0-20 16,0 0 0-1,0 0-64-15,-32-74-3 0,30 74 6 16,2 0-26-16,-3 0-14 16,2 0 1-16,-6 16 13 15,-1 10-12-15,-2 3 12 16,2-3 0-16,1-3 18 16,1-12-18-16,3-2 5 15,3-8 2-15,0-1-7 16,0 0 10-16,0 0-10 15,0 0 0-15,0 0 20 16,0 0-20-16,0 0 0 0,0 0-4 16,0 0-12-1,0 0-10-15,0 0-45 0,0 0-31 16,0-4-22-16,0-4-47 16,-1-1-117-16</inkml:trace>
  <inkml:trace contextRef="#ctx0" brushRef="#br0" timeOffset="2330">163 674 180 0,'0'0'51'16,"0"0"54"-16,0 0-4 0,0 0 6 15,0 0-10 1,0 0-66-16,-76-49-4 0,62 49-27 16,-6 17 2-16,4 7-7 15,2 6 5-15,2 1 0 16,3-5 13-16,8 1-12 15,1-8-1-15,0 0 0 16,0 2 0-16,9-4 0 16,9-1-3-16,7-4-16 15,12-8 15-15,9-4-37 16,9 0-16-16,7-13-2 16,-2-8-15-16,-6-2 11 15,-8-2 28-15,-11 2 28 16,-11 6 7-16,-11 1 13 15,-9 6 8-15,-4 4 49 0,0-1 23 16,0 2-35-16,-13 2-19 16,-3 1-29-16,2 2 32 15,1 0-42-15,-1 0 4 16,5 2-1-16,4 6 3 16,0 1-4-16,5 5-2 15,0 2 0-15,0 1-6 16,0 1 7-16,2-2-1 15,14-2 0-15,1-5-16 16,0-9-7-16,-1 0-54 16,-2 0 30-16,0-13 44 15,-1-5-20-15,-4 0 23 0,-5 7 9 16,0 5 9-16,-4 3 12 16,0 3-30-16,0 0 0 15,0 0-8-15,2 5-8 16,5 10 16-16,1 3 28 15,4-1-23-15,-2-4 6 16,6-3-11-16,2-7-9 16,11-3-5-16,5 0-28 15,11-23-26-15,-2-10-2 16,-1-5-19-16,-4-5 75 16,-8 0-17-16,-7 6 31 15,-13 6 62-15,-6 14 21 16,-1 10 41-16,-3 7-14 0,0 0-57 15,0 0-8-15,0 10-45 16,-13 20 0-16,1 7 25 16,4 3-22-16,4-3 9 15,4-9-7-15,0-2 0 16,1-3 10-16,15-5-15 16,-1-4 0-16,4-5 6 15,5-7-6-15,1-2-4 16,-2 0-16-16,-3 0-66 15,-9-18-79-15,-11-4-132 16</inkml:trace>
  <inkml:trace contextRef="#ctx0" brushRef="#br0" timeOffset="2504">707 637 449 0,'0'0'109'0,"0"0"-81"16,0 0 3-16,0 0-31 15,0 0-14-15,0 0 14 16,127 33 40-16,-66-29-40 16,4-4-19-16,2 0-65 15,-1 0-101-15,-10-13-75 16</inkml:trace>
  <inkml:trace contextRef="#ctx0" brushRef="#br0" timeOffset="2723">1358 436 447 0,'0'0'21'0,"0"0"24"15,0 0 55-15,0 0-50 16,0 0-17-16,0 0 4 16,-29 378-31-16,28-324 1 15,-2-6-1-15,-1-5 3 16,1-13-9-16,1-4-4 15,2-13-33-15,0-8-16 16,0-5-190-16,25-21-31 0</inkml:trace>
  <inkml:trace contextRef="#ctx0" brushRef="#br0" timeOffset="3937">1711 457 388 0,'0'0'96'15,"0"0"-86"-15,0 0 49 16,0 0 26-16,0 0-17 16,0 0-25-16,0 274 3 15,0-237-46-15,0-9 5 16,0-7 2-16,4-9-1 16,-1-9-8-16,-3 0 2 15,0-3-7-15,0 0-2 16,0-17-23-16,-3-10-66 0,-14-3 32 15,0 0 18-15,0 12 14 16,4 7 22-16,5 6 12 16,-3 5 41-16,6 0-25 15,-2 0-4-15,1 12 31 16,-1 8-20-16,2-1 1 16,5 3-11-16,0-3-5 15,0-2 15-15,3 3-23 16,12-10 0-16,2-1 1 15,6-4-1-15,7-5-56 16,4 0 4-16,3-11-2 16,-4-10 21-16,-6 2-2 0,-7 5 35 15,-7 5 21-15,-8 3 34 16,-5 6 10-16,0 0 9 16,0 0-46-16,0 0-14 15,0 0-14-15,0 13 0 16,0 2 12-16,0 1-12 15,4-4 4-15,4-3-4 16,5-4 0-16,3-2-1 16,1-3-41-16,5 0 6 15,-2-7 35-15,-3-12-33 16,-6-4 13-16,-5 0 14 16,-6 4 14-16,0 7-14 15,0 3 6-15,0 5 1 16,-10 4 25-16,-1 0-8 15,1 0-16-15,-2 0-1 0,1 7 0 16,5 2 0-16,2-2 0 16,4 4-10-16,0-2 1 15,4 2 5-15,25-1-35 16,5-2-17-16,12-4-38 16,1-4 38-16,-1 0-59 15,0 0 43-15,-12-9 0 16,-5-9 72-16,-11 3 7 15,-6-6 43-15,-11 3 82 16,-1-2 0-16,0 0-29 0,0 7-43 16,-9 2 15-1,-1 6-23-15,2 3-8 0,1 2-33 16,1 0 0-16,-3 0-20 16,2 7 9-16,0 11 0 15,1 3 3-15,6-3-2 16,0 1-1-16,0-6 7 15,0-3-7-15,2-5-4 16,14-5-53-16,5 0-21 16,-1 0 59-16,0-14-33 15,-6 0 26-15,-2 2 16 16,-8 5 10-16,-2 5 37 16,-2 2-1-16,0 0-12 15,0 0 3-15,0 0-23 16,0 2 1-16,-6 18-5 0,-1 7 2 15,2 7 16-15,5 5-18 16,0 6 0-16,0 1 28 16,12 4-26-16,6-2-2 15,5-4 4-15,-1-2-4 16,-5-7 7-16,-7-7-7 16,-4-5 0-16,-6-1-19 15,-12-3 12-15,-25-1-2 16,-13-8-34-16,-6-3 2 15,-1-7 9-15,7 0 32 16,10-8 8-16,11-9 50 16,12-1-21-16,10-4-7 15,7-1 11-15,0-5-36 0,21 0 3 16,16-4-8-16,9 0 3 16,4 5-16-16,5 5-22 15,3-3-67-15,-2 6-103 16,3 7-47-16</inkml:trace>
  <inkml:trace contextRef="#ctx0" brushRef="#br0" timeOffset="4058">2684 1074 629 0,'0'0'27'0,"0"0"28"16,0 0 46-16,0 0-36 15,0 0-56-15,0 0-9 0,-27-5-249 16</inkml:trace>
  <inkml:trace contextRef="#ctx0" brushRef="#br0" timeOffset="53419.54">77 1278 231 0,'0'0'16'0,"0"0"31"16,0 0-4-16,0 0 21 15,0 0 4-15,0 0-20 16,-29-16-36-16,29 14 13 16,0 2-19-16,0 0-4 15,0 0 15-15,0 0-17 16,0 0-3-16,0 0-6 16,25 0 9-16,12 10 2 15,11 0-2-15,20-7 4 16,9-3 9-16,3 0-1 0,2 0 12 15,-6-1-18-15,-9-5-6 16,-8 4 13-16,-15 0-13 16,-14 2 0-16,-10-2-3 15,-11 2 10-15,-5 0-7 16,-4 0 8-16,0 0-2 16,0 0 41-16,0 0-25 15,0 0-9-15,0 0 17 16,0 0-25-16,0 0 2 15,0 0-3-15,0 0 2 16,0 0 9-16,0 0-15 16,0 0 0-16,0 0 2 0,0 0-1 15,0 0-1-15,0 0-6 16,0 0-29-16,-4 0-33 16,-9 0-119-16,-6 2-125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42.9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0 171 76 0,'0'0'90'0,"0"0"-25"16,0 0 19-16,0 0-3 15,0 0 15-15,0 0-33 16,-13-13-38-16,13 13-15 15,0 0-1-15,0 0-6 16,0 0 4-16,0 0-7 0,0 0 0 16,0 0-2-16,2 0 2 15,18 0 0-15,10 0 5 16,14 0-3-16,11 0 13 16,12 0-15-16,14 0 0 15,15 0 11-15,9-3-11 16,8-6-3-16,1 2 3 15,4 2 1-15,-4-1 3 16,2 2-4-16,-3 0 0 16,-4 2 2-16,-3 2-2 15,-2 0 0-15,1 0 4 16,-2 0-1-16,-3 0-6 16,-3 0 0-16,-5 0 3 15,1 0-1-15,1 0 1 0,-4-8 0 16,1 2 2-16,-6-6 2 15,0 0-2-15,2 1-2 16,2-1 0-16,2 1-2 16,3-1 8-16,1 4-6 15,6 0 0-15,7 6 2 16,13 2-4-16,12 0 2 16,4 0 0-16,2 0 0 15,-8 0 0-15,-5 2-7 16,-1-1 7-16,-15-1 1 15,-8 0 6-15,-8 0-7 16,-9 0 0-16,-10-5 1 16,-10 1-1-16,-11 0-1 0,-8 4-4 15,-9 0 10-15,-7 0 2 16,-4 0-7-16,-2 0 0 16,-4 0 15-16,-1 0-13 15,1 0-2-15,2 0 33 16,2 0-16-16,6 0 14 15,4 0-31-15,3 0 0 16,2 0-1-16,3 0 1 16,-2 4 0-16,0 2 0 15,1 2 4-15,1 2-5 16,-1 0 1-16,-4 1 0 16,-2-1-1-16,-11 0 1 0,-5-5 0 15,-8-2-1-15,-2-2 4 16,-8-1 3-16,2 0 2 15,-3 0-7-15,0 0 35 16,0 0-35-16,0 0 30 16,0 0-11-16,0 0-14 15,-7 0-12-15,-16 0-38 16,-21 0-170-16,-21-13-254 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44.5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0 152 70 0,'0'0'79'0,"0"0"4"0,0 0-20 16,0 0 7-16,0 0 23 16,0 0-25-16,0 0-14 15,-17 0-4-15,17 0-43 16,0 0-7-16,0 0-14 15,0 0 14-15,0 0-15 16,0 0 15-16,4 0 0 16,9 0 8-16,7 2 3 15,10 2 5-15,13 1-16 16,14-1 1-16,11-1 7 16,7-3-7-16,10 0-1 15,4 0 11-15,6 0-9 16,7-3 14-16,10-6-11 0,1 3 0 15,3 3 21-15,10-1-23 16,7 4 10-16,1 0 5 16,5 0-10-16,-6 0 1 15,2 0-8-15,-4 0-1 16,2 0 29-16,-2 0-23 16,-4 0 0-16,-3 0 8 15,0 0-9-15,0 0 13 16,-1 0-18-16,7 4 3 15,5-1 23-15,4-1-26 16,-2-2 0-16,0 0 4 16,-2 0 2-16,-1 0-4 0,1 0-2 15,-5-4 0-15,-4-2 9 16,0 0-9-16,-3-1 0 16,-3 0 7-16,2-3-4 15,-3 1 0-15,0 0-3 16,-3-4 0-16,-8 1 5 15,-10 3-5-15,-7 0-2 16,-2 4 2-16,-3 0 3 16,-5 2-2-16,-5 3-1 15,-3 0 0-15,-6 0 3 16,-1 0-3-16,-7 0-4 16,-9 0 3-16,-4 0 2 15,-8 0 1-15,-7 4-2 0,-7 0 0 16,-10 0 1-1,-7-3-1-15,-2-1-2 0,-5 0 2 16,0 0 3-16,0 4 13 16,0-4-16-16,0 0 0 15,0 0 4-15,0 0-4 16,0 0 0-16,0 0 7 16,0 0-5-16,0 0 8 15,0 0-10-15,0 0 0 16,0 0 13-16,0 0-12 15,0 0-1-15,0 0 10 16,0 0-8-16,0 0-4 16,-16 0-79-16,-10 1 75 15,-8 7-91-15,-9-4-196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47.1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1 113 0,'0'0'74'16,"0"0"-25"-16,0 0-30 15,0 0 28-15,0 0 12 16,0 0-10-16,-7 0-5 15,7 0-29-15,0 0 45 0,4 0-41 16,-4 0-1 0,3 0 17-16,-3 0-12 15,0 0 6-15,0 0-8 0,0 0-21 16,0 0 28-16,1 0-28 16,6 0 2-16,2 0 20 15,7 4-5-15,2 2-7 16,10 1-6-16,2 6 1 15,7-2 28-15,1 1-32 16,10 1 8-16,0-3 10 16,4 2-11-16,4-3-6 15,-2 1-2-15,0-2 8 16,-1 0 0-16,-5 1-8 16,-3-1 0-16,1-4 6 15,-4 0-6-15,3 0 0 0,-2 1-1 16,3-4 7-16,4 2 0 15,-1 1-6-15,4-3 0 16,1 3 9-16,2-4-9 16,3 0 0-16,4 0-5 15,4 0 14-15,5 0-11 16,6 0 2-16,-2 0 0 16,-2 0 2-16,-2-5-2 15,-3-7-1-15,-2 3-1 16,-1 2 2-16,1-1 3 15,-4 2-3-15,0 2 0 16,-3 0-2-16,-1 2 4 0,-1 2-2 16,0-2 0-1,0 1 0-15,0-2-1 0,3 0 1 16,-1-4 0-16,2 2 3 16,1-1-3-16,-5 3-1 15,1-2 0-15,-4 1 1 16,-1 0 5-16,-4 0-5 15,3-1 0-15,-3 5 1 16,7-3-1-16,2 3-5 16,1 0 5-16,6 0 0 15,-6 0-3-15,-3 0 3 16,-1 0 0-16,-2 0 5 16,1 0-5-16,1 0-3 15,1 0 1-15,-1-1 2 16,-2-1 3-16,5 2-3 0,-2 0 0 15,-1 0 2 1,-5 0-2-16,-5 0-3 0,0 0 1 16,4 2 2-16,0 7 8 15,0 1-8-15,-3-2 0 16,-2 0 9-16,-2-3-8 16,4 4 2-16,2-4 0 15,-7 1 2-15,-3-1 15 16,-10-4-18-16,-5-1-1 15,-10 0 14-15,-6 0-12 16,-4 0-3-16,-4 0 0 0,0 0 3 16,0 0-15-1,0 0 9-15,-12 0-75 16,-22-21-275-16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47.2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0 589 0,'0'0'0'16,"0"0"-224"-16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51.3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41 44 0,'0'0'26'0,"0"0"10"16,0 0 7-16,0 0 3 15,0 0 13-15,0 0-15 16,-4 0-17-16,4 0 22 0,0 0-33 15,0 0 6-15,0 0 1 16,0 0-2-16,0 0-3 16,0 0 3-16,0 0-15 15,0 0 27-15,0 0-26 16,0 0-6-16,0 0 11 16,8 0-12-16,10 0 19 15,3 5 2-15,5 0-19 16,5 2 22-16,4-2-22 15,3-3 10-15,4 2 11 16,-1-4-20-16,1 0 8 16,-2 0-11-16,4 0 1 0,2 0 11 15,-6 0-12-15,4 0 0 16,2 0 4-16,-3 6 0 16,7-4-4-16,0-1 0 15,-4 2 2-15,-2-3 3 16,1 0-5-16,-2 0 0 15,-2 0-3-15,5 0 3 16,-7 0 0-16,-1-4-2 16,0-4 9-16,-6-1-7 15,7 4 0-15,-2 0 0 16,2 1 3-16,2 0-3 16,4 3-1-16,-2-3 0 15,4 4 1-15,-3 0 1 0,-1 0 3 16,0 0-4-16,-3 0 0 15,-1-4-1-15,0 3 1 16,-2-1 0-16,0-2 1 16,2 2 1-16,-1-2-2 15,8 0 0-15,-2 2-2 16,1 2 2-16,-1 0 0 16,-2 0 0-16,-8 0 0 15,-1 0 1-15,-7 0-1 16,-5 0 0-16,3 0 1 15,-6 0 1-15,-4-1-4 16,-7 1 2-16,2 0 0 0,-5 0 1 16,-4 0-1-1,0 0 0-15,0 0-3 0,0 0-9 16,0 0-41-16,0 0-141 16,-6-7-254-16</inkml:trace>
  <inkml:trace contextRef="#ctx0" brushRef="#br0" timeOffset="141">2394 0 408 0,'0'0'4'0,"0"0"-4"15,0 0-294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53.3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0 222 131 0,'0'0'180'0,"0"0"-176"15,0 0 23-15,0 0 32 16,0 0-15-16,0 0-35 16,465-56 30-16,-367 48-17 15,8 4 14-15,10 1-2 16,7 3-5-16,18 0-10 15,14 0-19-15,2 0 0 16,11-3 11-16,-8-4-10 16,-5 2-1-16,-4-6 7 0,-5-1-7 15,-7 1 5-15,-2-3-5 16,-2 1 0-16,-1 1 8 16,5-2-8-16,1 3 1 15,-2 1-2-15,-8 0 5 16,-11 4-6-16,-12 0 2 15,-5 5 0-15,-6 1 0 16,-8 0 2-16,-5 0-2 16,-7 0 3-16,-7 0-1 15,-10 4 0-15,-11-1-2 16,-9 1 0-16,-10-2 8 16,-8-2-8-16,-8 0 2 15,-7 3-1-15,-6-3 3 0,0 0 15 16,0 0-5-16,0 0 11 15,0 1 6-15,0-1-29 16,0 0-4-16,-6 0-56 16,-14 0-209-16</inkml:trace>
  <inkml:trace contextRef="#ctx0" brushRef="#br0" timeOffset="156">4153 123 756 0,'0'0'0'0,"0"0"-32"0,0 0-284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8:16.5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99 75 0,'0'0'35'0,"0"0"23"16,0 0 13-16,0 0-34 15,0 0-1-15,0 0 17 16,0 0-1-16,-10-22-11 16,10 22-37-16,0 0 3 0,0 0-14 15,0 0 1 1,1 0 3-16,25 0 3 0,11 0 19 16,9 0 2-16,8 0-21 15,9 0 0-15,6 0 26 16,10 0-19-16,8 0-7 15,2 0 3-15,2 0-1 16,-5 0 4-16,-1 0-6 16,1 0 0-16,-5 0 3 15,4 0-3-15,-4 0 0 16,-4 0 2-16,-5 0-2 16,-6 0 0-16,-2 0 0 15,-1 0 0-15,-1 0 4 16,-4 0-4-16,-2 0 0 0,-3 0 0 15,-4-4 1-15,1 0-1 16,-1 1 0-16,1 1 0 16,-2 2 0-16,2 0 0 15,1 0 0-15,-1 0 2 16,0 0 0-16,-3 3-2 16,-1 4-5-16,2 1 5 15,-2-3 1-15,-1-3-1 16,-1-2 0-16,-1 0-1 15,0 0 6-15,3 0-10 16,-2-10 5-16,3 0 0 16,5 0 5-16,2 0-5 15,3 4 0-15,-1-3 2 0,3 4-2 16,-2 1 0 0,-4 0-1-16,6 1 1 0,-2 1 0 15,-1 1 1-15,5-2-1 16,-2 2 3-16,-3-2 0 15,-3 3 9-15,-10-4-8 16,-9 3 6-16,-5 1 3 16,-12 0-8-16,-9-3 1 15,-3 3 1-15,-5 0-6 16,0 0 19-16,0 0-16 16,0 0-3-16,0 0 3 15,0 0-4-15,-5 0-43 0,-9 0-160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5:38.9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5 646 0,'0'0'54'15,"0"0"1"-15,0 0-23 16,0 0 42-16,0 0-34 16,0 0 25-16,2 4-63 15,-2-4 1-15,0 0-3 16,0 0-20-16,0 0-15 16,0 0-57-16,-9-9-204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5:33.8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840 181 384 0,'-13'0'100'16,"11"3"-80"-16,-1-2 72 0,2-1-42 16,1 3 0-16,-3-1-38 15,3-1-11-15,-1-1 19 16,-2 2-20-16,3 0 0 15,-16 9-3-15,-14 14 2 16,-22 20 1-16,-22 19 0 16,-8 15-1-16,-3 5-3 15,0 5-12-15,4 5 16 16,-1-1-15-16,13-5 29 16,8-11-14-16,18-18 0 15,13-16 3-15,13-18 5 16,10-11-8-16,7-10 0 15,0-4-6-15,0 0-4 0,4 6-4 16,16 12-1 0,10 12 15-16,11 13 31 15,7 9-28-15,9 6 0 0,-1 6 35 16,-2-1-28-16,3-6 8 16,-5 1-4-16,-6-10-8 15,-8-7 3-15,-9-5-9 16,-8-9 0-16,-5-6 2 15,-3-3-2-15,0-4-8 16,-3-3-36-16,3-11-99 16,1 0-70-16</inkml:trace>
  <inkml:trace contextRef="#ctx0" brushRef="#br0" timeOffset="405">1436 385 526 0,'0'0'53'15,"0"0"-23"-15,0 0 11 16,0 0-34-16,0 0-6 16,0 0 35-16,-10 168 14 15,6-113-50-15,0-7 0 16,4-8 7-16,0-3-6 15,-3-4-2-15,3-10-6 16,-2-5 0-16,0-11 6 0,0-2-12 16,2-5 13-16,0 0-1 15,0 0 1-15,0-26-15 16,0-16 12-16,9-16-68 16,8-2 62-16,4 5 4 15,4 6 5-15,-4 8 11 16,1 7 2-16,-1 2 21 15,-1 6-15-15,0 5-14 16,-3 9-3-16,-2 3-2 16,0 7-21-16,3 2-30 0,2 6-131 15,-3 18-4 1,0 8 26-16</inkml:trace>
  <inkml:trace contextRef="#ctx0" brushRef="#br0" timeOffset="832">1856 546 93 0,'0'0'163'16,"0"0"-54"-16,0 0-66 16,0 0 42-16,0 0-52 15,0 0-20-15,50-194 1 16,-50 178 2-16,-2 5-12 16,-12 4-4-16,0 7-17 15,-4 0 3-15,1 15 14 16,-6 11 5-16,5 6-3 15,5 2 3-15,1-5 1 0,8-2-6 16,4-5 7 0,0-4 14-16,0-2-11 0,0-4-10 15,3-6-4 1,10-2 4-16,0-4-4 0,4 0-53 16,4-2 4-16,1-19 38 15,-1-1-27-15,-1-1 7 16,-7 9 23-16,-4 4 12 15,-5 8 6-15,-1 2 0 16,-3 0 6-16,0 0 54 16,0 0-30-16,0 0-26 15,0 14 3-15,4 6 26 16,1-1-7-16,-1-1-32 16,0 1 4-16,5 0-14 0,-3-3-19 15,5 0-108-15,5-12-11 16,-3-4-61-16</inkml:trace>
  <inkml:trace contextRef="#ctx0" brushRef="#br0" timeOffset="1290">2146 445 162 0,'0'0'129'16,"0"0"-16"-16,0 0 16 15,0 0-79-15,0 0-28 16,0 0 28-16,0 76-16 15,0-50-34-15,0-4 0 16,3-5 6-16,4-3-6 0,-3-4-4 16,2-9-28-16,1-1-8 15,2 0 7-15,5-13-13 16,6-16 31-16,2-4 4 16,2 0-3-16,-10 13 7 15,-2 10 5-15,-8 9 4 16,-1 1 6-16,-3 0 9 15,0 0 12-15,0 1 10 16,6 17-38-16,2 3 42 16,1 1-18-16,4-1-9 15,-2-2 7-15,1-3-23 16,1-5 0-16,-1-2 13 16,1-6-12-16,2-3-1 0,0 0 12 15,2 0-8-15,1-2 17 16,-3-9-21-16,-2-3 0 15,-1 2 8-15,-7 5-8 16,0-3 0-16,-1-1-1 16,-4-6 1-16,3-3-6 15,-2-4-53-15,2-7-18 16,3-9-100-16,7-11-171 16</inkml:trace>
  <inkml:trace contextRef="#ctx0" brushRef="#br0" timeOffset="1732">3228 0 49 0,'0'0'140'0,"0"0"27"16,0 0-5-16,0 0-79 16,0 0-19-16,0 0-23 15,-3 293 4-15,-3-248-45 16,2-8 0-16,1-5 10 15,3-7-4-15,0-7-6 16,0-7 0-16,0-7-4 16,-1-2 2-16,1-2-14 15,0 0 8-15,0 0-1 0,0 0 9 16,0-12-19 0,0-17-1-16,-3-8-89 0,2-4 98 15,-4 4-27-15,1 7-11 16,-3 9 49-16,1 9 7 15,-1 8 26-15,3 3 30 16,-4 1-29-16,3 0-3 16,-7 0-31-16,-1 0 13 15,-1 17-12-15,-4 3-1 16,5 1 0-16,4 3 0 16,5 2 6-16,4-1-12 15,0 3-17-15,0 0-72 16,21-9 2-16,8-5-53 0,14-12 80 15,10-2 6 1,10-13-62-16</inkml:trace>
  <inkml:trace contextRef="#ctx0" brushRef="#br0" timeOffset="1955">3577 289 45 0,'0'0'93'0,"0"0"75"16,0 0 33-16,0 0-74 15,0 0-70-15,0 0-4 16,-30-5-34-16,9 10-19 15,-1 13-3-15,2 3 3 16,7 3 0-16,0 0 0 16,6-1 0-16,3-2 14 15,4-4-14-15,0-3-5 16,0-4-5-16,0-6-54 0,3-4-19 16,14 0-66-16,2-15 63 15,4-13-46-15,2-3-81 16</inkml:trace>
  <inkml:trace contextRef="#ctx0" brushRef="#br0" timeOffset="2109">3577 289 22 0,'9'45'119'0,"-9"-45"9"16,0 0-10-16,0 0-69 15,0 0 35-15,0 0-8 16,13 85-38-16,-10-54-9 16,1 0-29-16,0-4 2 15,2-3-8-15,1-9-39 16,0-5-57-16,3-10-10 15,6 0-13-15,3-25 63 0,8-21-84 16</inkml:trace>
  <inkml:trace contextRef="#ctx0" brushRef="#br0" timeOffset="2314">3899 70 120 0,'0'0'153'0,"0"0"40"15,0 0-33-15,0 0-76 16,0 0-80-16,0 0 6 15,0 95 42-15,0-42-11 16,-3-4-33-16,3-3 35 16,0-5-43-16,0-4 6 15,0-3-12-15,-1-1 5 16,1-6-4-16,-4 0-47 0,-1-7-62 16,-5-6-50-16,-3-14-204 15</inkml:trace>
  <inkml:trace contextRef="#ctx0" brushRef="#br0" timeOffset="2534">3770 239 368 0,'0'0'177'0,"0"0"-103"16,0 0 51-16,0 0-70 15,0 0-55-15,0 0 0 16,16 0 0-16,6 11 10 15,3 1-10-15,4-2 0 16,4 2-13-16,1-1 6 0,1-4-65 16,3 2-81-16,-1 0 18 15,-1-1-101-15,-1-2 65 16</inkml:trace>
  <inkml:trace contextRef="#ctx0" brushRef="#br0" timeOffset="2919">4214 341 144 0,'0'0'201'0,"0"0"-71"15,0 0-79-15,0 0-16 16,0 0-20-16,0 0-8 16,60-131-3-16,-60 120-3 15,0 4 20-15,0 7-20 16,0 0 13-16,-16 0 6 0,-2 15-20 16,-11 11 19-16,3 9 10 15,5-3 7-15,5-3-13 16,8-3-17-16,0-9-6 15,8 1 30-15,0-4-30 16,0-5-2-16,0 1-1 16,0-3-35-16,10 1-5 15,9-8-15-15,5 0-20 16,1 0 59-16,-2 0-8 16,-6-5 27-16,-1 5 5 15,-4 0-4-15,-4 0 5 16,2 0 35-16,-2 12-7 15,4 4 25-15,-4-3-14 16,1-1-8-16,-2-1-20 16,-1-4-10-16,1-1 1 0,-3 1-8 15,-4-3-57-15,0 0-30 16,-7-4-182-16,-30 0-66 16</inkml:trace>
  <inkml:trace contextRef="#ctx0" brushRef="#br0" timeOffset="3333">1999 638 141 0,'0'0'15'16,"0"0"20"-16,0 0-35 16,0 0 62-16,0 0 11 15,0 0 23-15,461 54-31 16,-297-45-23-16,25 0 35 16,13 0-62-16,8 2-6 15,8-1-9-15,-1 1 0 16,-2-4 1-16,0-3-1 15,-14-1 0-15,-13-3 4 16,-24 0 1-16,-29 0-4 0,-26-5-1 16,-26 0 1-16,-35 3 33 15,-19 2-11-15,-20 0-5 16,-9 0 6-16,0-2 24 16,0-2-12-16,-26-4-36 15,-17-1-79-15,-20-2-149 16,-20 2-235-16</inkml:trace>
  <inkml:trace contextRef="#ctx0" brushRef="#br0" timeOffset="3781">1083 1787 298 0,'0'0'4'0,"0"0"43"0,0 0 109 16,0 0-44-16,0 0-22 15,0 0-10-15,874 76-40 16,-632-63 7-16,10 6-47 16,8 3 0-16,1 1 11 15,-18-1-11-15,-17-5-40 16,-28-5 36-16,-37-11-9 15,-27-1 6-15,-37 0-10 16,-31 0 17-16,-32 0 0 16,-18 0 0-16,-16 0-10 15,-9 0-22-15,-37 0-50 16,-17 0-460-16</inkml:trace>
  <inkml:trace contextRef="#ctx0" brushRef="#br0" timeOffset="3931">4012 2050 724 0,'0'0'164'15,"0"0"-164"-15,0 0-134 16,0 0 128-16,0 0-11 16,0 0-20-16,-31-69-478 15</inkml:trace>
  <inkml:trace contextRef="#ctx0" brushRef="#br0" timeOffset="4562">1734 832 135 0,'0'0'93'0,"0"0"4"16,0 0-9-16,0 0-21 15,0 0-39-15,0 0-28 16,-6-10-17-16,11 10 17 16,20 0 0-16,18 0 20 15,16 0-20-15,21 0 3 16,15 0-3-16,16 0 10 15,14-9 4-15,9-5-11 16,-4 4 15-16,-11 2-18 16,-19 5 2-16,-24-1-2 15,-17 1-33-15,-15 0 7 16,-18 1-22-16,-12 2 16 16,-11 0-12-16,-3 0-15 0,0 0-93 15</inkml:trace>
  <inkml:trace contextRef="#ctx0" brushRef="#br0" timeOffset="4724">3258 949 504 0,'0'0'2'0,"0"0"-2"16,0 0 47-16,0 0-35 0,0 0-12 15,0 0-246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5:40.9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 81 0,'0'0'74'0,"0"0"-10"16,0 0 8-16,0 0-17 15,0 0-5-15,0 0-19 16,0 0-31-16,0-8 0 15,1 8-64-15,11 0-39 16,3 0-109-16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2:52.4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361 366 5 0,'-3'-5'87'16,"1"2"-40"-16,-1-4 53 15,-1-1-62-15,0 3 9 16,0 2-16-16,-1-1-16 16,1-1 6-16,3 2 20 15,1-1-40-15,0 4 18 0,-3 0 21 16,3 0-13-1,0 0 1-15,0 0-28 0,0 0 5 16,0 6-5-16,0 12 8 16,0 9 18-16,0 2 4 15,-5-2-8-15,1 0 7 16,0 1-10-16,0-5-10 16,-1 5 33-16,1-3-33 15,-3 3-1-15,3-1 5 16,-1-3-11-16,1-3 9 15,3-4-11-15,1-9 0 16,0-6 7-16,0-2-7 16,0 0 0-16,0 0 0 15,0 0-7-15,0-2-59 16,10-15-104-16,1-4-49 0</inkml:trace>
  <inkml:trace contextRef="#ctx0" brushRef="#br0" timeOffset="195">416 605 18 0,'0'0'327'15,"0"0"-284"-15,0 0 14 16,0 0 30-16,0 0-32 16,0 0-42-16,58 0-13 15,-31 0 8-15,-3 0-7 16,2 0-2-16,-2 0-9 0,1 3-62 15,0 1-59-15,1-4-77 16</inkml:trace>
  <inkml:trace contextRef="#ctx0" brushRef="#br0" timeOffset="339">819 619 238 0,'0'0'51'15,"0"0"-22"-15,0 0 90 16,0 0 5-16,0 0-57 15,0 0-16-15,64-7-49 16,-37-4-2-16,5-3-46 16,1-11-200-16</inkml:trace>
  <inkml:trace contextRef="#ctx0" brushRef="#br0" timeOffset="497">1337 524 380 0,'0'0'11'15,"0"0"-8"-15,0 0 100 16,0 0-4-16,0 0-50 16,0 0-35-16,96 7-14 15,-51-7-26-15,3-5-158 16,0 1-118-16</inkml:trace>
  <inkml:trace contextRef="#ctx0" brushRef="#br0" timeOffset="638">1876 623 285 0,'0'0'79'0,"0"0"54"16,0 0-48-16,0 0 9 16,0 0-15-16,0 0-70 15,36 6 5-15,-7-6-14 16,12 0-102-16,6-3-96 16,8-11-162-16</inkml:trace>
  <inkml:trace contextRef="#ctx0" brushRef="#br0" timeOffset="761">2406 619 142 0,'0'0'87'0,"0"0"-11"16,0 0 36-16,0 0 13 15,0 0-32-15,0 0-87 16,94 14-6-16,-61-14-34 0,0 0-209 16</inkml:trace>
  <inkml:trace contextRef="#ctx0" brushRef="#br0" timeOffset="892">2805 636 238 0,'0'0'107'0,"0"0"-30"16,0 0 33-16,0 0-18 15,0 0-16-15,0 0-46 16,139 56-21-16,-101-56-9 16,4 0-141-16,-5 0-229 15</inkml:trace>
  <inkml:trace contextRef="#ctx0" brushRef="#br0" timeOffset="1035">3356 692 489 0,'0'0'32'0,"0"0"28"15,0 0-7-15,0 0 69 16,0 0-79-16,0 0-33 16,26 12-10-16,-15-12-25 15,6 0-94-15,-1 0-152 16</inkml:trace>
  <inkml:trace contextRef="#ctx0" brushRef="#br0" timeOffset="1364">3658 325 657 0,'0'0'68'0,"0"0"-64"15,0 0 10-15,0 0 25 16,0 0-19-16,0 0 33 16,46 260-40-16,-36-176-12 15,-3-4 20-15,-3-5-19 16,-1-14 2-16,-3-12-3 16,0-9 5-16,0-15 23 15,0-16-25-15,0-5 6 0,0-4 32 16,0 0-26-1,0 0 12-15,0 0-28 0,1 0 6 16,-1-4-4-16,0-9-2 16,0 1-39-16,0-4-11 15,0-4-75-15,-12-6-264 16</inkml:trace>
  <inkml:trace contextRef="#ctx0" brushRef="#br0" timeOffset="48360.54">219 289 22 0,'-1'-9'42'15,"-4"3"6"-15,2-2 1 16,2 1-6-16,-2-1-38 16,3 1 25-16,0 6 38 15,0 1-31-15,0 0-12 16,0 0 25-16,0 0 3 16,0 0-14-16,0 0-35 15,0 0 0-15,0 0 2 16,0 19 4-16,0 13 0 15,0 5 24-15,-4 9-15 0,0 3-14 16,-1 0 0 0,-2 2 0-16,3-6 13 0,-1 0-18 15,1-4 4-15,4-4 7 16,0-4-9-16,0-4-2 16,0-9 0-16,0-4 2 15,0-6-8-15,0-1 8 16,0-1-3-16,0-7 2 15,0 3-2-15,0-3-2 16,0-1-26-16,3 2-23 16,1-2-43-16,6 0-27 15,-1-16-36-15</inkml:trace>
  <inkml:trace contextRef="#ctx0" brushRef="#br0" timeOffset="48518.54">323 605 134 0,'0'0'60'0,"0"0"-32"16,0 0-21-16,0 0 34 15,0 0-28-15,0 0-13 16,33 21 0-16,-10-6-41 16,0-9-79-16</inkml:trace>
  <inkml:trace contextRef="#ctx0" brushRef="#br0" timeOffset="48666.54">617 633 147 0,'0'0'95'15,"0"0"-54"-15,0 0-14 0,0 0 82 16,0 0-46-16,0 0-59 16,30-15-4-16,-2 2-38 15,8-5-81-15,6 1-32 16</inkml:trace>
  <inkml:trace contextRef="#ctx0" brushRef="#br0" timeOffset="48810.54">1000 531 19 0,'0'0'166'0,"0"0"-97"16,0 0-5-16,0 0 52 16,0 0-19-16,0 0-75 0,40 0-20 15,-14-5-4 1,4-7-2-16,9 1-132 0,-2 4-58 15</inkml:trace>
  <inkml:trace contextRef="#ctx0" brushRef="#br0" timeOffset="48951.54">1408 548 59 0,'0'0'107'16,"0"0"-7"-16,0 0-20 15,0 0 9-15,0 0-78 16,0 0 5-16,73 2-16 15,-43-12-48-15,7 1-65 16,2 2-27-16</inkml:trace>
  <inkml:trace contextRef="#ctx0" brushRef="#br0" timeOffset="49086.54">1776 534 88 0,'0'0'94'16,"0"0"-6"-16,0 0-7 15,0 0 15-15,0 0-62 16,0 0-26-16,50 0-3 15,-28-10-10-15,6-5-67 16,2 2-88-16,-1 8-30 16</inkml:trace>
  <inkml:trace contextRef="#ctx0" brushRef="#br0" timeOffset="49206.54">2101 536 45 0,'0'0'86'0,"0"0"-28"0,0 0 0 16,0 0-30-16,0 0-10 15,0 0-18-15,124 12-18 16,-89-23-93-16</inkml:trace>
  <inkml:trace contextRef="#ctx0" brushRef="#br0" timeOffset="49345.54">2544 550 26 0,'0'0'104'0,"0"0"-2"16,0 0-41-16,0 0 5 15,0 0-27-15,0 0-17 16,56 4-22-16,-30-4-22 0,7-4-134 16</inkml:trace>
  <inkml:trace contextRef="#ctx0" brushRef="#br0" timeOffset="49484.54">2915 571 67 0,'0'0'57'16,"0"0"18"-16,0 0 1 15,0 0-22-15,0 0 41 16,0 0-67-16,37 0-13 16,-17-1-15-16,10-14-70 15,-1 0-105-15</inkml:trace>
  <inkml:trace contextRef="#ctx0" brushRef="#br0" timeOffset="49614.54">3251 554 97 0,'0'0'90'15,"0"0"23"-15,0 0-52 16,0 0-44-16,0 0-11 16,0 0-6-16,66 13-36 15,-41-13-123-15</inkml:trace>
  <inkml:trace contextRef="#ctx0" brushRef="#br0" timeOffset="49745.54">3552 596 111 0,'0'0'108'0,"0"0"-3"0,0 0-35 16,0 0 21-16,0 0-70 16,0 0-3-16,26 4-18 15,-6-4-89-15,-7 0-134 16</inkml:trace>
  <inkml:trace contextRef="#ctx0" brushRef="#br0" timeOffset="50345.54">3764 213 99 0,'0'0'80'0,"0"0"14"16,0 0 27-16,0 0-11 15,0 0-8-15,0 0-10 16,-27-23-49-16,22 23-29 16,-2 21-10-16,-4 22-4 15,-2 16 21-15,3 5-10 16,3 1-7-16,2-4-4 16,4-7 1-16,1-5 8 15,0-4-9-15,0-6 0 16,0-10 5-16,0-7-5 15,0-8-5-15,0-6 4 16,0-5 2-16,0 2 2 0,0-3-1 16,0-1-1-16,1 3 1 15,2 2-2-15,-1-1 0 16,0 8-3-16,-2-1 3 16,2-1 2-16,-2-1-2 15,0 0 0-15,0-3 3 16,3-1-1-16,-3-1 4 15,0 0-6-15,0-3 0 16,0 0-5-16,0-1 5 16,0 6 0-16,0-2 0 15,0 3 3-15,1 2 1 16,-1-3-4-16,0-5 3 16,3 3-5-16,-3-5 2 0,0 0 0 15,0 0 8-15,0 0-8 16,0 0 0-16,0 0 0 15,0 0-9-15,0 0 8 16,0 0-46-16,0-21-60 16,-4-20-289-16</inkml:trace>
  <inkml:trace contextRef="#ctx0" brushRef="#br0" timeOffset="50731.54">3671 210 160 0,'0'0'21'0,"0"0"-21"15,0 0 0-15,0 0 77 16,0 0 1-16,0 0 0 16,0 317-30-16,0-234-22 15,4 4-1-15,5-11-12 16,-2-12 5-16,-1-19-17 16,-4-22 1-16,0-11 17 15,1-8-13-15,-2-2 4 0,-1-2 8 16,0 0 12-16,0 0-8 15,0 0-11-15,0-2-10 16,0-16-1-16,0 0-45 16,0-4-81-16,-6-8-106 15</inkml:trace>
  <inkml:trace contextRef="#ctx0" brushRef="#br0" timeOffset="51399.54">568 585 60 0,'0'0'10'16,"0"0"-10"-16,0 0-46 15</inkml:trace>
  <inkml:trace contextRef="#ctx0" brushRef="#br0" timeOffset="51563.54">568 585 1 0,'-34'-37'94'0,"34"37"-38"16,0 0-9-16,0 0 4 16,0 0-23-16,0 0 0 15,70 0-22-15,-30 0-6 16,17 0 0-16,12 0-54 15,10-7-35-15</inkml:trace>
  <inkml:trace contextRef="#ctx0" brushRef="#br0" timeOffset="51695.54">1340 562 81 0,'0'0'86'0,"0"0"23"16,0 0-35-16,0 0 18 15,0 0-58-15,0 0-22 16,141 11-12-16,-94-11-32 15,8-11-141-15</inkml:trace>
  <inkml:trace contextRef="#ctx0" brushRef="#br0" timeOffset="51826.54">2150 592 288 0,'0'0'93'0,"0"0"-48"15,0 0 31 1,0 0-23-16,0 0-33 0,0 0-20 15,247 0-11-15,-175-27-215 16</inkml:trace>
  <inkml:trace contextRef="#ctx0" brushRef="#br0" timeOffset="52059.54">3032 446 580 0,'0'0'89'16,"0"0"-67"-16,0 0 59 15,0 0-49-15,0 0-32 0,0 0 3 16,8-16-3 0,-8-3 11-16,0 1-9 0,0 2 4 15,0 11-5-15,0 3-1 16,0 2-8-16,0 0-48 16,0 0-35-16,0 3-2 15,0 13-12-15,0 8 40 16,4-3-45-16,-4-8-111 15</inkml:trace>
  <inkml:trace contextRef="#ctx0" brushRef="#br0" timeOffset="62939.54">432 541 43 0,'-7'-5'42'16,"1"0"-23"-16,2-2 1 15,0 1 9-15,4 1-3 16,-3 0-8-16,3 0-12 16,0 2 11-16,0-1-2 15,0-4-14-15,0 1 16 16,0-5-7-16,3 1-4 0,7-3 8 15,3 0-5 1,0 2 4-16,2 5 3 0,-2 1-7 16,3 5-6-16,-2 1 8 15,5 0-11-15,-2 0-2 16,0 3 2-16,-3 16 9 16,-2 7 1-16,-4 7-10 15,-8 3 2-15,0 0 15 16,0-2-17-16,-8-6 0 15,-9-3 5-15,-3-10 10 16,-3-4 33-16,-2-9 2 16,-3-2-4-16,-5 0-8 15,3-19-8-15,0-8-6 16,5-8 7-16,8-2-29 16,12-3-4-16,5 6-5 0,4 1 7 15,23 8-4-15,13 8-22 16,9 5-44-16,8 10-47 15,2 2-58-15</inkml:trace>
  <inkml:trace contextRef="#ctx0" brushRef="#br0" timeOffset="63361.54">979 387 18 0,'0'0'38'0,"0"0"1"16,0 0-5-16,0 0 19 15,0 0-30-15,0 0-16 16,246-26 13-16,-220 54-19 15,-9 5 5-15,-11 3 0 16,-6-1-1-16,-2-1 33 16,-22-4-33-16,-10-8 13 15,-5-5 8-15,-3-12-2 16,-2-5-5-16,1 0-2 0,2-13-2 16,6-13 51-1,11-5-39-15,14-1 1 0,10 6-28 16,0-1 1-16,23 6-1 15,13 1 0-15,2 4 8 16,1 6-16-16,1 10 6 16,-6 0-36-16,-1 10-39 15,-11 14-93-15</inkml:trace>
  <inkml:trace contextRef="#ctx0" brushRef="#br0" timeOffset="64778.54">0 12 84 0,'0'0'122'0,"0"0"-54"16,0 0-46-16,0 0 3 16,0 0 24-16,0 0 28 15,106 16-19-15,-49-11-24 16,6 2 5-16,4-4-8 16,6 1-9-16,-1-1 35 15,-2 0-43-15,-6-3-8 16,-11 2 6-16,-7-2-8 15,-11 0 2-15,-11 0-6 16,-11 0 7-16,-9 0 7 16,-3 0-10-16,-1 0-4 15,0 0 16-15,0 0-10 16,0 0-6-16,0 0 0 0,-8 3-36 16,-6 4-69-1,-5-4-172-15</inkml:trace>
  <inkml:trace contextRef="#ctx0" brushRef="#br0" timeOffset="65335.54">973 15 275 0,'0'0'181'15,"0"0"-181"-15,0 0 22 16,0 0 19-16,0 0 35 16,0 0-15-16,208-5-6 15,-151 5-45-15,-14 0-1 16,-13 0-9-16,-13 5 3 15,-5 10-7-15,-8 10-56 0,-4 11-33 16,-9 2-90-16</inkml:trace>
  <inkml:trace contextRef="#ctx0" brushRef="#br0" timeOffset="66308.539">1643 473 9 0,'0'0'79'16,"0"0"-22"-16,0 0 17 16,0 0-7-16,0 0-14 15,0 0-2-15,0 0-31 16,126-27 0-16,-102 31-7 16,-4 15-2-16,-7 5 4 15,-13 7-12-15,0 7 11 16,-9 10 17-16,-18-4-26 15,-4-6 2-15,-1-8 8 16,2-13-7-16,2-10 28 16,2-7-26-16,0-1 4 15,2-29-3-15,2-13-11 16,5-6-11-16,9-3 9 0,6 5 1 16,2 11-19-16,0 11 16 15,14 12-89-15,11 10 4 16,3 3-40-16,-5 6-44 15</inkml:trace>
  <inkml:trace contextRef="#ctx0" brushRef="#br0" timeOffset="66990.539">1772 135 160 0,'0'0'35'16,"0"0"-29"-16,0 0 37 15,0 0 34-15,0 0-10 16,0 0-6-16,93 35-25 15,-80-27-36-15,-5-1 3 16,-1-6 7-16,-5 3-10 16,2-2-9-16,-1 4-66 15,1 2-19-15,1-4-37 16</inkml:trace>
  <inkml:trace contextRef="#ctx0" brushRef="#br0" timeOffset="67666.54">2356 628 7 0,'0'0'67'16,"0"0"-2"-16,0 0-26 16,0 0-5-16,0 0 5 0,0 0 15 15,1-63 9-15,10 53-42 16,7 0-3-16,6 2 4 15,6 5-4-15,3 3-6 16,4 0 13-16,-3 0-22 16,-5 18 9-16,-7 4-12 15,-14 10 0-15,-8 7-8 16,0 6 15-16,-17 4-7 16,-19-4 0-16,-7-9 3 15,-3-1 11-15,-4-17-11 16,3-6 1-16,4-12 25 15,2 0 0-15,5-27-10 0,9-14 10 16,7-5-21-16,14-6 12 16,6 5-20-16,0 7 0 15,9 8-16-15,12 5 18 16,1 8-2-16,-1 1 2 16,5 4-2-16,1 6-8 15,3 7-113-15,-1-4-83 16</inkml:trace>
  <inkml:trace contextRef="#ctx0" brushRef="#br0" timeOffset="67846.54">2469 786 383 0,'0'0'52'0,"0"0"-52"0,0 0-39 16,0 0-28-16,0 0-27 16,0 0-72-16</inkml:trace>
  <inkml:trace contextRef="#ctx0" brushRef="#br0" timeOffset="68004.54">2519 801 492 0,'0'0'0'0,"0"0"-14"0,0 0-227 16,0 0 52-16</inkml:trace>
  <inkml:trace contextRef="#ctx0" brushRef="#br0" timeOffset="68173.54">2460 778 551 0,'0'0'39'0,"0"0"-39"16,0 0-7-16,0 0-77 15,0 0-155-15,0 0 95 16</inkml:trace>
  <inkml:trace contextRef="#ctx0" brushRef="#br0" timeOffset="68439.54">2460 778 170 0,'4'-2'103'0,"-4"2"-84"16,0 0 34-16,0 0 48 15,0 0-22-15,0 0-79 16,6 5-18-16,3 3-157 15,-9-8 28-15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5:51.5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 0 31 0,'-3'0'25'16,"3"0"16"-16,0 0-9 0,0 0-12 15,0 0 13-15,-2 0-8 16,2 0-3-16,-3 0-10 16,2 0-12-16,1 0-16 15,0 0-2-15,0 17 6 16,0 14 12-16,-3 12 0 16,2 10 0-16,-2 9 9 15,-2-1-3-15,4 3-4 16,-2 5-2-16,3 2 1 15,0 6 5-15,0 4-6 16,0 4-2-16,0 6 2 16,0-2 0-16,0 6-3 0,3 10 2 15,3 2 2-15,-2 2-5 16,0 3 5-16,-1-2-1 16,-1 2 5-16,1-1-4 15,1 4 0-15,7-3-1 16,-5 0 2-16,5 1-12 15,-2-5 9-15,-3-8-1 16,1-8 2-16,-3 1 2 16,-2 5-1-16,0-2-1 15,3 1 0-15,-1-3-3 16,0 1 5-16,1 5-2 16,2 4 0-16,1 2 2 15,1-3-2-15,0 3 0 16,1-3 0-16,1-2 1 15,2-1-1-15,-2-6 0 0,-2-8 4 16,0-2 18-16,-4-2-18 16,0-5-2-16,2-6 7 15,-3 0 11-15,3-5-14 16,2-1-6-16,-5 1 27 16,0 3-21-16,-2-3-5 15,1 2 5-15,-3-1-2 16,0 2-1-16,0 0-3 15,0 12 0-15,0 8-2 16,8 2 8-16,1-6-11 16,-9-14 9-16,0-12-4 15,0 2 5-15,0-5-5 0,0-1 0 16,0-4 17-16,0-12-17 16,0-8 2-16,0-9 2 15,4-3-3-15,0 2 7 16,-2 0-8-16,1 4 0 15,1 5 0-15,3 2 0 16,-3 4-1-16,1 2-3 16,-5-1 8-16,0 2-3 15,0 2-1-15,0-2 0 16,0-4 8-16,-3-2-6 16,-3-7-2-16,-1-9 0 15,3-7 6-15,4-6 7 16,0-2-10-16,-3-2 1 0,3 0 33 15,0 0-7-15,-2 0 9 16,2 0-9-16,0 0-17 16,0 0-13-16,0-6-51 15,0-16-65-15,0-16-126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06.9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46 373 22 0,'-8'-11'40'15,"-1"4"-27"-15,5 0 12 16,0 0 17-16,1 1 13 16,1 0 8-16,-2-3-62 15,4 1 64-15,-4 0-29 16,4 3 0-16,-3 0 18 16,3 1-26-16,0 2-11 15,-2 2 1-15,2 0-8 16,0 0-2-16,-2 0-8 15,2 0-11-15,0 0 7 16,0 8-9-16,0 12 9 0,15 7 8 16,4 3-4-16,-3-4 12 15,1-4-10-15,-1-7-2 16,-3-3 3-16,-1-6-1 16,0-3 3-16,-2 1-5 15,1-4 0-15,-2 0 11 16,-1 0-10-16,1 0 9 15,0 0-2-15,-1 0-8 16,9-21 26-16,8-10-8 16,8-16-11-16,5-9 11 15,1-3-12-15,2-6 2 16,-2 9-6-16,-3 7-1 0,-9 13 10 16,-8 11 7-16,-11 15-15 15,-6 5 14-15,1 2-11 16,-3 3-3-16,0 0 2 15,0 0 1-15,0 0 12 16,0 0-17-16,0 0 0 16,0 0 14-16,0 0-13 15,0 0-1-15,0 0 0 16,0 0 6-16,0 0-14 16,0 0 7-16,0 0-12 15,0 0 10-15,0 0-31 16,0 0-1-16,0 0-10 15,0 0-28-15,0 8-49 0,-3 2-86 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08.7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0 249 10 0,'0'0'112'0,"0"0"-35"16,0 0-53-16,0 0-2 15,0 0-5-15,0 0-3 16,30 21 31-16,-5 4-4 15,3 5-7-15,-1-1 0 0,2 0-2 16,-3-2-26-16,-6-6 14 16,-3-5-6-16,-4-4-4 15,-2-3 6-15,-5-8-6 16,1-1 1-16,2 0-8 16,4 0 0-16,11-22 32 15,10-15-10-15,12-19-7 16,4-8-9-16,9 0 2 15,1 0-11-15,-3 14-3 16,-5 10 2-16,-9 11-5 16,-10 12 6-16,-12 3-1 15,-10 9 1-15,-5 0 0 0,-6 5 0 16,0 0 2 0,0 0-2-16,0 0 30 0,0 0-11 15,0 0-12-15,0 0 10 16,0 0 2-16,0 0-10 15,0 0 5-15,0-2-12 16,0 2 0-16,0 0-2 16,0 0-14-16,0 0-68 15,0 0-129-15,-13 0-41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11.3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 23 19 0,'0'-6'44'15,"-4"3"-7"-15,1-2-14 16,2 1 46-16,-2 4-25 16,1 0-7-16,2 0 7 15,0-1-19-15,-3 1-10 16,3-2 24-16,0 2-21 16,0 0 1-16,0 0 19 15,0 0-34-15,0 0-4 16,0-2-3-16,0 0-8 15,0 2 10-15,0 0-26 16,9 0 27-16,12 0 23 16,7 4 3-16,-1 6-21 15,6-1-5-15,0-1 0 0,5 0 4 16,1 0-1-16,2 0 0 16,1 1 7-16,-3-2-10 15,1 2 0-15,-9-4-2 16,1 2 6-16,-9-3 2 15,-3-1-4-15,0-3-4 16,-8 0-8-16,1 0 10 16,-3 0 7-16,6 0 6 15,4 0-13-15,3 0 17 16,6 0-13-16,-1 0-4 16,1 2 12-16,-2 2-12 15,2 0-3-15,1 1-3 0,0-2 12 16,1-2-3-16,-3 4-3 15,3-2 0-15,-4 0 0 16,0 1 0-16,1-1-2 16,0 1-1-16,1 0 6 15,1-4 2-15,0 3-5 16,0-1 0-16,3 1 1 16,-3-1 2-16,1 0-3 15,-1-2 0-15,-1 0 4 16,-3 0-1-16,0 0-3 15,4 0 0-15,3 0 3 16,1 0-3-16,6 0 0 16,-6 1-1-16,1 4 3 0,-2-1-5 15,-5 1 3-15,-1-1 0 16,2-2 1-16,-5 1 0 16,-1-3 0-16,2 4-1 15,-4-3 6-15,1 2-9 16,-2-3 5-16,-3 0-2 15,0 0 2-15,6 0-2 16,-5 0 0-16,2 0 0 16,5 0 4-16,-4 0 4 15,5 0-8-15,0 0 0 16,0 0 12-16,-6 0-12 16,-3 0 1-16,-6 0-1 0,-7 0 5 15,-4 0-4 1,0 0-1-16,0 0 0 0,0 0-9 15,0 0-20-15,0 0-56 16,0 0-28-16,0-3-104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11.7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124 242 78 0,'0'0'48'0,"0"0"-44"16,0 0-4-16,0 0 14 15,0 0-14-15,0 0-20 16,0-8-73-16</inkml:trace>
  <inkml:trace contextRef="#ctx0" brushRef="#br0" timeOffset="711">306 0 168 0,'0'0'80'0,"0"0"-27"16,0 0 81-16,0 0 0 15,0 0-95-15,0 0-32 16,0 0-3-16,0 0-8 16,0 5 8-16,-16 11 4 15,-1 1 42-15,-1 3-34 16,2-4-8-16,3 0 16 16,0 0-24-16,-3 5 0 15,2 4 0-15,-5 5 3 0,5-4-3 16,3 0 0-16,1-3 5 15,3-5-8-15,-2-2 3 16,5-5 0-16,-1-5 14 16,2-1-13-16,2-4 5 15,1-1-6-15,0 0 6 16,0 0-3-16,0 0-3 16,0 0 0-16,0 0 9 15,0 0-7-15,0 0-2 16,0 0 6-16,0 0-6 15,0 0 11-15,0 0-11 16,0 0 0-16,0 0-8 16,0 0 8-16,0 2-3 15,-3 2-3-15,2 1 6 0,-2-2 6 16,3-1-6-16,0-2 0 16,-2 1-3-16,2 2 3 15,0-3 0-15,0 0 1 16,0 0 0-16,0 0 8 15,0 0-9-15,0 0 0 16,0 0 7-16,0 0-5 16,0 0-2-16,0 0 7 15,0 0-5-15,0 0 12 16,0 0-14-16,0 0 0 16,0 0 10-16,0 0-10 15,0 0 0-15,0 0-1 0,0 0 3 16,0 0-4-1,0 0 1-15,0 0-40 0,0 0-41 16,-4 0-45-16,-4-18-174 16</inkml:trace>
  <inkml:trace contextRef="#ctx0" brushRef="#br0" timeOffset="1259">16 11 111 0,'0'0'89'0,"0"0"-41"16,0 0-23-16,0 0 25 0,0 0-1 15,0 0-40-15,1 0-7 16,15 12 21-16,5 6 34 16,5 3-3-16,3 3-26 15,1 1-8-15,0 1 3 16,-2 1-23-16,1-2 1 15,-8-4 17-15,-3-3-17 16,-7-7-1-16,-5-3 4 16,-2-3-3-16,-1-5 5 15,-2 4-6-15,-1-4 0 16,0 0 24-16,0 0 0 16,0 0 2-16,0 0-15 0,0 0-1 15,0 0 0 1,0 1-10-16,5 3 0 0,-1-1-3 15,3 6 4-15,5 0-1 16,-2 2 2-16,-3-4 0 16,-2-2 6-16,-2-3-8 15,-1-2 0-15,1 0 9 16,-3 0-8-16,0 0 4 16,0 0 13-16,0 0 9 15,0 0 11-15,0 0-22 16,0 0-11-16,0 0 25 15,1 0-21-15,-1 0-5 16,0 0 5-16,0 0-6 0,0 0 0 16,0 0-3-16,0 0-1 15,0 0-10-15,0 0-23 16,-13 0-139-16,-10-12-220 16</inkml:trace>
  <inkml:trace contextRef="#ctx0" brushRef="#br0" timeOffset="1463">402 458 225 0,'0'0'25'0,"0"0"-11"16,0 0 66-16,0 0 5 15,0 0-71-15,0 0-14 16,1 0-81-16,-5-11-244 16</inkml:trace>
  <inkml:trace contextRef="#ctx0" brushRef="#br0" timeOffset="2331">0 574 70 0,'0'0'66'0,"0"0"-42"16,0 0 21-16,0 0 52 16,0 0-51-16,0 0 6 15,0-2-9-15,0 2-24 0,0 0 17 16,0 0 3-16,0 0-30 16,3 0-1-16,5 0-8 15,10 0-13-15,10 0 13 16,15 6 20-16,7-2 2 15,6-4-2-15,-2 0-9 16,-1 0 18-16,-5-8-19 16,-7 2-5-16,-4 1 9 15,-10 4-13-15,-7 1 4 16,-7 0-5-16,-4 0 0 16,-5 0 6-16,-4-2-6 15,0 2 0-15,0 0 18 0,0 0 2 16,0 0-1-1,0 0-12-15,0 0-3 0,0 0 19 16,0 0-22-16,0 0-1 16,0 0 15-16,0 0-10 15,0 0 6-15,0 0-5 16,0 0-2-16,0 0 11 16,0 0-15-16,0 0 0 15,0 0 4-15,0 0-4 16,0 0-6-16,0 0-32 15,0 0-59-15,0 0-18 16,-6 0-88-16,-18 0-96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19.4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 75 32 0,'0'0'74'16,"0"0"-43"-16,0 0-8 15,0 0 29-15,0 0-50 16,0 0 20-16,0 0 15 16,-25-36-29-16,25 36 18 0,0 0-22 15,0 0-1 1,0 0 7-16,0 0-5 0,0 0-5 15,0 0-4-15,2 0-6 16,16 0 10-16,10 3 10 16,2 5-8-16,7-3 21 15,6 1-16-15,7-2-7 16,6-1 1-16,12-3 10 16,3 0 9-16,4 0-20 15,-1-3 0-15,-10-5-1 16,-5 1 7-16,-7-1-2 15,-4 2-4-15,-5 0 9 16,0 0-7-16,-1 0-2 16,-2 2 0-16,-2-1-2 0,-1 0 5 15,-1 4-6-15,0-1 3 16,-2 2 0-16,1 0 0 16,1 0 0-16,-2 0 0 15,0 0 7-15,3 3-7 16,-2 2-1-16,-1 0 1 15,-2 1 0-15,-2 0 7 16,-2 0-7-16,-1 0 0 16,1 1-7-16,-3 0 10 15,-2-4-3-15,0 1 0 16,0 1 3-16,1-1 0 16,-4 0-3-16,-1-3 0 15,1 1 7-15,-4 0-7 0,-2 0 0 16,-1 1 0-16,0 0 0 15,-2 0 11-15,5-3-11 16,-2 3 0-16,2 1 14 16,-2 1-13-16,2-4 0 15,-4 4 8-15,1-1-6 16,1-1 4-16,-1 0-7 16,-2-1 0-16,-4-1 16 15,-1-1-12-15,-2 0 3 16,-4 0 8-16,3 0-4 15,-3 0 35-15,0 0-24 16,0 0-2-16,0 0 24 0,0 0-18 16,0 0-2-16,0 0-23 15,0 0 2-15,0 0 7 16,0 3-10-16,0-3-22 16,0 6-17-16,0 6-161 15,0-1-44-15</inkml:trace>
  <inkml:trace contextRef="#ctx0" brushRef="#br0" timeOffset="137">1960 122 170 0,'0'0'0'0,"0"0"-153"0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20.7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195 32 22 0,'0'0'71'0,"0"0"-1"15,0 0-36-15,0 0 42 16,0 0-26-16,0 0-35 16,-10-27 18-16,7 27-2 15,3 0-3-15,-2 0-18 16,-1 0-10-16,3 0-6 15,-1 0 6-15,1 0 0 0,0 0 15 16,-3 0-15 0,2 0 7-16,-2 0-2 0,-6 10-5 15,-1 11 0 1,-5 9 25-16,-6 6-13 0,4 2 1 16,0-7-13-16,1-6 0 15,6-5 17-15,3-9-14 16,3-5-3-16,3-3 4 15,1-3-1-15,0 0-1 16,0 0-2-16,0 0 0 16,0 0-5-16,0 0 5 15,0 0-18-15,-3 1-4 16,3 5-46-16,-2-4 38 16,-1 0-38-16,3-2-20 15,-1 0 7-15,-3-8-36 16</inkml:trace>
  <inkml:trace contextRef="#ctx0" brushRef="#br0" timeOffset="386">0 45 31 0,'0'0'138'0,"0"0"-91"16,0 0-15-16,0 0-10 15,0 0-15-15,0 0-7 16,24 17 65-16,-6-2-29 15,-1 1-6-15,1-5-10 16,-2 1-11-16,1-1 16 0,0-1-24 16,3 4 4-1,-2-1 12-15,-1 4-16 0,0-2 10 16,-3-1-4-16,-4-2-5 16,2-3 14-16,-7 2-14 15,3-6 5-15,-4 2 13 16,0-6-13-16,-2 0 2 15,0-1-9-15,-2 0 6 16,0 0 4-16,0 0-10 16,0 0 0-16,0 0 6 15,0 0-6-15,0 0 0 16,0 4 0-16,0-4 5 16,0 0-7-16,0 0 2 0,0 3-7 15,0 1-2 1,0 2-73-16,5 5-44 0,-5-11-92 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24.8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315 0 126 0,'0'0'41'15,"0"0"-28"-15,0 0 45 16,0 0 16-16,0 0-38 15,0 0-7-15,1 0 10 16,-1 0 21-16,-8 9-52 0,-5 12 19 16,-4 2-5-16,-3 1-17 15,1 4 3-15,-2 0-8 16,-4 2 3-16,4-2 10 16,4-9-10-16,1-7-3 15,9-6 14-15,5-3-13 16,2-1 0-16,0-2-1 15,0 0 7-15,0 0-8 16,0 0 1-16,0 0 0 16,0 0-6-16,0 0-22 15,-4 2-18-15,-3-2-32 16,-3 0-103-16,-3 0 159 16,-3-20-97-16,0-4 12 0</inkml:trace>
  <inkml:trace contextRef="#ctx0" brushRef="#br0" timeOffset="299">0 67 29 0,'0'0'37'16,"0"0"-2"-16,0 0 7 15,0 0-18-15,0 0-16 16,0 0 37-16,0-5-5 16,0 5-1-16,0 0-25 15,0 0-14-15,0 7 0 16,13 9 6-16,8 0-1 15,4 2 41-15,-4-1-35 0,1 3 1 16,3 0 11-16,4 1 16 16,0-3-13-16,-1 0-7 15,-6-5-13-15,-4-1 7 16,-2-4-13-16,-7-2 6 16,-5-4-3-16,-4-2 0 15,0 2-3-15,0-2 9 16,0 0-7-16,0 2-2 15,0 3-11-15,0 4-131 16,0 1-61-16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22.8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31 28 0,'0'0'42'16,"0"0"7"-16,0 0-18 16,0 0-1-16,0 0 46 15,0 0-25-15,-2-4-22 16,2 4-10-16,0 0-8 16,0 0 14-16,0 0-25 0,0 0 3 15,0 0 6-15,0 0-9 16,0 0 0-16,0 0 3 15,0-1-1-15,0 1 6 16,0 0-8-16,0 0 0 16,0 0 8-16,0 0-8 15,0 0 0-15,0 0 0 16,0 0 2-16,0 0 2 16,0 0-4-16,0 0 0 15,0 0 16-15,0 0-1 16,0 0 6-16,0 0 1 15,0 0-9-15,0-3 5 16,0 3-18-16,0 0 0 16,0 0 16-16,0 0-14 0,0 0-2 15,0 0 12-15,0 0-8 16,0 0 0-16,-2 0-4 16,2 0 0-16,0 0 1 15,0 0-1-15,0 0-29 16,14-5-160-16,22-13-167 15</inkml:trace>
  <inkml:trace contextRef="#ctx0" brushRef="#br0" timeOffset="1396">39 15 38 0,'0'0'61'0,"0"0"-40"15,0 0-15-15,0 0-6 16,0 0 0-16,0 0-1 16,0 0 5-16,16 0 46 15,2 0 9-15,4 0-20 16,2 0-5-16,5 0-15 16,5 0-9-16,5 0 16 15,5 0-5-15,2 0-20 16,4 0 14-16,1 0-14 15,4 0 3-15,-1 0-3 16,-7 0 6-16,2 0-7 0,-9-2 0 16,0 0 0-16,-4 1-1 15,0-1 1-15,-2 0 0 16,0 2 2-16,-1 0 0 16,0 0 0-16,-3 0-2 15,0 0 0-15,-1 4 0 16,-5 1 0-16,2-2 0 15,0 2 7-15,2-1-6 16,-2-2 0-16,8 2-1 16,-1-2 2-16,-3 2-6 15,-1 2 6-15,5-3-2 16,-1 1 9-16,5 0-9 16,-1-1-4-16,1-1 3 15,1-2 1-15,-2 0-5 0,2 0 11 16,-2 0-6-16,-3 0 14 15,-1 0-5-15,-4 0 5 16,-3-2-5-16,-5-1-8 16,-5 2 11-16,-3 1-12 15,-7 0 1-15,-4 0 8 16,-2 0-5-16,0 0 7 16,0 0 2-16,0 0-10 15,0 0 21-15,0 0-24 16,0 0-6-16,0 0 6 15,0 0-74-15,0-3-49 16,8-14-152-16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25.7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0 107 134 0,'0'0'82'15,"0"0"2"-15,0 0-26 16,0 0-40-16,0 0-5 16,0 0-4-16,113-59 15 0,-33 55-16 15,14 4 9-15,12 0-6 16,17 14-8-16,12 5 12 15,6 4-11-15,2-5-4 16,-4-6 4-16,0-9-1 16,-9-3-4-16,-8 0 1 15,-9-11 0-15,-17-8-5 16,-16-2 12-16,-21 2-16 16,-21 4-11-16,-16 3-22 15,-8 4-64-15,-10-4 12 16,-4-4 8-16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3:19.4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345 1271 22 0,'-4'0'66'0,"4"-2"-42"16,-4-3 15-16,1 2 4 15,-2 1-4-15,1 0-28 16,3 2 11-16,1 0 4 15,0 0-8-15,0 0-13 16,0 0 4-16,0 0 3 16,0 0 9-16,0-1-13 15,0 1-5-15,0 0 7 16,0 0-10-16,0 0-1 0,0 0 1 16,0 0 6-16,0 0-6 15,0 0-12-15,0 0 12 16,8 0 10-16,5 0-9 15,3 0 0-15,-2 0 6 16,2 0 3-16,-3 0 2 16,-2 3-12-16,2-1 0 15,-4-2 16-15,-1 0-5 16,-2 0 2-16,1 0 0 16,-1 3-3-16,1-3-4 15,2 1 0-15,-1-1-6 16,4 2 11-16,1-2-7 0,1 0 3 15,5 2 1 1,-2-2-3-16,1 0 11 0,2 2-16 16,0-2 0-16,2 2 10 15,-5-1-10-15,5 2 1 16,-2-3-1-16,-3 2 4 16,0 1-2-16,-1-3-2 15,-3 0 0-15,1 3-2 16,-3-1 2-16,5 0 0 15,-3-1 3-15,4 3 1 16,0-3 0-16,0 3-4 16,3-3 0-16,2 2 2 15,-1-3 5-15,4 1-12 0,-4 2 10 16,8-2-3 0,-3-1-1-16,-1 0-1 0,0 0 2 15,-4 0-2-15,1 0 0 16,-1 0 0-16,-1 0-3 15,0 0 6-15,-1 0 2 16,1 0-5-16,1 2 0 16,1 0 2-16,2-1-2 15,5 4 4-15,1-3 2 16,7 0-6-16,-3-1 0 16,3-1-3-16,2 0 3 15,-2 0 4-15,-4 0-4 0,2 0 0 16,-5 0 0-1,-2 0 6-15,1 0 2 0,-3 0-8 16,-5 0 0-16,1 0-1 16,2 0 1-16,-1 0 0 15,4 0 0-15,0 0 1 16,5 0 2-16,-2 0-3 16,4 0 0-16,-1 0 7 15,-3 0-7-15,0 0 1 16,-1 0 1-16,4 0 3 15,-5 0 1-15,2 0-6 16,-4 0 1-16,3 0 0 16,-4 0-1-16,0 0 0 15,1 0 0-15,-5 0 1 16,-1 0-2-16,1 0 1 0,-2 0-2 16,1 3 2-16,0 1 3 15,-1-3-2-15,1 3-1 16,1-3 3-16,-1-1-3 15,0 0 0-15,-2 0 4 16,-1 0-5-16,0 0 2 16,0 0-2-16,3 0-2 15,-3 0 3-15,0 0 2 16,1 0-2-16,-6 0 0 16,4 0 15-16,-7 0-15 15,-1-1 5-15,1-4-5 16,-2 2 7-16,2-4 21 15,1-3-9-15,1-5 0 16,2 2 13-16,-1-2-14 0,-2-3-9 16,2 3-4-16,1-3-3 15,-1 1 6-15,1-1-8 16,-2 2 0-16,-2-3 2 16,-1-1 3-16,1-3-5 15,-3 0 20-15,2-2-15 16,-4 0 13-16,-1 9-15 15,2-5-1-15,-3 4 13 16,-2-4-12-16,2-1-1 16,-2-1 11-16,0 5-13 15,0 0 20-15,0-3-20 0,0-3 1 16,0-4 2 0,0 2 0-16,0 0-1 0,0 4-2 15,0 3 7-15,0-1 1 16,-9 1-5-16,6 0-3 15,2 1 11-15,-3 0-11 16,-1 3 0-16,1 2 1 16,-3-3-1-16,1 2 13 15,2-6-13-15,-8 1 0 16,4 1 8-16,-5 0-3 16,2 3 3-16,1 0 3 15,-3-2-10-15,-3 3 16 0,0-3-17 16,2 0 0-1,-2 0 5-15,-2-1-3 0,-1 0 0 16,0 1-2-16,-1 1 3 16,3 2-4-16,1 4 1 15,3-1 0-15,3 4 5 16,2-1-3-16,1 1 1 16,-2 2 0-16,2-1 1 15,-2-1 2-15,-1 1-6 16,-2-3 0-16,-1 1 0 15,-6 0 0-15,2 2-1 16,-2-3-2-16,-5 1 6 16,0-2 2-16,-2 0-5 15,0 0 0-15,2 1 6 16,-2 0-6-16,6 0 1 0,-2 0-5 16,1 5 9-16,0-2-2 15,-5-2-3-15,1 2 0 16,0 0-3-16,-1-2 3 15,-6 5 0-15,1-1-2 16,-6 0 2-16,0 0-3 16,-1 1 3-16,4 2 0 15,4 1-3-15,1-2 3 16,1 2 0-16,-2 0-3 16,4 0 6-16,-4 0-1 15,1 0-2-15,-4 0 0 16,3 0-5-16,-3 0 5 15,-1 0 0-15,-3 0 0 0,-2 0 4 16,-1 0-8-16,1 0 4 16,2 0 0-16,6 2 0 15,-2 2 0-15,3 0 0 16,-2 0 0-16,5-3 9 16,3 3-12-16,-2-2 3 15,-3 3 0-15,4-2-9 16,-8 1 15-16,-2 0-12 15,-2 5 5-15,0-2-3 16,-5-1 1-16,4 5 3 16,-4-4 0-16,1 4 3 15,2 1-3-15,1-1-2 16,0-1-1-16,5-1 3 16,6 3-2-16,-1-3 2 0,-1 6 0 15,0-2 0-15,-1 4-1 16,2 0-6-16,2 3 3 15,0 3 3-15,2-1-8 16,-2 7 8-16,5-2-1 16,3 0-7-16,3 0 10 15,-2 5-2-15,-1-4-3 16,5-1 4-16,1-8 0 16,0 2 0-16,2 2 0 15,-4 2-5-15,1 1 5 0,0 2-4 16,4-3 1-1,4 0 6-15,2-4-10 0,1 0 7 16,2 4 0-16,0 3-3 16,0 0 3-16,0 3 0 15,2-1-1-15,9-4 1 16,-2-1-1-16,5 1 1 16,-2-3-2-16,5 0-4 15,0 2 6-15,3-4 0 16,0 1-2-16,2-1 8 15,-1-4-13-15,-1 1 7 16,2-4 0-16,-5-2 1 16,0 1-1-16,4-1-1 15,-1 1 0-15,-1-3 2 16,4 2 1-16,-5 2 2 0,3-2-4 16,-1-3 6-16,1 0-6 15,-4 2-1-15,3-4-2 16,-3 1 3-16,1 0 3 15,3 1-3-15,-4-3 0 16,3 1 1-16,-3-2-1 16,-4 0-1-16,0-1-1 15,-4-3 2-15,-5 2-8 16,0-3 8-16,-4 0 0 16,3 0 1-16,-3 0 0 15,0 0-1-15,0 0 5 16,0 0-5-16,0 0 12 0,0 0-12 15,0 0 0-15,0 0 3 16,0 0-3-16,0 0-2 16,0 0-4-16,0 0-13 15,0 0-6-15,0 0-42 16,0 0-59-16,0-21-144 16</inkml:trace>
  <inkml:trace contextRef="#ctx0" brushRef="#br0" timeOffset="422">1328 1183 353 0,'0'0'29'0,"0"0"43"16,0 0 16-16,0 0-41 15,0 0 53-15,0 0-69 16,0 0-31-16,3 0-4 16,-3 0-10-16,0 0-45 15,0 0-24-15,0 0-69 16,0 8 17-16,0 1 6 15</inkml:trace>
  <inkml:trace contextRef="#ctx0" brushRef="#br0" timeOffset="1345">865 1234 29 0,'0'0'66'16,"0"0"-8"-16,0 0-48 16,0 0 8-16,0 0-7 15,0 0 11-15,-70 0-12 16,52 0-6-16,-3 0-1 15,-5 0-3-15,-2 0 1 16,-1 0 0-16,0 2-1 16,-1 5 0-16,2-4 4 15,0 0-4-15,0-3 30 0,6 0 10 16,5 0 24-16,4 0 53 16,6 0-38-16,7 0-39 15,0 0 39-15,0 0-39 16,0 0-25-16,0 0-9 15,0 0-1-15,0 0-9 16,0 0 4-16,0 0-1 16,0 0 0-16,0 0 1 15,0 0 0-15,9 0-5 16,15 0 5-16,10 0 22 16,9 4-8-16,7 2-14 15,5 0 24-15,2-2-18 0,2 0-6 16,1 0 5-1,6-4-4-15,1 0 13 0,2 0-9 16,-4 0-5-16,-2-13 0 16,-8 1 6-16,-7 3-6 15,-7 0 0-15,-9 3 5 16,-9 4-7-16,-3 1 3 16,-10-3-1-16,-2 4 2 15,-1 0 5-15,-3 0-8 16,2 0 1-16,2 0 0 15,-1 0 3-15,3 0-3 16,6 0 0-16,0 0 8 16,1 0-8-16,2 0-1 15,1 0 1-15,-7 0 2 16,-2 0 8-16,-7 0-10 0,-4 0 1 16,0 0 2-16,0 0-2 15,0 0 12-15,0 0-8 16,0 0 15-16,0 0 6 15,0 0-26-15,-7 0 0 16,-10-5-2-16,-3-3-49 16,-3-5-74-16,-1-12-280 15</inkml:trace>
  <inkml:trace contextRef="#ctx0" brushRef="#br0" timeOffset="2386">1822 1203 55 0,'0'0'90'16,"0"0"-6"-16,0 0-2 16,0 0-13-16,0 0 45 15,0 0-52-15,-81 5-3 16,66-5 8-16,-1 0-29 16,-1 0-12-16,-3 0-15 15,-1 0-7-15,-1 0 12 16,1 0-16-16,4 0 0 0,4 0 16 15,6 0 3-15,7 0-8 16,0 0-11-16,0 0-2 16,3 0-2-16,24 8-5 15,14 6 9-15,16-1 0 16,4-3-4-16,9-2 3 16,7-4-1-16,2-2 2 15,1-2 20-15,0 0-16 16,-6 0-2-16,-11 0-1 15,-3 0 1-15,-2 0 3 16,-7 0-5-16,-8 0 0 16,-7 0 10-16,-15 0-8 15,-6 0-2-15,-4 0 4 16,-2 0-3-16,-2 0-1 0,-3 0 0 16,2 0 7-16,-2 0-4 15,0 0 2-15,1 0-5 16,-2 0 0-16,-2 0 0 15,3 0 0-15,-4 0 0 16,3 0 6-16,-3 0-1 16,0 0-3-16,0 0-2 15,0 0 6-15,0 0 6 16,0 0-4-16,0 0-7 16,0 0 2-16,0 0-6 15,0 0 7-15,0 0-8 16,0 0 7-16,0 0-3 0,2 0 1 15,-2 0-1-15,0 0 0 16,0 0-1-16,3 0 1 16,-3 0 0-16,1 0 1 15,3 0 0-15,-1 0-2 16,6 0 1-16,-5 0 0 16,0 0 0-16,1 0 0 15,-3 0 0-15,0 0 4 16,-2 0-3-16,0 0 2 15,0 0-3-15,0 0 1 16,0 0 7-16,0 0-8 16,0 0 2-16,0 0 9 15,0 0-6-15,0 0-5 0,0 0-10 16,0 2-38 0,-6-2-77-16,-27-2-377 0</inkml:trace>
  <inkml:trace contextRef="#ctx0" brushRef="#br0" timeOffset="3309">569 1493 16 0,'0'0'59'0,"0"0"28"0,0 0-4 16,0 0-22-16,0 0-25 15,0 0 39-15,-89-24-13 16,89 23-7-16,0 1-15 16,0-2-12-16,0 2 5 15,0-2-15-15,0 2-18 16,0-3 0-16,0 1-18 15,22-3 3-15,29-9 15 16,37-3 11-16,22-1 3 16,19 0-8-16,7 5 3 15,-2 4 3-15,1 6-12 0,-5 3 2 16,0 0 3 0,-5-2 1-16,-4 0-5 0,-11-2-1 15,-9 2 0-15,-13-1 8 16,-20-4-8-16,-14 2-1 15,-15 5 1-15,-8-5 1 16,-9 4-1-16,-5-2 0 16,-6 2-1-16,-2-2 1 15,-4 3 0-15,3-1 0 16,-3 1 0-16,2 0 0 16,-2 0 9-16,-4 0-9 15,-1 0-10-15,0 0 10 16,0 0-11-16,-8 0-1 15,-31 0-44-15,-28 1-193 0</inkml:trace>
  <inkml:trace contextRef="#ctx0" brushRef="#br0" timeOffset="3699">220 1252 276 0,'0'0'25'0,"0"0"-25"16,0 0 0-16,0 0-2 16,0 0 2-16,0 0 60 15,395 51-5-15,-219-51 15 16,17-4-9-16,8-8-37 15,-8 2-3-15,0 6-16 16,0 2-4-16,-8 0 10 16,-19 0-10-16,-24-1 1 15,-25-2-2-15,-32 3 4 16,-31 1-5-16,-20 1 1 16,-18 0 0-16,-12 0 2 15,-4 0 10-15,0 0 7 16,0 0 5-16,-21-3-12 0,-16-1-12 15,-6 3-79-15,-15-4-75 16,-9-6-103-16</inkml:trace>
  <inkml:trace contextRef="#ctx0" brushRef="#br0" timeOffset="4038">544 1340 281 0,'0'0'0'0,"0"0"-15"0,0 0 15 16,0 0 4-16,0 0 64 16,0 0 3-16,681 29-19 15,-488-21 0-15,5 4-28 16,-2-1-15-16,-10 3-9 15,-15-6 0-15,-20 0 8 16,-28-1-6-16,-29-5-2 16,-25 3 0-16,-32-4 0 15,-15-1 5-15,-15 2 1 16,-7 0 2-16,0-2 52 16,-9 0-60-16,-27 2-37 15,-15 2 11-15,-12-1-145 16,-12-3 18-16</inkml:trace>
  <inkml:trace contextRef="#ctx0" brushRef="#br0" timeOffset="4244">1451 1505 325 0,'0'0'0'0,"0"0"-17"15,0 0 17-15,0 0 3 16,0 0 12-16,0 0 1 0,323-4-8 16,-292-1-8-1,-7 5 0-15,-16 0-112 16,-8 0-126-16</inkml:trace>
  <inkml:trace contextRef="#ctx0" brushRef="#br0" timeOffset="50359.54">451 1208 69 0,'0'0'70'0,"0"0"-14"16,0 0 4-16,0 0-28 16,0 0 2-16,0 0 9 15,0 0-38-15,0 0-3 0,4 0 2 16,2 4-3-16,5 2 6 15,6 6-5-15,3 1 9 16,2-3 19-16,4 4-28 16,4-2 12-16,3-1-6 15,1 2 3-15,3-3 16 16,3 3-17-16,-4-3-8 16,1 2 20-16,-2-3-13 15,2 0-7-15,-3 2 10 16,3-2-6-16,-4-1 15 15,4 0-20-15,-2-1-1 16,-2-2 21-16,-3-1-16 0,0 0-5 16,-2 1 1-16,5 1 5 15,2 0 4-15,2 0-10 16,2-2 0-16,-2 0 13 16,0 0-11-16,2-3 3 15,-1 1 0-15,-1 1-5 16,1-1 3-16,-4 0-3 15,-1-2 0-15,1 1 8 16,1 2-8-16,5-3-3 16,1 1 3-16,2-1 0 15,0 0 3-15,-1 0-3 16,0 0-8-16,4 0 7 16,0-4 2-16,-3-6-1 15,-2 1 4-15,-3-1 0 16,-4-2 8-16,2 1-12 0,-6-1-6 15,4-1 6-15,-1-5 0 16,1 2 7-16,4-5-7 16,-4 5 7-16,3 0 7 15,-2 1-14-15,-3-1 0 16,3 0 0-16,-4 3 0 16,-1-1-2-16,0 2 0 15,-5 2-10-15,-4-3 12 16,-4-3-7-16,1-1 7 15,-1-5 1-15,-2-1-1 0,1 0 10 16,-6 0-8 0,-1 4-2-16,-2-4 11 0,-1 1-11 15,-2-1 0-15,0-1 9 16,-1-3-6-16,-1 1-3 16,-2-1 0-16,0-2 2 15,0 2 5-15,0-2-7 16,0-1 0-16,0-1-16 15,0 0 15-15,0-1-14 16,-5 1 2-16,4 2 13 16,-6 4-10-16,2-3-3 15,1 3 13-15,0-1 1 16,0 0-1-16,-1-1-3 16,4 0 3-16,-3 7 7 15,-1 7 6-15,-2 1-12 0,3 4-1 16,-3 1 5-16,1-2 4 15,-1 4 4-15,1-3 19 16,-1 0-20-16,1 3 13 16,-2-3-24-16,-4 1 8 15,-1-3 12-15,0-1-21 16,-2-2 0-16,0-2 2 16,-3 5-2-16,0-2 9 15,1-1-9-15,-4 2 0 16,5-1 13-16,-2 3-13 15,-3-4 0-15,1 1 1 16,6 3 3-16,1 1-4 16,-2 0-2-16,2 0 2 0,0 3 19 15,-4-1-16-15,-3-3 3 16,-2 0 3-16,-2 0-6 16,2-3-6-16,-3 2-5 15,-1 1 8-15,-3 0 8 16,1 2-8-16,-1 1-2 15,3 0 2-15,-1 2 4 16,-2-2-4-16,1 5-4 16,-5-3 4-16,-2 0 5 15,1 4-5-15,0-3-3 16,1 3-1-16,0 0 8 16,3 0-8-16,0 0 0 15,-2 0 4-15,2 0 2 16,0 0-2-16,2 0-9 0,2 0 4 15,0-1 10-15,-3-1-7 16,-1 0 2-16,2 1 0 16,-1-4 6-16,2 3-6 15,-5 0 0-15,7 0 2 16,0 2-1-16,3-2-1 16,-3 0 0-16,1 0 0 15,1 2 3-15,-1 0-3 16,-2 0-4-16,0 0 4 15,-5 0 0-15,-1 8-2 0,-4 6-9 16,2 2 6 0,0 1-5-16,-1 1 10 0,-2 0-4 15,1 0 4-15,1 2 1 16,-1-2-1-16,0 1-1 16,0 1 1-16,2 2-1 15,0-2 1-15,-1 1-5 16,-1 2 5-16,2-3 4 15,4-2-2-15,1-5-2 16,-1 5 0-16,0 0 2 16,-1 0-2-16,1 3-1 15,5 0-6-15,4 0 12 16,-1 4-11-16,2-1 0 16,-1 4 6-16,4 5-8 15,0-3 8-15,1 6-4 0,3 5 0 16,4-3 4-1,1 2-2-15,-1-1-5 0,1-4 7 16,3 2-4-16,1 0 4 16,1-2 0-16,3 1-2 15,0-2 8-15,0 1-12 16,0-1 6-16,3-1 0 16,10-2-3-16,3-6 3 15,-2 0-3-15,2-4 0 16,1-2 6-16,3-1 0 15,-3 0-3-15,2 1-1 16,1-1-3-16,0 1 4 0,1-1 0 16,1 0-2-1,2-1 6-15,-1 1-8 0,1 1 4 16,1-3 0-16,-4-4 4 16,3 1-4-16,-2-1-4 15,-5-2 4-15,5-2 4 16,-1-1-4-16,-1-1-4 15,4 2 4-15,-1-4-1 16,2-1 1-16,3 1 0 16,2 0 0-16,7 3 1 15,2-2-1-15,-2 0-2 16,-2-5 2-16,-2 0 0 16,-3 0 6-16,0 0-6 15,-2 0 1-15,-3 0 2 16,-4 0-1-16,5 0-2 0,-6 0 0 15,-1 0 2-15,3 0-2 16,0 0 0-16,6 0-22 16,4 1-50-16,-1 1-212 15,-12-2 11-15</inkml:trace>
  <inkml:trace contextRef="#ctx0" brushRef="#br0" timeOffset="52406.54">661 1542 54 0,'0'0'41'15,"0"0"-20"-15,0 0 13 16,0 0-17-16,0 0 2 16,0 0 5-16,0 0 4 15,-71-37 13-15,68 37-12 0,3 0-11 16,0-1 15-16,0 1-33 15,0-3-15-15,7 3 15 16,19 0 2-16,15 0 28 16,6 0-5-16,12 0-17 15,8 0 28-15,3 0-25 16,3 0-4-16,5 0 30 16,2 0-36-16,1 3 3 15,-1 2-4-15,3 4 3 16,-2-4 0-16,-6 1-3 15,-4 1 0-15,-8-2 1 16,-5 0-1-16,-8-1 0 0,-8 0-1 16,-6-1 4-16,-9-2 1 15,-10-1-4-15,-8 2 0 16,-8 1-14-16,-1-2-27 16,0 1 23-16,-6-2-52 15,-22 0-101-15</inkml:trace>
  <inkml:trace contextRef="#ctx0" brushRef="#br0" timeOffset="53009.54">468 1150 283 0,'0'0'149'15,"0"0"-115"-15,0 0-16 16,0 0-24-16,0 0 12 15,0 0 3-15,-3 0-9 16,3 2 13-16,7 2-13 16,5 3 25-16,-2 4-9 15,-2-4 6-15,-1-1-20 16,-2-2 2-16,0 0-4 16,-2-2 8-16,-3-2 7 15,2 0-15-15,-2 0 0 0,0 0 4 16,0 0-1-16,0 0-3 15,0 0 0-15,0 0 4 16,0 0-3-16,0 0 2 16,0 2-3-16,3-1 0 15,1 7-65-15,4-1 19 16,5-1-54-16,-1 1-105 16</inkml:trace>
  <inkml:trace contextRef="#ctx0" brushRef="#br0" timeOffset="55183.54">2124 1299 210 0,'0'0'89'0,"0"0"-89"15,0 0-88-15,0 0 53 0,0 0 35 16,0 0 0-16,0 0-26 15</inkml:trace>
  <inkml:trace contextRef="#ctx0" brushRef="#br0" timeOffset="55991.54">2220 1412 520 0,'0'0'66'0,"0"0"-66"0,0 0 0 15,0 0 13-15,0 0 10 16,0 0-12-16,0 0-11 16,0 0-32-16,0 2-49 15,0 6-75-15,-5-8-171 16</inkml:trace>
  <inkml:trace contextRef="#ctx0" brushRef="#br0" timeOffset="56202.54">2437 1430 186 0,'0'0'299'15,"0"0"-299"-15,0 0-43 16,0 0-113-16,0 0 156 15,0 0 10-15,1 0-10 16,-1 0-123-16</inkml:trace>
  <inkml:trace contextRef="#ctx0" brushRef="#br0" timeOffset="58080.54">2685 1336 68 0,'0'0'24'0,"0"0"-19"0,0 0 16 16,0 0 59-16,0 0-31 15,0 0-8-15,0 0-15 16,0 4-23-16,0-4-3 15,0 1-23-15,0 3-57 16,0-1 28-16</inkml:trace>
  <inkml:trace contextRef="#ctx0" brushRef="#br0" timeOffset="59602.54">2370 1412 225 0,'0'0'36'0,"0"0"-23"15,0 0-11-15,0 0-2 16,0 0 4-16,0 0-4 16,-3-3-47-16,-1 3-57 15</inkml:trace>
  <inkml:trace contextRef="#ctx0" brushRef="#br0" timeOffset="59916.54">2370 1412 113 0</inkml:trace>
  <inkml:trace contextRef="#ctx0" brushRef="#br0" timeOffset="59940.54">2370 1412 113 0,'-75'72'0'0</inkml:trace>
  <inkml:trace contextRef="#ctx0" brushRef="#br0" timeOffset="60201.54">2340 1433 167 0,'0'0'0'0,"0"0"-48"16</inkml:trace>
  <inkml:trace contextRef="#ctx0" brushRef="#br0" timeOffset="60614.54">2277 1353 317 0,'0'0'0'15,"0"0"-62"-15</inkml:trace>
  <inkml:trace contextRef="#ctx0" brushRef="#br0" timeOffset="60895.54">2277 1353 145 0,'-53'56'15'0,"53"-56"-15"15</inkml:trace>
  <inkml:trace contextRef="#ctx0" brushRef="#br0" timeOffset="61078.54">2144 1351 150 0,'0'0'0'0</inkml:trace>
  <inkml:trace contextRef="#ctx0" brushRef="#br0" timeOffset="62562.54">2235 1405 580 0,'0'0'0'0,"0"0"-99"15,0 0-259-15</inkml:trace>
  <inkml:trace contextRef="#ctx0" brushRef="#br0" timeOffset="63492.54">2005 1445 410 0,'0'0'25'15,"0"0"21"-15,0 0-39 16,0 0 7-16,0 0-3 16,0 0 8-16,-26 0-38 15,26 0-44-15,0 0-142 16</inkml:trace>
  <inkml:trace contextRef="#ctx0" brushRef="#br0" timeOffset="63803.54">2005 1445 660 0</inkml:trace>
  <inkml:trace contextRef="#ctx0" brushRef="#br0" timeOffset="63845.54">2005 1445 660 0,'-29'-45'0'0,"29"45"-24"0,0 0-141 0,0 0-78 16,0 0 147-16</inkml:trace>
  <inkml:trace contextRef="#ctx0" brushRef="#br0" timeOffset="64035.54">1929 1445 509 0,'0'0'0'0,"0"0"-145"15,0 0-155-15</inkml:trace>
  <inkml:trace contextRef="#ctx0" brushRef="#br0" timeOffset="64189.54">1929 1445 241 0,'59'-31'0'0</inkml:trace>
  <inkml:trace contextRef="#ctx0" brushRef="#br0" timeOffset="64346.54">2031 1384 363 0,'0'0'122'16,"0"0"-122"-16,0 0-249 0</inkml:trace>
  <inkml:trace contextRef="#ctx0" brushRef="#br0" timeOffset="64489.54">2031 1384 453 0,'71'-40'0'15,"-71"40"-6"-15,0 0-183 16</inkml:trace>
  <inkml:trace contextRef="#ctx0" brushRef="#br0" timeOffset="67766.54">917 1756 365 0,'0'0'0'0,"0"0"-36"15,0 0 36-15,0 0 14 16,0 0-6-16,0 0 11 15,0 0-8-15,495-151-3 16,-390 121 27-16,1 4-35 16,-2 8 13-16,1 8-13 15,-2 3 6-15,0 2 4 16,-6 4-10-16,-17-2 0 16,-17 2-3-16,-17-2 6 15,-16 3-3-15,-14 0 0 16,-8 0 8-16,-8 0-16 15,0 0 24-15,0 0-4 16,0 0 16-16,0 0 3 16,0 0-13-16,0 0 27 0,0 0-39 15,0 0 9-15,0 0-15 16,0 0-64-16,0 0 6 16,0 0-115-16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25.9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333 0 267 0,'0'0'6'15,"0"0"-6"-15,0 0 22 16,0 0-12-16,0 0 31 16,0 0 11-16,-47 40-21 15,21-18-7-15,5 7-10 16,1-4-9-16,3 4-5 16,-3 3 2-16,3-5-4 15,-5 1 2-15,6-7-31 0,-2-5 5 16,1-1-40-16,-6-7-59 15,-3-8-68-15</inkml:trace>
  <inkml:trace contextRef="#ctx0" brushRef="#br0" timeOffset="202">0 62 150 0,'0'0'1'15,"0"0"-1"-15,0 0 37 16,0 0 11-16,0 0-11 0,0 0-23 16,122 73 12-16,-104-60-26 15,1-2 1-15,-2 1-1 16,-4-6-39-16,0-4-22 16,-2-2-55-16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8:26.7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296 101 4 0,'-3'0'0'0,"2"0"-4"16</inkml:trace>
  <inkml:trace contextRef="#ctx0" brushRef="#br0" timeOffset="1971">296 101 30 0,'-27'0'44'15,"27"0"-15"-15,0 0 5 0,0 0-2 16,0 0 6-16,0 0 9 15,0 0-14-15,0 0-8 16,0 0 11-16,0 0-21 16,0 0-2-16,0 0 0 15,0 0-4-15,0 0-6 16,0 0-3-16,0 0 0 16,0 0 5-16,0 0-3 15,0-2 4-15,0 2 3 16,0 0-2-16,0 0 10 15,0 0-17-15,4 0 0 16,7 0 33-16,2 2-12 16,0 6-4-16,0-2 0 0,0-2-6 15,-2-1 1-15,5 2-12 16,-6 1 2-16,3-3 12 16,-1 3-13-16,-2-2 4 15,1-2 4-15,-4 2-2 16,-1-2 3-16,-2 2-10 15,0-2 0-15,1-2 3 16,-2 0-3-16,1 0-4 16,-3 0 2-16,2 0-1 15,2 0 3-15,-1 0-2 16,2 0 2-16,5 0 18 16,0 0-18-16,-1 0 3 0,3 0 8 15,-1 0-10-15,-2-2 2 16,4 2-3-16,-4 0 0 15,6 0-4-15,-2 0 4 16,2 0 0-16,0 0 0 16,-2 0 1-16,3 0 2 15,-1 2-3-15,1 0 0 16,-1-1 7-16,-2 2-7 16,-2-2-3-16,3 2 2 15,-5 0 2-15,3 0-2 16,0 2 1-16,-1-3 0 15,0 0 3-15,0 0-3 0,-4 0 0 16,5-2-4-16,-3 0 9 16,2 0-5-1,-1 0 0-15,2 0 0 0,0 0 8 16,4 0-8-16,-1 0-5 16,1 0 5-16,0 0 4 15,2 0-4-15,5 0-2 16,1 0 2-16,0 0 2 15,4 0-2-15,-6 0 0 16,0 0 0-16,-5 0 0 16,2 0 0-16,-2 0-8 15,-3 0 8-15,-2 0 4 16,-4 0-4-16,1 0 0 0,-3 2 2 16,6 0 0-16,-2-2-2 15,4 0 0-15,0 0 0 16,5 0-11-16,2 0 5 15,1 0-1-15,5 0-1 16,2-2 1-16,3-8 6 16,0 2-6-16,0 1 2 15,-6 1 5-15,2 0 0 16,-5 2-1-16,-1 0-4 16,-3 4 10-16,-3 0-8 15,-1 0 3-15,-2 0 0 16,1 0-3-16,-2 0 3 15,4 0 0-15,-3 0 1 0,6 0 3 16,-3-1-2 0,3-2-2-16,0-2 0 0,-2 4 3 15,-1-1-3-15,-3 2-1 16,2 0 1-16,-1 0 2 16,-4 0-2-16,1 0-5 15,1 0 5-15,2 0-5 16,2 6 5-16,0 0-3 15,0 0 3-15,3-4 1 16,-1-2 9-16,1 1-10 16,-3-1 0-16,4 0 2 15,4 3-2-15,-1-1-1 16,2 0 1-16,-3-2 4 16,1 0-4-16,2 0-1 0,1 0 1 15,0 0 7-15,5 0-7 16,-5-2 5-16,-1-4-10 15,-2 4 10-15,0 0-5 16,1 2 0-16,-2 0-1 16,2 0 1-16,-2 0 0 15,0 0 3-15,3 0-3 16,1 0 1-16,0 0-2 16,2 0 0-16,-1 0 1 15,2 0 2-15,-1 0-2 16,0-8-3-16,1 2 3 15,0 0 5-15,-2 3-5 16,-2-2 0-16,3 5 0 0,-8 0-3 16,1 0 6-16,-2 0-3 15,-6 0 0-15,-1 0 3 16,0 0-2-16,-2-2-1 16,2 1 0-16,0-1 3 15,3 2-3-15,-3-2-2 16,4-1 1-16,3 2 2 15,1 1-2-15,8 0 0 16,-2 0 1-16,9 0 7 16,-2-2-7-16,-1 2 0 15,6-2-1-15,-2 1 3 16,5-4-4-16,1-1 1 0,-2-1-5 16,-2-3-3-16,-5 3 7 15,-3-2 0-15,-3 3 1 16,-3 5 2-16,-2-1 1 15,-1 0-2-15,-4 2 0 16,2 0 19-16,2-3-17 16,-1 1 0-16,4-2 0 15,-1 0 3-15,2-4-3 16,-2 1-2-16,-2-2 0 16,-2 0 8-16,-6 5-8 15,2 3-8-15,-2 1 4 16,5 0-1-16,-2 0 3 15,1 9-7-15,2 3 9 16,-4-5 5-16,-7 0-2 16,-1-4-2-16,-3 0 3 0,-1-3 1 15,0 0-5-15,-2 0 0 16,2 0-6-16,0 0 1 16,3 0 5-16,2 0 0 15,-2 0 2-15,3 0 1 16,-1 0-6-16,-2 0 2 15,-1 0 1-15,-2 0 8 16,-1 0-8-16,1 0 0 16,0 0-2-16,1 0-46 15,-5 0-226-15</inkml:trace>
  <inkml:trace contextRef="#ctx0" brushRef="#br0" timeOffset="-36616.919">193 254 3 0,'0'0'17'0,"0"0"-17"16,0 0-2-16,0 0-16 16</inkml:trace>
  <inkml:trace contextRef="#ctx0" brushRef="#br0" timeOffset="-36496.919">193 254 3 0,'-19'0'-2'16,"19"0"2"-16,0 0 0 16,0 0-1-16,0 0 2 15,0 0-2-15,-4 0 1 16,-7 0 0-16</inkml:trace>
  <inkml:trace contextRef="#ctx0" brushRef="#br0" timeOffset="-36326.919">66 234 1 0,'0'0'9'16,"0"0"-7"-16,0 0-1 15,0 0-1-15,0 0-1 16,0 0-6-16</inkml:trace>
  <inkml:trace contextRef="#ctx0" brushRef="#br0" timeOffset="-35796.919">66 234 17 0,'0'0'46'0,"0"0"10"0,0 0-15 15,0 0 6 1,0 0-21-16,0 0-22 0,1 0 15 15,-1 0-7-15,0-2 15 16,0-4 4-16,-6 2-31 16,-7-2-1-16,0 1-7 15,3 1 8-15,2 0 21 16,4 2-11-16,2 0 8 16,2 1 14-16,0-3-6 15,0 3 6-15,-3-1 9 16,2-2-10-16,-2 0-6 15,2 2 2-15,-2 2-2 0,3 0-11 16,0 0-14-16,0 0-9 16,0 0 1-16,0 0-13 15,0 0 18-15,0 0-13 16,0 0 2-16,17 0 14 16,12 0 1-16,12 0 5 15,6-6-3-15,3-2 0 16,3 1 1-16,-8 1-4 15,-5 4-4-15,-6 2-2 16,-8 0-5-16,-6 0 0 16,-7 0-7-16,-5 0-10 15,-3 0 8-15,-3 0-5 16,-2 0 22-16,0 0 3 16,0 0 0-16,0 0 0 0,0 0 10 15,0 0-10-15,0 0 0 16,0 0 0-16,0 0-39 15,0 0-71-15,-20 0-135 16</inkml:trace>
  <inkml:trace contextRef="#ctx0" brushRef="#br0" timeOffset="-35606.919">104 136 106 0,'0'0'108'0,"0"0"-108"16,0 0-50-16,0 0 18 15,0 0 32-15,0 0 0 16,0 0-6-16,148 6-20 16,-120 0-31-16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30.2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97 43 0,'0'0'63'0,"0"0"-20"16,0 0-14-16,0 0-23 15,0 0-3-15,0 0 14 16,42-29 8-16,-9 21 7 15,15 3-20-15,9 1-5 16,10 4-4-16,10 0-1 16,6 0 14-16,-2 0-16 15,2 0 3-15,-3 0 0 16,4 0 2-16,5-1-2 16,5-7-3-16,5 2 0 15,-3-3 4-15,0 1-2 16,-5 3 1-16,0 4-3 15,0 1 1-15,-4 0-2 16,-5 0-4-16,-3 0 5 0,-3 0 6 16,4 0 0-16,7 0-5 15,-1 0 0-15,1 0 0 16,-8 0 13-16,-3 0-11 16,-9 0 1-16,0 0-2 15,1 1 2-15,-6 8-4 16,6-2 1-16,-1 0-1 15,-4-1 1-15,0-2-1 16,-4-4 0-16,-4 3 5 16,0-3-3-16,-2 1-2 15,1 3 1-15,-2 3 2 16,2 0 5-16,0-1-8 16,2 2 0-16,-3-1 3 0,2 1-3 15,-5 0 0 1,-2 1 0-16,7-4 5 0,-1 1-1 15,5-4-4-15,4-2 0 16,3 0 2-16,-3 0-2 16,-1 0 0-16,-6 0 4 15,-3-4-3-15,-4 0 0 16,-3 0-1-16,-2-2 0 16,-1 2 2-16,-4 3-2 15,1-3 0-15,-6 4 0 16,-1-3 3-16,-7 3 0 15,-6 0-3-15,-6 0 0 0,-7 0 0 16,-1 0 0-16,-6 0-6 16,3 0-43-16,-3 0-80 15,0-3-49-15</inkml:trace>
  <inkml:trace contextRef="#ctx0" brushRef="#br0" timeOffset="146">4685 184 589 0,'0'0'30'16,"0"0"-30"-16,0 0-167 16,0 0-115-16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40.2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 8 16 0,'-7'0'31'16,"-1"0"-8"-16,-1 0 11 0,1-1 4 15,-1-3-35-15,2 4 18 16,1 0 4-16,3-3-22 16,3 3 1-16,0 0 7 15,0 0-6-15,0 0-5 16,0 0-10-16,0 0-1 16,0 0 10-16,0 0-17 15,0 0 18-15,9 0 12 16,7 0-7-16,2 3 10 15,6 2-11-15,2 4 4 16,7-4 7-16,1 3-11 16,7-2 2-16,-3-2 8 0,9 0-14 15,-1 1 0-15,3 0 1 16,-2-3-1-16,0-2 15 16,2 0-13-16,-6 0-1 15,-2 0 0-15,-3 0 2 16,-4-3 4-16,-4-1-7 15,-4 4 1-15,-2 0 10 16,-4 0-11-16,-1 0 3 16,-4 4 8-16,6 1-5 15,-4 0-2-15,4 1-4 16,3 0 0-16,2-2 9 16,7 0-8-16,-1 0 2 15,8 0 4-15,0 4-5 0,4-3 4 16,2 1-6-1,-7-2 0-15,2 0 10 0,-2-2-10 16,-9 0 0-16,3 3 5 16,0-2 5-16,-8 1-4 15,-3-2-6-15,-6-2 0 16,-8 0 8-16,-2 0-8 16,-3 1 7-16,-3-1 3 15,0 0-7-15,0 0-1 16,0 0-2-16,0 0 0 15,0 3-6-15,0 5-111 16,0-5-158-16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41.8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0 176 29 0,'0'0'46'0,"0"0"-46"15,0 0-18-15,0 0 18 16,0 0 3-16,0 0 41 16,0-8 19-16,0 8 11 15,0 0-16-15,0 0-57 16,0 0-1-16,20 0-7 16,13 0 7-16,9 8 19 15,8 1-19-15,6-1 0 16,5-1 18-16,4-2-14 15,2-5-2-15,-1 0 0 16,1 0 3-16,5 0 0 0,3-9-5 16,10-3 0-16,2-5 8 15,2 0-6-15,-8 3-2 16,-3-3 0-16,-5 2 3 16,-2 3-5-16,1 1 2 15,2 1 0-15,-2-3 7 16,-5 4-7-16,0 0-1 15,-4 1 0-15,-3 3 1 16,-1-4 5-16,0 3-5 16,-2 3 0-16,-1-2 1 0,2 3-1 15,1 2 0-15,0-2-1 16,-1 2 2-16,-2 0-3 16,3 0 2-16,2 0 0 15,0 0-2-15,6 0 7 16,0 0-8-16,0 0 3 15,1 2 0-15,-5 5 0 16,0-4 0-16,-2-1 0 16,-1-2 3-16,3 0-2 15,-4 0-1-15,2 0 0 16,-1 0 4-16,-2 0-9 16,-2-5 5-16,-2 0 0 15,-4 3 5-15,0 2-5 0,-3 0-1 16,-1 0-3-1,-3 0 4-15,-1 0 3 0,2 7-3 16,-4-2 0-16,1 4 1 16,1-2-1-16,-3-1 0 15,1-2-3-15,-2 4 11 16,-3-7-11-16,0 1 3 16,-3 2 0-16,1-4 0 15,1 2 0-15,3 2 0 16,2-2-1-16,1 0 8 15,3 2-12-15,3-4 5 16,1 0 0-16,3 0 0 16,0 0 2-16,0 2-4 15,2 1 2-15,1-3 0 0,1 4-2 16,1-1 2-16,3-1-18 16,1-2 13-16,0 0-5 15,-4 0 0-15,4 0 7 16,-5 0-33-16,1 0 33 15,-4 0-33-15,2 0-19 16,-4 0 3-16,-3 0-23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47.7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67 386 6 0,'-11'0'100'0,"5"0"4"16,2 0-3-16,-3 0-54 15,2-4 7-15,1-1-5 16,3 0-19-16,-2 2 3 16,-1 1-5-16,-1-1-11 15,1-1 26-15,0 4-21 16,-3-1-13-16,5 1 7 0,-1 0-16 15,3 0-4 1,0 0 4-16,0 0-5 0,0 0-1 16,0 10-11-16,9 9 17 15,7 0 0-15,1-1 0 16,4-5 0-16,4-4 0 16,0-5 4-16,5-4-18 15,2 0 10-15,-5-12-33 16,0-14 17-16,-8-2-62 15,-3-8-11-15,-12 1-74 16,-4-1 14-16</inkml:trace>
  <inkml:trace contextRef="#ctx0" brushRef="#br0" timeOffset="172">163 193 22 0,'0'0'47'0,"0"0"31"0,0 0-32 16,0 0 29-16,0 0-43 15,0 0 10-15,-134 207 12 16,134-172-29-16,1-6 1 15,21-3-25-15,3-9 5 16,11-3 11-16,3-13-17 16,4-1-4-16,1-7 2 15,-4-27-93-15,-4-6-46 16,-9-6-32-16</inkml:trace>
  <inkml:trace contextRef="#ctx0" brushRef="#br0" timeOffset="346">388 240 84 0,'0'0'105'15,"0"0"-40"-15,0 0-44 0,0 0 72 16,0 0 0 0,0 0-62-16,74 145 25 0,-45-117-42 15,-2-2-5-15,2-2-7 16,1-6 4-16,-6-3-12 16,-2-6-13-16,-5-7-76 15,-1-2 14-15,-5-2-50 16,-5-23-6-16</inkml:trace>
  <inkml:trace contextRef="#ctx0" brushRef="#br0" timeOffset="509">647 263 85 0,'0'0'90'16,"0"0"-61"-16,0 0 43 16,0 0-18-16,0 0-10 0,0 0 18 15,-152 162-32-15,136-136-11 16,11-3-19-16,5-5-24 15,0-5-48-15,0-3-37 16,21-10-12-16,6 0-38 16</inkml:trace>
  <inkml:trace contextRef="#ctx0" brushRef="#br0" timeOffset="757">781 308 124 0,'0'0'89'0,"0"0"-45"15,0 0 33-15,0 0 1 16,0 0 22-16,0 0-45 0,6 197-20 16,-6-136-23-1,0-2-3-15,0-1-4 0,0-7 8 16,0-6-13-16,0-10 0 16,-1-14-3-16,1-12 3 15,0-8-5-15,0-1-5 16,0-7-5-16,0-28-42 15,4-19-103-15,13-10 63 16,-1-10 1-16,1-4-102 16</inkml:trace>
  <inkml:trace contextRef="#ctx0" brushRef="#br0" timeOffset="977">781 308 24 0,'151'-23'104'16,"-151"23"-7"-16,0 0-37 15,0 0 8-15,0 0 15 16,0 0 18-16,63 101-63 15,-55-67-25-15,-2-4 29 16,-3-6-41-16,-3-1 11 16,0 1 0-16,-9-2 0 15,-11-5-2-15,0-3-10 16,3-9 0-16,3-5-13 16,5 0 13-16,-1-5-48 15,9-26-51-15,1-13-31 16,11-4-16-16,19-1 22 15</inkml:trace>
  <inkml:trace contextRef="#ctx0" brushRef="#br0" timeOffset="1659">1138 285 17 0,'0'0'84'0,"0"0"1"0,0 0 28 16,0 0-17-16,0 0-24 16,0 0-13-16,51 133-4 15,-51-110-30-15,0-4 9 16,0 1-34-16,0-8 1 15,0-3 15-15,0-5-16 16,-1-4 0-16,1 0 12 16,0 0-4-16,0-1-8 15,0-22-28-15,17-7-11 16,6-3 34-16,4 1 5 16,-4 5-10-16,1 5 10 0,-4 5 4 15,-5 5-4-15,-4 7 0 16,-5 0 0-16,-2 5-11 15,-4 0 11-15,3 0-1 16,-3 0 1-16,0 0 0 16,0 0-49-16,0-5-11 15,0-5 17-15,0-5-22 16,0-3-68-16,-3 5 72 16,-10 2 3-16,3 7 58 15,2 4 6-15,-4 0-4 16,2 0 38-16,-1 15 20 0,2 10 3 15,2 2-6 1,7 4 30-16,0-4-29 0,0-4-1 16,3-3-54-16,7-6 2 15,6-3 17-15,4-4-22 16,3-6 0-16,5-1 8 16,5 0-8-16,4-13-5 15,-2-12-81-15,-1-5-38 16,-4 1 27-16,-6-2-7 15,-6 4 28-15,-10 8 7 16,-8 4 61-16,0 7 8 16,-4 8 73-16,-15 0-12 15,-5 0 19-15,-5 8-10 16,6 8-18-16,1 2 18 0,7 0-17 16,4-4-3-16,5-2-31 15,3-1-18-15,3-2-1 16,0 0-7-16,0-1 3 15,20-4 4-15,7-4 6 16,6 0-6-16,2 0-66 16,2-16-28-16,-1-7-23 15,-2 0-19-15</inkml:trace>
  <inkml:trace contextRef="#ctx0" brushRef="#br0" timeOffset="1958">1755 188 104 0,'0'0'102'0,"0"0"-32"15,0 0-33-15,0 0 22 0,0 0-14 16,0 0-15 0,-116 57-18-16,106-43 28 0,5-2-39 15,5-3-1-15,0 0-11 16,0 0 11-16,9-1-8 16,8 0 6-16,5-2 4 15,-1 0-5-15,-5-3 3 16,-3 4-3-16,-8-6-3 15,-2 3-11-15,-3-3 13 16,0 3-9-16,0-1 11 16,-8 1-12-16,-12 2 14 15,0 0-4-15,2-1-10 0,4 2 14 16,3-7-37 0,9 4-17-16,2-4-14 0,0 0 1 15,0 0-108-15</inkml:trace>
  <inkml:trace contextRef="#ctx0" brushRef="#br0" timeOffset="2188">1882 203 47 0,'0'0'84'16,"0"0"-16"-16,0 0 6 15,0 0-15-15,0 0-3 16,0 0-1-16,-46 62-7 15,36-49-15-15,3 0-26 16,0-4-6-16,3-1 16 0,2 0-17 16,-2 0 0-16,1 0-5 15,3-3-5-15,-1 4-61 16,-2-6 3-16,1 1-17 16,-1-4-19-16</inkml:trace>
  <inkml:trace contextRef="#ctx0" brushRef="#br0" timeOffset="2821">1928 203 124 0,'0'0'74'0,"0"0"30"0,0 0-24 16,0 0 6-16,0 0 12 15,0 0-70-15,0 88-10 16,0-79 8-16,0-1-24 16,0-2 1-16,0 0-3 15,0 2 8-15,-3-3-16 16,3 2-27-16,0-5-60 16,0-2-31-16,0 0-79 15</inkml:trace>
  <inkml:trace contextRef="#ctx0" brushRef="#br0" timeOffset="3006">1965 0 144 0,'0'0'84'0,"0"0"-18"16,0 0 6-16,0 0-19 15,0 0-20-15,0 0-33 16,50 89 19-16,-37-77-19 15,0-2-24-15,0 1-38 16,0-5-70-16,-5 0 2 16</inkml:trace>
  <inkml:trace contextRef="#ctx0" brushRef="#br0" timeOffset="3577">2105 204 26 0,'0'0'91'0,"0"0"4"0,0 0-12 15,0 0-3-15,0 0-19 16,0 0-3-16,0 166-39 15,0-159 7-15,7 1-26 16,3-5-2-16,6-3 0 16,6 0 4-16,-1-7 0 15,2-15-2-15,-6-5-42 16,-4-2 36-16,-4 6-27 16,-9 2-3-16,0 11 36 15,0 1 0-15,0 6 18 16,-8 3-16-16,-9 0 1 15,3 0 26-15,-2 0-6 0,9 0-1 16,3 0-13 0,4 0-3-16,0 0-6 0,0 0 0 15,0 0-22-15,4 0-3 16,15 0 16-16,2 0 9 16,2 0-2-16,4 0 11 15,-1 0-15-15,0 0 6 16,-5 8 0-16,-5 2-3 15,-6-2 3-15,-3 0 0 16,-5-2 2-16,-2 2-1 16,0-2 33-16,0-2-27 15,0-3 0-15,0-1 22 0,0 0-26 16,0 0 6-16,2-11-9 16,10-15-63-1,2-1 44-15,2-1 2 0,1 9 17 16,-1 7-6-16,-3 12 19 15,1 0-11-15,3 15 48 16,2 18-2-16,-2 4 19 16,-4 0-37-16,-3-8-10 15,-6-4 20-15,-1-9-35 16,1-7 0-16,-4-2-5 16,5-7-71-16,-1-11-49 15,0-31-119-15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57.7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0 323 0,'0'0'114'16,"0"0"-104"-16,0 0-10 15,0 0 74-15,0 0-26 16,0 0 24-16,264 129-50 0,-173-102-4 16,-6-3 11-1,-16-1-28-15,-19-4 5 0,-20-2-6 16,-19-2 0-16,-11 3-15 15,-7 7 28-15,-37 10-13 16,-19 4 22-16,-12 0-19 16,-1-5 27-16,6-7-12 15,12-5 7-15,13-9 29 16,17-3-50-16,15-6-2 16,8-4 11-16,5 0-13 15,0 0-4-15,0 0 4 16,26-2-66-16,9-18 19 15,6-10-242-15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51.7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0 506 247 0,'0'0'78'0,"0"0"-78"0,0 0 75 16,0 0 19-16,0 0-24 15,0 0-32-15,24 338 22 16,-19-276-49-16,-5-4 0 16,0-9 22-16,0-10-29 15,0-7-4-15,0-12 0 16,0-10-7-16,-3-9 2 16,1-1-34-16,-2-5-17 15,1-28-32-15,3-20-58 16,0-12-25-16,0-14 37 15</inkml:trace>
  <inkml:trace contextRef="#ctx0" brushRef="#br0" timeOffset="213">46 538 9 0,'0'0'125'0,"0"0"-43"15,0 0 17-15,0 0-45 16,0 0 17-16,0 0-16 16,176 6 6-16,-155 32-16 15,-5 3-25-15,-10-2-5 16,-6-2-13-16,0 0 11 15,-2-4 8-15,-15-5-21 16,-3-8-15-16,4-11 4 16,2-9-11-16,3 0-16 15,3-17-41-15,8-21-19 0,0-8-86 16,25-5-41 0</inkml:trace>
  <inkml:trace contextRef="#ctx0" brushRef="#br0" timeOffset="1177">395 538 63 0,'0'0'101'0,"0"0"43"16,0 0-5-16,0 0-32 16,0 0-40-16,0 0-12 15,7 202-29-15,-7-176 13 16,0-7-39-16,0-3 2 16,13-8 1-16,1-7-3 15,6-1 0-15,5 0-2 16,-4-19-6-16,1-8-10 15,-10-6-43-15,-3-1 7 16,-6-1 47-16,-3 4-33 0,0 3 36 16,-4 9 4-16,-12 3 2 15,-1 6 16-15,1 6-18 16,3 4 2-16,3 0 27 16,3 0-24-16,3 0-3 15,4 0 1-15,0 4-1 16,0 3-4-16,0-2-4 15,0-1-9-15,15-4 4 16,7 0 6-16,2 0-7 16,2 0-6-16,-3-8 9 0,4 4 7 15,-4 0-14 1,0 4 16-16,-6 0 0 0,-3 7 5 16,-2 12-5-1,-7 2 34-15,-2 5 2 0,-3 1 6 16,0-3-29-16,0-4-13 15,0-3 32-15,0-8-32 16,0-5 0-16,0-1 3 16,0-3 1-16,2 0 8 15,5-3-12-15,2-19-30 16,3-9 24-16,1 1-8 16,0 6-1-16,1 6 14 15,-4 11 2-15,-1 2-6 16,0 5-3-16,-1 3 8 15,-1 20 4-15,-1 9 10 16,1 3 6-16,-2 2 2 16,3-4-10-16,-1-6 8 0,2-11-20 15,-3-5 0-15,1-6 2 16,-3-5 0-16,2 0-2 16,2-11 0-16,8-22-10 15,0-9-24-15,2-10-18 16,3 3-31-16,-4 6 56 15,0 13 14-15,-1 12 13 16,-6 12 7-16,1 6 14 16,-2 0 31-16,2 0-25 15,-1 11 4-15,2 3 30 16,0 0-39-16,6-2 10 16,2-3-7-16,5-2-8 0,5-5-8 15,5-2-9-15,2 0 0 16,-4-10 12-16,-9-8-12 15,-5-2-4-15,-8 1 3 16,-6-3-16-16,-5 1 13 16,0 5-28-16,-16 9-7 15,-14 7 32-15,-5 0-60 16,-3 11 67-16,1 17 9 16,8 4 8-16,13 3 17 15,8-1-12-15,8-4-11 16,0-7 15-16,15-3-25 15,24-7-1-15,15-6 13 16,17-4 2-16,2-3-15 0,7-8-47 16,-2-19-100-16,-7-7-71 15</inkml:trace>
  <inkml:trace contextRef="#ctx0" brushRef="#br0" timeOffset="1385">1961 471 601 0,'0'0'47'0,"0"0"-42"16,0 0 11-16,0 0 97 15,0 0-53-15,0 0-42 16,8 0-9-16,-8 0-4 0,3 0 1 16,-3 0-6-16,1 0-28 15,2-14 11-15,-3-4-166 16,0-3-57-16</inkml:trace>
  <inkml:trace contextRef="#ctx0" brushRef="#br0" timeOffset="1867">1716 421 67 0,'0'0'184'16,"0"0"-156"-16,0 0-6 15,0 0 90-15,0 0 4 0,0 0-45 16,14 136-41 0,-14-103 4-16,0-3 26 0,0-2-44 15,0-10 1-15,-6-2 8 16,-1-8-25-16,3-6 6 15,1-2 6-15,2 0-11 16,-2-4-2-16,1-22-8 16,2-5-28-16,0-8 20 15,12-2-17-15,14 3-3 16,1 1-7-16,1 7 22 16,2 4 4-16,2 7-46 15,-5 4-64-15,0 8-24 16,-5 5-86-16</inkml:trace>
  <inkml:trace contextRef="#ctx0" brushRef="#br0" timeOffset="1980">2021 418 20 0,'0'0'140'0,"0"0"-6"0,0 0-59 16,0 0-29-16,0 0-27 16,0 0-19-16,14-14-197 15</inkml:trace>
  <inkml:trace contextRef="#ctx0" brushRef="#br0" timeOffset="2459">2353 215 312 0,'0'0'110'15,"0"0"-50"-15,0 0-1 16,0 0-25-16,0 0 22 15,0 0-47-15,-82 323-4 16,99-287 3-16,13-8-4 16,5-9-8-16,9-10 1 15,3-9-86-15,2-9-33 16,-5-26-144-16</inkml:trace>
  <inkml:trace contextRef="#ctx0" brushRef="#br0" timeOffset="2696">2789 39 207 0,'0'0'114'0,"0"0"-28"16,0 0 21-16,0 0-66 15,0 0 4-15,0 0-8 16,-8 166-2-16,8-82 19 16,0-2-34-16,0 6-13 15,0-2-6-15,0-4 10 16,8-4 1-16,-1-12-7 15,-5-13-5-15,-2-12 7 16,0-15-7-16,0-11-19 0,0-7-13 16,-9-8-35-16,-5 0-30 15,-2-11-57-15,-2-25-153 16</inkml:trace>
  <inkml:trace contextRef="#ctx0" brushRef="#br0" timeOffset="3627">2636 434 363 0,'0'0'24'0,"0"0"-21"16,0 0 20-16,0 0 76 15,0 0-57-15,0 0-16 16,139 4 13-16,-85-4-37 0,5 1-2 16,-5-1 0-16,-2 4-47 15,-5 5-1-15,-7-2-62 16,-10 3-27-16,-6-4 26 15,-5-3 2-15,-2-3 53 16,-2 0 53-16,-3 0 3 16,1 0 4-16,-3-7 60 15,6-7 13-15,1-1 22 16,0-3-33-16,3 0-44 16,-5 3-22-16,-4-2 6 15,-6 4-2-15,-5 2-2 16,0-1-2-16,0 4 0 15,-18 3-27-15,-6 2 27 0,1 3 20 16,-5 0-15-16,2 4 33 16,3 13-8-16,4 0 38 15,6 0-2-15,2 3-48 16,7-3-2-16,4 1-9 16,0-3 6-16,0-1-11 15,7-2-2-15,10-2 0 16,4-5 17-16,5-2-14 15,4-3-2-15,2 0-1 16,2-11-31-16,-5-4-22 16,-4-2-62-16,-3 4 11 15,-6 7 81-15,-8 1-5 16,-3 2 28-16,-4 3 6 0,-1 0-5 16,0 0 94-16,0 0-31 15,0 0 24-15,0 0-9 16,0 0-50-16,0 0 7 15,0 0-8-15,0-1-25 16,0 1 22-16,0 0-25 16,0 0 0-16,0 0 16 15,0 0-16-15,0 0 0 16,0 0 0-16,0 0 2 16,0 0 15-16,0 0-17 15,0 0 0-15,0 0 11 16,0 0-11-16,0 0 0 15,0 0-2-15,0 0 5 16,0 0-1-16,0 0-2 0,0 0 0 16,0 0-1-16,0 0 1 15,0 0-1-15,0 0-2 16,0 0 1-16,0 0-12 16,0 0 4-16,0 0-51 15,3 0 42-15,-2 0-2 16,2 0 0-16,-3 0 9 15,0 0 5-15,0 0-4 16,0 0 3-16,0 0-19 16,2 0 26-16,0 0-31 15,3 0 7-15,-1 0 25 16,0 0-13-16,1 0 10 0,-1 0-23 16,0 0 4-16,0 0 18 15,5 0-29-15,3-6-41 16,2-2-65-16</inkml:trace>
  <inkml:trace contextRef="#ctx0" brushRef="#br0" timeOffset="4019">3698 326 41 0,'0'0'107'15,"0"0"-55"-15,0 0 39 16,0 0-2-16,0 0 22 15,0 0-36-15,-126-26-53 0,107 42-7 16,6 6 38-16,3 1-30 16,6-1-7-16,4-3 5 15,0-4-14-15,0-3-2 16,0-6-5-16,10-2 0 16,7-4-11-16,6 0 4 15,3-4-27-15,0-17-7 16,-2-1-19-16,-2 4-15 15,-10 5 22-15,-6 7 29 16,0 6 18-16,-6 0 12 16,0 0-6-16,0 0 5 15,0 13 46-15,0 10 44 0,0-3-81 16,0-2 0-16,0-5 13 16,6-3-26-16,7-3-2 15,7-3 1-15,4-4-20 16,3 0-17-16,6-17-75 15,-3-15-9-15,0-5-49 16</inkml:trace>
  <inkml:trace contextRef="#ctx0" brushRef="#br0" timeOffset="4201">3960 118 13 0,'0'0'192'16,"0"0"-168"-16,0 0 78 15,0 0 41-15,0 0-51 16,0 0-31-16,-33 169-37 15,33-149-19-15,0-5 16 16,0-3-13-16,0-3-15 0,0-2 7 16,0-4-86-16,0-1-136 15,-2-2-61-15</inkml:trace>
  <inkml:trace contextRef="#ctx0" brushRef="#br0" timeOffset="4981">3791 265 482 0,'0'0'65'16,"0"0"-38"-16,0 0 80 16,0 0-28-16,0 0-75 15,0 0-4-15,10-4 0 16,19 11 13-16,3 0-13 0,10-3-8 16,2-4-8-16,6 0-46 15,3 0-14-15,-10-14-45 16,-5 3-23-16,-14 3-8 15,-11 4 26-15,-9 2 85 16,-4 2 41-16,0 0 99 16,0 0 39-16,-11 14-35 15,-2 5 20-15,0-1 5 16,4-2-66-16,5-3-18 16,1-1-16-16,3-1-6 15,0-1-18-15,0 1-4 16,0-4 0-16,7-4-5 15,3 0 5-15,5-3-32 16,-5 0 4-16,5 0-25 0,-2-9 27 16,-3-8-30-16,2 3-12 15,-5 2 59-15,-3 6 9 16,-4 3 6-16,0 3 39 16,0 0 5-16,0 0-19 15,0 0-27-15,0 16 3 16,0 3 41-16,0 1-19 15,0-7-29-15,2 2 15 16,5-3-15-16,-2-6 1 16,7-2-1-16,-2-4-43 15,6 0 16-15,1 0-16 0,3-19-11 16,-2-6-12 0,5-1 14-16,-5 3 19 0,-1 5 31 15,-9 7 2-15,-1 5 19 16,-2 6 9-16,-5 0 24 15,1 0-10-15,-1 16 8 16,0 5-9-16,0 4-5 16,0-1-19-16,0-2 21 15,0-6-38-15,0-4 0 16,0-7 11-16,0-4-11 16,0-1 17-16,0 0-14 15,0 0-2-15,0 0 24 16,0-9-25-16,0-9 0 0,0-6 2 15,4 0-2-15,8-2 0 16,-2 4-1-16,3 1 1 16,3 5-3-1,1 5 3-15,0 1-2 0,0 3-3 16,2 7-3-16,-2 0-36 16,-3 0-82-16,2 0-85 15,-3 17-3-15</inkml:trace>
  <inkml:trace contextRef="#ctx0" brushRef="#br0" timeOffset="5250">4620 361 18 0,'0'0'111'0,"0"0"15"16,0 0-19-16,0 0-6 15,0 0-49-15,0 0 20 16,67 45-29-16,-41-49 1 0,2-14-34 16,-3-1-5-1,-11-3-10-15,-7 5 1 0,-7 1-38 16,0 5 31-16,0 3-35 15,-7 6 2-15,-7 2 22 16,-2 0 22-16,1 0 38 16,3 16-15-16,0-1 6 15,8 4 17-15,4 2-33 16,0-4 4-16,0 0-17 16,20-3 1-16,6-5-11 15,4-6 4-15,3-3-74 16,1 0-15-16,-1-21-109 15</inkml:trace>
  <inkml:trace contextRef="#ctx0" brushRef="#br0" timeOffset="5466">5019 0 393 0,'0'0'102'0,"0"0"-92"0,0 0 88 16,0 0-37-16,0 0 13 15,0 0-33-15,213 247-32 16,-176-194 35-16,-15-2-44 16,-15-1 0-16,-7-3 16 15,-19 5-16-15,-28-3-2 0,-25-3-17 16,-19-8-88 0,-9-14-73-16,2-17-212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6:59.2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38 312 0,'0'0'36'16,"0"0"-4"-16,0 0-6 0,0 0 26 16,0 0-8-16,0 0-24 15,-5 196 0-15,5-172-2 16,0-5-12-16,0-9 4 15,0-2-10-15,0-8 0 16,0 0 14-16,0 0-5 16,0 0 2-16,0-8-1 15,0-17-10-15,0-8-19 16,0-5-6-16,0-6 22 16,13 5-8-16,0 4 11 15,3 6 0-15,-3 9 10 16,0 7-3-16,-5 4-7 15,-1 7-11-15,2 2 11 0,1 0-3 16,4 0 3-16,1 15-19 16,2 9-67-16,3 2-2 15,-3 2-55-15,3-1 45 16,-6-2-28-16</inkml:trace>
  <inkml:trace contextRef="#ctx0" brushRef="#br0" timeOffset="797">265 205 20 0,'0'0'55'16,"0"0"34"-16,0 0 10 15,0 0-6-15,0 0-30 16,0 0-63-16,105-99 7 16,-92 72-5-16,-5 6-2 15,-8 4 0-15,0 7-7 0,0 9 7 16,-1 1 9-16,-16 0 9 16,-8 8 10-1,-1 18-6-15,-2 4 26 0,8-1-9 16,7-1-39-16,7-6 9 15,6-3-2-15,0-2-2 16,0-9-4-16,2-3-1 16,13-2 6-16,4-3-6 15,1 0-26-15,4-16-10 16,-5-6-34-16,1-1 9 16,-4 2 13-16,-3 3 2 15,-5 9 46-15,-4 5 1 0,-4 4 5 16,0 0 14-1,0 0 25-15,0 0-37 16,0 18 35-16,0 7 32 16,0-2-50-16,0 3 2 0,5-8-27 15,-1 0 0-15,3-4 10 16,2-8-10-16,-1-1-34 16,2-5-27-16,3 0 10 15,6-25 25-15,-2-6-89 16,-3-4 0-16,-1 2 72 15,-4 10 25-15,-2 7 18 16,-4 9 59-16,-2 7 67 16,-1 0-22-16,0 0-60 15,0 4-40-15,0 13 47 16,0 6 23-16,3 1-47 0,1-2-1 16,2-6-20-16,3-4 2 15,-1-4-8-15,-3-7 0 16,-1-1 3-16,0 0-3 15,5 0-11-15,2-13 11 16,5-11 0-16,-2-2-6 16,2 5-12-16,-6 8 18 15,-3 10-7-15,2 3 7 16,-2 0-14-16,-3 0 9 16,2 8 5-16,1 9 34 15,-1-1-27-15,5-1-4 16,2-2 26-16,-1-6-29 15,-2-4 0-15,-3 0 7 16,3-3-4-16,1 0 12 16,-1-3-15-16,0-11 7 0,-4 3 25 15,1 3-27-15,-3-3-5 16,1 2 4-16,-4 0 0 16,2 0-4-16,3-3-11 15,2-4-80-15,5-5-33 16,7-7-147-16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00.8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150 0 257 0,'0'0'131'15,"0"0"-92"-15,0 0 86 16,0 0-61-16,0 0-11 15,0 0 1-15,0 293-23 16,0-253-31-16,0 4 0 16,3-7 8-16,-3-1-8 15,0-11-2-15,0-10-5 16,0-6-18-16,0-9-15 16,0 0 34-16,0-2-2 15,0-26-7-15,-11-7-129 0,1-6 101 16,-3-1 26-1,-3 3-36-15,-1 11 40 16,4 10 13-16,0 8 19 0,6 10 55 16,-2 0-48-1,1 8-25-15,-4 17 1 0,2 5 48 16,3 1-28-16,3-4-22 16,4 1 5-16,0-3 2 15,0-4-7-15,20-3-10 16,10-7-2-16,9-11-19 15,11 0-19-15,7-5-16 16,2-19-11-16,-5-2-29 16,-4 2 36-16,-14-1 50 15,-8 2 20-15,-12 10 2 16,-10 6 63-16,-6 4 84 0,0 3 35 16,0 0-70-16,-13 0-81 15,-6 0-3-15,-5 12-15 16,3 6-8-16,1 1-2 15,7 0-5-15,1 1 0 16,8-4-2-16,4-8 2 16,0 3 0-16,0-5 2 15,0-2-2-15,13-4-28 16,6 0-12-16,2-3-7 16,2-15 36-16,0-4-40 15,-5 7 15-15,-5 1 31 16,-6 11 5-16,-5 3-4 15,-2 0 4-15,0 0 3 0,0 3 40 16,3 11-26-16,1 1-1 16,0 0 6-16,3 0-20 15,3-2 6-15,3-5-8 16,3-4 0-16,3-4-10 16,8 0-14-16,0-15-41 15,9-13 0-15,0-10-53 16,-1-9-37-16,3-11-3 15</inkml:trace>
  <inkml:trace contextRef="#ctx0" brushRef="#br0" timeOffset="176">821 72 195 0,'0'0'209'15,"0"0"-84"-15,0 0-85 0,0 0-33 16,0 0 62-16,0 0-8 16,-12 164-15-16,12-125-11 15,0-4-29-15,0-5 6 16,0-7-12-16,0-7 4 15,0-6 5-15,0-6-9 16,0-3-49-16,-2-1-9 16,-12 0-37-16,-9 0-308 15</inkml:trace>
  <inkml:trace contextRef="#ctx0" brushRef="#br0" timeOffset="734">653 252 333 0,'0'0'93'15,"0"0"-34"-15,0 0 28 0,0 0-13 16,0 0-60-16,0 0-7 16,34-2-7-16,-8 2 0 15,5 0 3-15,4 3-20 16,-1 5 15-16,3 0-78 16,0 4-38-16,-7 0-6 15,-4 0-8-15,-6-2 89 16,-10 1 31-16,2-4 12 15,-5 0 18-15,-3-4 28 16,-3-3 50-16,2 0-32 16,-1 0-16-16,5 0 36 0,3 0-30 15,3-7 8 1,0-6-56-16,-2-1-5 0,-2 3-1 16,-6 4-19-16,-3 0 6 15,0 4 5-15,0 1-52 16,0 2 38-16,-8 0 22 15,0 5 10-15,-5 13 26 16,2-1-5-16,1 2 14 16,2-6-36-16,8-1 3 15,0-2 1-15,0-3-8 16,0 2-5-16,0-4 2 16,0-2-2-16,9-2-20 15,4-1-10-15,7 0-14 16,-3-1-19-16,0-11-7 15,-4 4 51-15,-6 4 15 0,-2 4 8 16,-5 0 2-16,0 0 61 16,0 0-19-16,0 0 0 15,0 12 0-15,0 5-7 16,4 3 22-16,3 8-53 16,6-2-9-16,4 4-1 15,5-7-133-15,-1-15-209 16</inkml:trace>
  <inkml:trace contextRef="#ctx0" brushRef="#br0" timeOffset="888">1354 592 734 0,'0'0'19'16,"0"0"-7"-16,0 0 8 0,0 0 16 15,0 0-1-15,0 0-35 16,-4 3-24-16,-16-3-45 15,-15 0-398-15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48:52.5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 0,'0'0'31'0,"0"0"20"16,0 0-7-16,0 0-29 16,0 0 5-16,0 0-13 15,0 0-7-15,0 0 21 16,0 0-12-16,0 0-2 15,0 0 6-15,0 0-11 0,0 0-2 16,0 0 0-16,0 0 5 16,0 0-5-16,0 0 0 15,0 0-8-15,0 0-12 16,0 0-72-16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02.5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214 0 222 0,'0'0'85'16,"0"0"9"-16,0 0 12 15,0 0 2-15,0 0-29 0,0 0-70 16,-18 9-9-16,15 50 3 16,3 22 6-16,0 6 55 15,0 5-64-15,0-8 8 16,7-8-8-16,6-6 8 15,-3-11-3-15,1-7-5 16,-2-10-20-16,-6-11 12 16,-3-9-33-16,0-10-44 15,0-12-92-15,-12 0 33 16,-9-20-64-16</inkml:trace>
  <inkml:trace contextRef="#ctx0" brushRef="#br0" timeOffset="473">0 224 280 0,'0'0'133'16,"0"0"-112"-16,0 0 19 15,0 0-12-15,0 0 12 16,0 0-13-16,65 24 3 16,-29-12 8-16,4-5-34 15,3-1-3-15,0-4-1 16,-1 3-28-16,-2 0-21 15,-6 5-19-15,-4 5-3 16,-4 4 71-16,-2-1-20 16,-4-4 20-16,2-2-2 0,-4-6 6 15,10-6 24 1,2 0-14-16,4-3 12 0,7-17 25 16,2-8-45-16,2-2 3 15,-4-3-3-15,-5 2-2 16,-9 3-8-16,-10 0-35 15,-12 4 24-15,-5 7 7 16,0 5 8-16,-16 4-7 16,-13 6-7-16,-1 2 14 15,-3 0 40-15,6 8-39 16,3 11 0-16,7 5 30 16,8-1-20-16,2 3 2 15,7 1-13-15,0 0 0 16,4-1 12-16,22-1-12 0,7-6-6 15,8-2 3 1,5-12-50-16,6-5-29 0,1 0-44 16,-3-4-35-16</inkml:trace>
  <inkml:trace contextRef="#ctx0" brushRef="#br0" timeOffset="1018">1137 237 13 0,'0'0'124'15,"0"0"-23"-15,0 0 16 16,0 0-31-16,0 0 1 15,0 0-33-15,-64-62-36 16,40 62 25-16,2 8-16 16,5 11-11-16,3 7 9 15,5 0-14-15,8 1-11 0,1-3 33 16,0-5-33 0,0-4-1-16,10-2 0 0,10-8 2 15,0-5 4-15,6 0-5 16,-1-5-30-16,1-18 2 15,-2 4-43-15,-6-1 23 16,-7 5 44-16,-5 7 4 16,-3 5 7-16,-3 3 0 15,0 0-3-15,0 0 50 16,0 0-45-16,0 3-2 16,0 13 11-16,0 2-13 15,1-3 13-15,8-2-18 16,5-3 0-16,3-2 3 15,5-8-3-15,2 0-34 0,3-1 25 16,2-22-29-16,-1-11 16 16,-2-5-41-16,-4-10 33 15,-2-2 27-15,-10 6 6 16,-3 10 4-16,-6 14 43 16,-1 12 13-16,0 5 35 15,0 4-68-15,0 0-18 16,0 9-24-16,0 17 24 15,0 12 5-15,0 3 11 16,0 0-17-16,0-5 6 16,7-6-17-16,2 0 0 15,-1-7 1-15,0-4-1 16,-7-6-48-16,-1-3-26 0,0-2-72 16,-6-7-199-16</inkml:trace>
  <inkml:trace contextRef="#ctx0" brushRef="#br0" timeOffset="1809">1296 154 416 0,'0'0'135'0,"0"0"-117"16,0 0-12-16,0 0-5 16,0 0 23-16,0 0-18 15,67 12-2-15,-29-6 19 16,0-4-20-16,1-2-6 0,-3 0-21 15,-6-2-63 1,-4-12-32-16,-6 1-47 0,-8 3 45 16,-6 2 74-16,-2 2 47 15,-1 4 34-15,-3 2 94 16,0 0 0-16,0 0-34 16,0 19-43-16,-3 11 30 15,-2 1 8-15,-2 0-56 16,5-4-14-16,2-4 4 15,0-8-9-15,0-5-14 16,0-5-2-16,0-4 2 16,14-1-17-16,8 0 17 15,2-16-33-15,2-10-12 0,-3 1-21 16,-6 5 37 0,-4 3 7-16,-7 9 22 0,-3 8 10 15,-3 0-7-15,0 0 30 16,0 0-6-16,0 10-9 15,0 9 41-15,0 3-28 16,0 1-30-16,0-6 16 16,0 3-17-16,12-4 0 15,1-4-4-15,3-3 4 16,1-2-27-16,-2-7-41 16,0 0 1-16,1-11 12 15,-2-12-35-15,-1-8 27 16,3-3 32-16,-5 3 31 15,-1 4 5-15,-2 11 23 0,-4 9 29 16,-4 3 74-16,0 4-50 16,0 0-32-16,0 0-14 15,0 0-30-15,0 2 8 16,0 15-1-16,0 3 8 16,0 1 14-16,0-3-27 15,0-2-3-15,0-5 5 16,0-3-7-16,0-4 0 15,0-4-2-15,0 0 0 16,0 0 32-16,0 0-28 16,0-4-3-16,0-15-2 15,0-4 6-15,8-5-7 16,2 3 2-16,9-1 0 0,-2 1 2 16,0 5-2-1,5 3-15-15,-5 4-33 0,3 8-69 16,-7 5-120-16,-4 0-175 15</inkml:trace>
  <inkml:trace contextRef="#ctx0" brushRef="#br0" timeOffset="2103">2099 333 186 0,'0'0'140'0,"0"0"-39"16,0 0-26-16,0 0-5 15,0 0 42-15,0 0-74 16,47-9-11-16,-24-14-27 0,0-5 4 15,0 1-9 1,-9 0-65-16,-2-1-47 0,-11 5 41 16,-1 5-40-16,0 6 20 15,-13 7 81-15,-8 5 15 16,-1 0 79-16,1 12-6 16,2 15 36-16,5-2-13 15,5 2-10-15,7-5-50 16,2-3-26-16,0 1 3 15,12-3-8-15,17-3-5 16,8-6-5-16,9-8-6 16,10 0-124-16,5-13-120 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08.8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 0 878 0,'0'0'149'0,"0"0"-146"16,0 0-3-16,0 0 20 15,0 0-20-15,0 0-41 16,-6 0-104-16,-30 0-330 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05.2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10 434 670 0,'0'0'0'15,"0"0"-14"-15,0 0 10 16,0 0 3-16,0 0 2 16,0 0-1-16,11-3 8 0,6-3 39 15,0-2-45 1,-5 4-1-16,-2 0 9 0,1-1-10 16,-1 1 0-16,2-3-2 15,-1-1 4-15,-2-1-19 16,-4-4 0-16,0-2-26 15,-5-3 34-15,0-1-19 16,0 3 25-16,0 0-10 16,-9 7 13-16,-4 4-12 15,0 1 12-15,-2 4 0 16,0 0 12-16,-2 25-6 16,-3 3 5-16,4 10 13 15,4 1-11-15,7-4 31 16,5-2-33-16,0-5-4 0,0-9-7 15,16-6-4 1,10-9 4-16,4-4-4 0,6-5-1 16,-5-22-55-16,2-9-123 15,-4 2-73-15</inkml:trace>
  <inkml:trace contextRef="#ctx0" brushRef="#br0" timeOffset="183">307 291 120 0,'0'0'157'0,"0"0"-116"15,0 0 45-15,0 0 18 16,0 0-37-16,0 0-27 16,165 141 30-16,-119-118-30 15,-1-7-21-15,-6-2 1 0,-3-8-20 16,-10-6-1-16,-9 0-19 16,-9 0-99-16,-8-12-38 15,0-9-155-15</inkml:trace>
  <inkml:trace contextRef="#ctx0" brushRef="#br0" timeOffset="330">635 313 199 0,'0'0'222'0,"0"0"-141"15,0 0-58-15,0 0-7 16,0 0 48-16,0 0-23 16,-59 83-32-16,46-65 17 15,2 0-26-15,5-5-11 0,2-3-39 16,4-10-137-16,0 0-77 15</inkml:trace>
  <inkml:trace contextRef="#ctx0" brushRef="#br0" timeOffset="507">635 313 437 0,'120'-62'96'15,"-120"62"-78"-15,0 0 5 16,0 0 19-16,0 0 33 15,0 0-22-15,119 0-38 16,-86-3 19-16,-6-5-34 16,-3 3-4-16,-6 1 1 15,-10-3-94-15,-5-5-46 16,-3-2-109-16</inkml:trace>
  <inkml:trace contextRef="#ctx0" brushRef="#br0" timeOffset="986">944 16 155 0,'0'0'149'16,"0"0"-90"-16,0 0 39 16,0 0 12-16,0 0-65 15,0 0 16-15,-4 313-13 16,4-276-27-16,0-7 18 16,0-9-39-16,5-7 0 15,4-7 0-15,4-5 7 16,4-2-7-16,6-6 0 0,4-19-7 15,2-6 1-15,-5 1-25 16,-5 4 7-16,-4 9 10 16,-6 11 11-16,-5 4-1 15,-1 2-3-15,-1 0-3 16,1 16 10-16,-3 10 20 16,0-2 13-16,0 1 8 15,0-2-34-15,0-7-6 16,0-3 6-16,0-4 3 15,0-8-8-15,0-1-2 16,0 0 0-16,0 0 27 16,0 0-20-16,0-8-7 15,0-12-6-15,0-3 6 0,0-3-10 16,0 1 10 0,0 2 0-16,10 2-13 0,5 5 13 15,2 4-1-15,1 2 0 16,3 4 2-16,1 4-19 15,0 2 8-15,4 0-63 16,3 0-49-16,-3 0-50 16,-3 0-30-16,1 8-12 15</inkml:trace>
  <inkml:trace contextRef="#ctx0" brushRef="#br0" timeOffset="1558">1454 291 100 0,'0'0'154'15,"0"0"9"-15,0 0-5 0,0 0-49 16,0 0-9-1,0 0-91-15,11-33 1 0,-11 23 19 16,0 2-29 0,0 5-5-16,0 3 1 0,-11 0-20 15,-5 14 21-15,1 8 3 16,3 4 0-16,0 0 11 16,4-3-3-16,3-4 3 15,5-5-11-15,0-4 10 16,0-4-8-16,3-4-2 15,10-2 0-15,1 0-8 16,6-6 8-16,0-11-17 16,-1-2 16-16,-2 2-10 15,-4 6-5-15,-3 4 11 16,-6 3 5-16,-4 4-1 0,0 0 1 16,0 0-10-1,0 4 0-15,0 13 10 0,0 2 25 16,5 1-25-16,5-2 0 15,7-5 0-15,4-5 0 16,8-4-33-16,5-4-16 16,3 0-37-16,-1-18 1 15,-1-5-16-15,-5-5 11 16,-5 1 67-16,-3-1 23 16,-11 4 1-16,-4 7 63 0,-7 9 15 15,0 3 76 1,0 5-33-16,0 0-103 0,-14 0 6 15,0 22-14-15,1 1 7 16,2 3 8-16,5 0-24 16,6 0 39-16,0-5-41 15,0 3 0-15,4-3 15 16,18 2-15-16,6-3 0 16,4-8 0-16,5-7-12 15,6-5-4-15,-3 0-123 16,-6-15-153-16</inkml:trace>
  <inkml:trace contextRef="#ctx0" brushRef="#br0" timeOffset="2227">2090 293 62 0,'0'0'226'16,"0"0"-207"-16,0 0 87 16,0 0-30-16,0 0-26 15,0 0 30-15,262-53-50 16,-223 44-23-16,-8 3 2 0,-9 0-9 15,-9 2-13-15,-8-1-85 16,-5-2-92-16,0-2-108 16</inkml:trace>
  <inkml:trace contextRef="#ctx0" brushRef="#br0" timeOffset="2606">2351 0 218 0,'0'0'89'16,"0"0"7"-16,0 0 43 16,0 0-55-16,0 0-24 15,0 0-10-15,-32 330-19 0,32-293 2 16,0-7-33-16,16-5 4 16,1-5-1-16,5-4-3 15,6-8 0-15,7-8 0 16,5 0 1-16,4-17-1 15,5-18-20-15,-3 1-20 16,-4-2 39-16,-7 9-24 16,-9 7 25-16,-11 9 3 15,-8 4 0-15,-5 7 12 16,-2 0-3-16,0 0 1 16,0 0 20-16,0 0-33 15,0 10 0-15,0 8 22 0,0 0-11 16,4 1-7-16,1-1-4 15,2-2 0-15,-2-3-12 16,3-1-21-16,-4-4-110 16,-4-8-130-16</inkml:trace>
  <inkml:trace contextRef="#ctx0" brushRef="#br0" timeOffset="3430">2814 18 540 0,'0'0'83'16,"0"0"-75"-16,0 0 53 16,0 0 27-16,0 0-71 15,0 0-17-15,29 7-1 16,-12 10 1-16,3 4-12 0,2-4-24 16,2 1-63-16,-2-6-58 15,-1-1 4-15,-1-1 32 16,-3 0 52-16,-4-2 38 15,-7 2 26-15,-2 0 10 16,-4 8 55-16,0 7 63 16,0 3-4-16,0 4-7 15,-6-3-27-15,-1 0-50 16,6-6 16-16,1-3-36 16,0-2-11-16,0-6 11 15,14-6-13-15,6-6 13 16,4 0-8-16,-1-6-1 0,0-16 19 15,-1-2-24 1,-9-8-1-16,-5 0 0 0,-6 4-4 16,-2 0-6-16,0 4-10 15,-10 9-8-15,-10 3 21 16,2 6-10-16,6 3 17 16,0 3 16-16,8 0 13 15,4 0-25-15,0 0-4 16,0 0-17-16,0 0 4 15,4 0 13-15,15 0 0 16,-1 0 13-16,11 0-9 16,0-5 2-16,2-5-6 15,1 4 0-15,-5 1-2 16,0 5 2-16,-4 0 0 0,-3 0-2 16,-7 10 4-16,-5 6-2 15,-3 5 2-15,-5 2 1 16,0-1 39-16,0 5-36 15,0-8 9-15,0-4 13 16,0-8-26-16,-2-4 3 16,2-3-5-16,0 0 0 15,0 0 14-15,0 0-14 16,0-7 0-16,4-14-2 16,11-11-15-16,6-1 10 15,6 2-10-15,1 2 11 16,0 7-13-16,-2 11 19 15,-5 4 0-15,-2 7-10 0,-5 0 9 16,-1 12 1-16,-1 7 18 16,-4 6-8-16,-2-4 46 15,-2 2-39-15,2-1 4 16,-5-4 4-16,2 0-21 16,2 0-6-16,-4 2 2 15,3 3-56-15,1-5-88 16,-1-13-508-16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14.6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408 69 226 0,'-17'-18'37'16,"5"4"27"-16,4 1-21 0,-1 7-4 16,5 0 53-16,0 1-45 15,-2 5-5-15,2-1 10 16,-4 1-25-16,-4 0 27 15,-8 0-54-15,-11 0 5 16,-10 10 23-16,-6 15-28 16,-2 4-5-16,2 4-3 15,8-7 16-15,11-7 8 16,12-8-16-16,10-5 0 16,6-6-15-16,0 1 1 15,4 7-24-15,26 2 37 16,18 4 2-16,9 0 14 15,3-5-15-15,2 1 0 16,-8-2 2-16,-11 1 1 16,-13 1-3-16,-7 0 0 0,-15-1 2 15,-8 3-13-15,0 6-23 16,-12 4 27-16,-21 7-10 16,-7-2 15-16,-3-4-6 15,1-4 2-15,8-6 6 16,5-9 0-16,11-4-24 15,9 0-78-15,9-27-41 16,0-12-66-16</inkml:trace>
  <inkml:trace contextRef="#ctx0" brushRef="#br0" timeOffset="211">545 113 34 0,'0'0'116'0,"0"0"-61"16,0 0 50-16,0 0-14 15,0 0 49-15,0 0-91 16,-2 159-13-16,-7-124-14 16,5-3-20-16,4-1-3 15,0-5 1-15,0-1-37 16,0-6 6-16,13-9-85 16,4-10 13-16,4 0-59 15</inkml:trace>
  <inkml:trace contextRef="#ctx0" brushRef="#br0" timeOffset="638">853 37 447 0,'0'0'0'0,"0"0"19"0,0 0-19 15,0 0 128-15,0 0-77 16,0 0-36-16,0 0 25 15,0 0-33-15,0 0-7 16,0 0 3-16,-4 0 12 16,-9 4-15-16,0 1-16 15,0-2-7-15,-4 1 23 16,1-2-41-16,0 0 3 0,2 1 7 16,3-1 7-16,1 1 13 15,4 1-33-15,6 0 36 16,0 3-3-16,0 8 1 15,0 11 10-15,0 9 0 16,6 11 16-16,4 4 26 16,-2 5-16-16,1 0-2 15,-2 0 12-15,-3-5-12 16,1-5 5-16,-4-10-18 16,2-10-2-16,-3-9 0 15,0-6-9-15,0-6 0 16,0-4 14-16,0 0-13 15,0 0-2-15,0 0-19 16,0-10-63-16,0-15-125 16,0-9-51-16</inkml:trace>
  <inkml:trace contextRef="#ctx0" brushRef="#br0" timeOffset="783">837 366 94 0,'0'0'78'15,"0"0"45"-15,0 0-10 16,0 0-34-16,0 0-20 15,0 0-27-15,168-34-12 16,-142 28-16-16,-4 5-4 16,-3-7-23-16,-2 2-52 15,-4-4-136-15</inkml:trace>
  <inkml:trace contextRef="#ctx0" brushRef="#br0" timeOffset="1019">1205 82 356 0,'0'0'0'16,"0"0"14"-16,0 0 51 15,0 0 32-15,0 0-17 16,0 0-33-16,100-4 4 16,-60-4-27-16,6-5-5 15,-4-5 6-15,-5 3-25 16,-7 3 0-16,-10 4 5 15,-7 4-5-15,-7 4-28 16,-6 0-56-16,0 0-65 0,0 0-22 16,0 6-55-16</inkml:trace>
  <inkml:trace contextRef="#ctx0" brushRef="#br0" timeOffset="1237">1411 78 308 0,'0'0'131'15,"0"0"-127"-15,0 0 39 16,0 0 27-16,0 0 29 16,0 0-46-16,-16 199-25 15,15-159 8-15,1 3-30 16,-3-7 8-16,3-6-14 0,0-2 0 16,0-7 2-16,0-7-2 15,0-7-37-15,7-5-74 16,10-2-129-16,4-11-28 15</inkml:trace>
  <inkml:trace contextRef="#ctx0" brushRef="#br0" timeOffset="1383">1656 387 513 0,'0'0'40'16,"0"0"5"-16,0 0-23 15,0 0 1-15,0 0 15 16,0 0-28-16,53 78-10 0,-47-78-57 15,-6 0-271-15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20.1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25 564 0,'0'0'14'0,"0"0"2"16,0 0-10-16,0 0 34 16,0 0 16-16,0 0-7 15,49 183-35-15,-41-121 40 16,2 6-51-16,-2 3 2 16,-4-8 9-16,0 1-13 15,-1-10-1-15,-3-7 0 0,0-8 3 16,0-13 0-1,0-11-3-15,0-9 0 0,0-4 3 16,0-2-2-16,0 0-1 16,0 0 0-16,0 0-7 15,0-4-8-15,-3-18-39 16,-13-5-22-16,2-10 16 16,-7-8-88-16,-4-11-25 15,-3-15-54-15</inkml:trace>
  <inkml:trace contextRef="#ctx0" brushRef="#br0" timeOffset="230">25 37 180 0,'0'0'114'0,"0"0"-23"16,0 0 23-16,0 0-21 0,0 0-28 16,0 0 0-16,267-33-22 15,-233 54-34-15,-13 6 17 16,-5 3-24-16,-14 5-2 15,-2 7 24-15,-15-1-12 16,-21 3 3-16,-6-3-15 16,-1-3 6-16,3-8 4 15,5-8-10-15,9-6-22 16,9-6-37-16,13-10-113 16,4 0-231-16</inkml:trace>
  <inkml:trace contextRef="#ctx0" brushRef="#br0" timeOffset="418">571 445 667 0,'0'0'95'16,"0"0"-75"-16,0 0 30 16,0 0 9-16,0 0-36 15,0 0-5-15,8 4-18 16,-3-4-5-16,3 8-3 15,4-2-69-15,-4-2-120 16,-5-4-146-16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19.2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35 275 0,'0'0'152'0,"0"0"-136"16,0 0 29-16,0 0 18 15,0 0-25-15,0 0 13 16,-5 259-19-16,2-211-2 16,2-11-15-16,-2-6-12 15,3-7 18-15,0-9-21 16,0-3 0-16,0-6-2 15,0-1 4-15,0-1-5 16,12 2 2-16,9 2 1 16,5 1 12-16,7-6-7 15,4-1-5-15,3-2 18 0,2 0 1 16,2 0-13-16,-8 0-6 16,-3 0 2-16,-8 0 2 15,-7 0-4-15,-4 0-4 16,-4 0 4-16,-3-5-50 15,2-5-83-15,-5-5-51 16,0-6-54-16</inkml:trace>
  <inkml:trace contextRef="#ctx0" brushRef="#br0" timeOffset="626">522 0 440 0,'0'0'105'0,"0"0"-102"15,0 0 17-15,0 0 45 16,0 0 27-16,0 0-62 16,0 141-3-16,0-104-1 15,0 0-13-15,4-2-8 16,0-2-5-16,2-5 0 16,1 1 9-16,-5-9-9 15,2-5 0-15,-4-5-3 16,0-1 3-16,0-5-24 15,0 0-8-15,0-4-16 16,0 0 41-16,0 0-27 16,0-8-9-16,0-14-34 15,0-12 4-15,-6-6 15 16,-2-8-4-16,0 0 33 0,4 8 22 16,3 11 14-1,1 6 17-15,0 10 70 0,0 2-37 16,0-1-8-16,0 2-6 15,8 2-21-15,1 4 32 16,1 4-53-16,3 0 5 16,1 0 0-16,-8 12-6 15,1 6-5-15,-6 5-3 16,-1 5 8-16,0-1 23 16,0 2-23-16,0-3 9 0,0-4-15 15,3 1 12 1,12-3-8-16,5-2 2 0,4-1 0 15,2-6 4-15,2-1-4 16,-6-2 0-16,-5-7 10 16,-9 1-6-16,-6 0-4 15,-2 1 0-15,0 1 1 16,0 1-17-16,-22 6 28 16,-8 2-12-16,-7 0 14 15,3 1-14-15,5-5-4 16,11 0-38-16,2-4-36 15,9-2 9-15,7-3-76 16,0 0-70-16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16.6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0 129 0,'0'0'134'15,"0"0"-54"-15,0 0-47 16,0 0 26-16,0 0 79 15,0 0-89-15,20 181-18 16,-17-134 5-16,-2-7-8 16,-1-2-7-16,0-3-3 15,0-6-6-15,0-2-2 16,0-3-10-16,0-6 0 0,-1-1 9 16,-2-7-9-16,3-7-9 15,0-3-23-15,0 0-52 16,0 0 34-16,3-21-101 15,11-12 32-15,2-12-49 16</inkml:trace>
  <inkml:trace contextRef="#ctx0" brushRef="#br0" timeOffset="549">122 174 175 0,'0'0'124'15,"0"0"-58"-15,0 0 30 16,0 0 5-16,0 0-75 0,0 0-16 15,4 0 5-15,0 0-15 16,1 0 0-16,0 0-3 16,-3 0 6-16,1 0 1 15,-3 0-4-15,0 0 0 16,0 0 9-16,0 0-5 16,0 0-4-16,0 0 0 15,0 0 10-15,0 0 0 16,0 0-10-16,0 0 0 15,0 0-7-15,0 0-1 16,0 0-21-16,0 0 9 16,0 0-29-16,0 2 37 15,-3 0-35-15,-4-2 18 0,1 3 28 16,-3-3-7 0,1 2 5-16,-1-1-7 0,1-1 10 15,3 3 10-15,1-3-5 16,1 0-2-16,3 0 38 15,0 0-16-15,0 0 2 16,0 0-4-16,0 0-13 16,0 0 17-16,0 0-27 15,4 4 0-15,16 1 16 16,3 3 4-16,9-2 13 16,2-2-7-16,0-3 1 15,4 3 24-15,-1-4-44 0,-3 0 1 16,-5 0 10-1,-12 0-18-15,-6 0 0 16,-6 0 0-16,-5 0 6 0,0 0-20 16,0 0 14-16,0 0-52 15,0 0-36-15,0-9-161 16,-10-10 8-16</inkml:trace>
  <inkml:trace contextRef="#ctx0" brushRef="#br0" timeOffset="797">428 40 99 0,'0'0'73'15,"0"0"22"-15,0 0 38 16,0 0-14-16,0 0-44 0,0 0-12 16,36 225 5-16,-35-188-55 15,2-2 0-15,-3 0 29 16,0-5-35-16,0-6 0 15,0-2-7-15,0-8 5 16,1-4-8-16,4-4 3 16,-2-4-64-16,5-2-7 15,9-2-78-15,5-28 19 16,6-11-84-16</inkml:trace>
  <inkml:trace contextRef="#ctx0" brushRef="#br0" timeOffset="1105">777 133 371 0,'0'0'39'0,"0"0"22"16,0 0 57-16,0 0-51 15,0 0 0-15,0 0-25 16,-10 273-36-16,10-254 9 16,6-6-15-16,10-8 0 15,-1-5 17-15,2 0-17 16,-2-9 9-16,1-18-9 15,-4-8 12-15,-7-4-20 16,-5-1 8-16,0-3-13 16,-6 5 3-16,-11 7-19 15,-3 8 21-15,0 5 1 16,1 8-2-16,1 3 6 0,3 6-23 16,8 1-15-16,3 0 41 15,4 0-72-15,0 0-105 16,17 8 3-16,19-5-18 15</inkml:trace>
  <inkml:trace contextRef="#ctx0" brushRef="#br0" timeOffset="1673">1272 36 395 0,'0'0'154'0,"0"0"-116"16,0 0 3-16,0 0 37 15,0 0 1-15,0 0-79 0,-71-31 6 16,49 54 2-16,5 11-5 16,0 4-2-16,4 3-1 15,6 1 0-15,7-6 7 16,0-2-7-16,0-5 0 16,4-5-2-16,9-1 2 15,4-5 0-15,2-6 0 16,-1-4 1-1,4-5 3-15,5-3-4 0,-4 0 0 16,6-2-1-16,-5-11 4 16,-7 0-6-16,-4 4 3 15,-9 4-15-15,-4-2 13 16,0 4-5-16,0-1-4 0,-13-4 4 16,-11 8-34-16,-2-4-10 15,2 2 49-15,1 0 4 16,6 0 15-16,7-1-17 15,4 0 0-15,3 1 31 16,3 2-31-16,0-4-6 16,13-2 6-16,14-2 1 15,8-1 17-15,3 1-18 16,4 0 0-16,1 3 26 16,-2-3-22-16,-1 1 10 15,-5 2-4-15,-11-1-7 16,-7 2 5-16,-8 2-8 0,-8 2 0 15,-1 0 12 1,0 0-12-16,0 0-4 0,0 0-3 16,-14 0-72-16,-13 12-20 15,-8 0-120-15,7 6 27 16,1-2 40-16</inkml:trace>
  <inkml:trace contextRef="#ctx0" brushRef="#br0" timeOffset="1894">1390 293 60 0,'0'0'115'0,"0"0"-49"15,0 0-32-15,0 0 8 16,0 0 26-16,0 0 15 16,13 54-11-16,-6-33 5 15,-3 9-32-15,-3 5-13 0,-1-1 19 16,0-2-41-16,0-9-2 16,0-5 0-16,0-6-8 15,0-4 6-15,0-2-6 16,0-4 0-16,0-2 1 15,0 0-1-15,0 0-31 16,12 0-72-16,5-5-105 16,7-22-108-16</inkml:trace>
  <inkml:trace contextRef="#ctx0" brushRef="#br0" timeOffset="2057">1787 372 760 0,'0'0'25'0,"0"0"-21"0,0 0 2 16,0 0 24-16,0 0 30 16,0 0-60-16,9 30 0 15,-2-22-16-15,2 3-9 16,-1-3-175-16,1-8-227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22.2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78 0,'0'0'60'0,"0"0"27"15,0 0-38-15,0 0-49 16,0 0 37-16,0 0 10 0,57 0 27 16,-14 6 3-16,7 1-41 15,11 4-7-15,9-2-3 16,6-2-25-16,8 0 33 15,8-5-34-15,1-2 2 16,2 0 18-16,6 0-20 16,-3-4 1-16,3-7-3 15,-4 4 8-15,2 0-3 16,-6 0-3-16,3 6 0 16,1 1 5-16,-4 0-4 15,0 0-1-15,-3 0 0 0,0 4 0 16,3 1 0-1,2-1 0-15,-2 0 0 0,-6-2-2 16,-10 0 3-16,-5-2-2 16,-1 0 1-16,1 0 0 15,2 0 4-15,2 0-4 16,-4 0 0-16,-2 0 1 16,-3 0 2-16,2 0-3 15,-2 0 0-15,0 0 3 16,-1 0-2-16,-1 0-1 15,2 0 0-15,-4 0-5 16,0 0 7-16,-2 0-2 16,-2 0 2-16,0 1 4 15,4-1-5-15,0 0-1 16,1 5 0-16,3-1-5 0,-1 4 5 16,-3-2-4-16,0 2 4 15,-3-3 3-15,6-3-2 16,3 0-1-16,2-2 0 15,8 0-1-15,0 0 6 16,-2 0-5-16,-1 0 1 16,-2-2-1-16,-2 2 4 15,-4 0-4-15,0 0 0 16,-2 0 0-16,-2 0 0 16,-1 0-4-16,-4 0 4 15,-1 0 4-15,-3 0-4 16,2 2 1-16,-1 4-1 0,2-2 24 15,5 2-20 1,3-1-4-16,-1-2 8 0,0-1-2 16,-2 0 1-16,2-2-7 15,-2 0 0-15,4 0 13 16,3 0-12-16,2 0 1 16,3 0 8-16,-2-2-9 15,2-3 15-15,-5 2-16 16,-6 1 0-16,-2-2 5 15,-11 2-5-15,-3 0-1 16,-8 2 1-16,-10 0 1 16,-9 0-1-16,-8 0 0 15,-9 0 0-15,-4 0 3 16,0 0 0-16,0 0-2 16,0 0-1-16,0 0-2 0,0 0 2 15,-4 0-46-15,0 0-62 16,2-2-40-16,2-10-153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22.5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9 0,'0'0'472'0,"0"0"-471"16,0 0-1-16,0 0 22 0,0 0-20 15,0 0-2 1,122 40 3-16,-101-38 0 0,4-2-3 16,3 0-85-16,7 0-17 15,2 0-85-15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22.9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0 421 0,'0'0'47'16,"0"0"47"-16,0 0-25 15,0 0-67-15,0 0-2 16,0 0 13-16,87 44-9 15,-87-44 13-15,0 0-11 16,0 0 3-16,0 0 37 16,0 0-44-16,0 0-2 15,-11 0 0-15,-5-11-74 0,-2-6-122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48:53.1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23 0,'0'0'67'0,"0"0"-22"15,0 0-21-15,0 0-19 16,0 0-5-16,0 0-58 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27.2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171 215 16 0,'0'0'91'0,"0"0"-19"0,0 0 0 16,0 0 8-16,0 0-46 15,0 0-19-15,0 0-14 16,0-5 1-16,0 2 6 16,0 3-8-16,0 0 0 15,0 0 33-15,0 0 4 16,0-6 13-16,-12 0-35 15,-5-4-15-15,0-2 0 16,-5 3-9-16,-2-2-4 16,3 3 13-16,1 2 0 15,5 4 4-15,4-2 20 16,5 2-11-16,3-2 14 0,0 2-12 16,3 2-3-16,0-1 11 15,0 1-23-15,0-3-13 16,7 1 13-16,18 2 0 15,2 0 4-15,10 0-4 16,8 0 0-16,2 0 13 16,3 0-10-16,6 0 2 15,1 0 3-15,3 0-7 16,2 5 5-16,1-4-6 16,-3 1 0-16,-3-2 7 15,-1 1-7-15,-5-1-1 16,-1 3 1-16,0-3 2 0,-1 0-2 15,0 0-9-15,1 0 9 16,-2 0 5-16,7-4-5 16,1-5-4-16,5-1 1 15,2 2 6-15,-3-1 5 16,3 2-8-16,-1-2 0 16,-2 5-1-16,-1-4 1 15,-1 7-4-15,5-7 4 16,0 4 0-16,0 1 6 15,4 0-6-15,-2-2 0 16,1 3-1-16,1-2 1 16,0 0 0-16,0 1 3 15,4-2-3-15,-4 1 2 0,4-1-2 16,1 2 1 0,-5 0-7-16,2 1 6 0,-8 2 0 15,-1 0 1-15,-1 0 1 16,-4 0-4-16,-1 0-5 15,0 0 7-15,-2 0-1 16,-4 0 1-16,0 0-4 16,-7 0 4-16,-2 0 0 15,1 2 0-15,-4-2-1 16,1 3 1-16,-3-3-5 16,2 3 5-16,-2 1 0 15,4-1 1-15,-1-1 0 0,-1 3-2 16,-1-4 1-1,0-1 0-15,-5 2 0 0,0-2 0 16,3 3 0-16,-3-3 0 16,-2 0 2-16,1 1-4 15,-6-1 2-15,1 0 0 16,-4 0 2-16,-3 0-2 16,-5 0 0-16,-2 0-3 15,-6 2 8-15,0 0-7 16,1-2 2-16,-2 2 0 15,-2-2 0-15,-1 0 6 16,3 0-5-16,3 0 8 16,2 0-5-16,4 0 4 15,1 0-8-15,2 0 1 16,2 0 12-16,1 0-13 0,-1 0 0 16,0 0 18-1,0 0-17-15,0 0 16 0,-1-2-17 16,1 0 5-16,0 0 3 15,2 2-4-15,-2 0-4 16,-2 0 11-16,0 0-4 16,-2 0-2-16,0 0-5 15,-2 0 0-15,-5 0 14 16,-3 0-14-16,-3 0 0 16,0 0 7-16,0 0-2 15,0 0-5-15,0 0 0 16,0 0 1-16,0 0-10 0,0 0 9 15,-17 0-42 1,-12 0-50-16,-9-12-133 0,-15-9-131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28.1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0 198 69 0,'0'0'34'0,"0"0"-12"0,0 0-22 15,0 0 17-15,0 0 14 16,0 0 10-16,278 31 9 16,-208-28-4-16,6-3-30 15,0 0 22-15,5 0-34 16,5 0 2-16,7 0 3 15,5-9-2-15,2 0-1 16,1-4-6-16,4 0 10 16,-4 1-9-16,4 4 1 15,1 1-2-15,-2 3 6 16,1 1-6-16,1 1-1 0,1-3 0 16,2 1 2-16,-3-1 2 15,-6-2-3-15,-3 0 0 16,-1 0 2-16,1-4 1 15,-1 4-3-15,4 0 0 16,-2 0 2-16,-5 1 1 16,3-2-3-16,-5 2 0 15,2-3-3-15,-3 2 5 16,2 1-4-16,-3-3 0 16,1 1 2-16,0 2 5 15,4 2-5-15,-5 1 0 16,-4-2 2-16,-8 4-2 0,-4-4-2 15,-6 3 1-15,-2 2 2 16,-2 0-2-16,-5 0 1 16,-2 0 0-16,-6 0 3 15,-4 0-3-15,-5 0 0 16,-3 2-3-16,0 3 6 16,-3-4 2-16,-3-1-5 15,-1 0 0-15,-4 0-1 16,-9 0 7-16,-5 0-6 15,-6 0 0-15,-7 0-4 16,0 0 1-16,0 2-44 16,0 3-56-16,-13-4-120 15</inkml:trace>
  <inkml:trace contextRef="#ctx0" brushRef="#br0" timeOffset="146">4896 71 603 0,'0'0'82'16,"0"0"-82"-16,0 0-35 15,0 0-93-15,0 0-77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30.8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36 343 0,'0'0'320'0,"0"0"-277"0,0 0-32 15,0 0 27-15,0 0 32 16,0 0-21-16,3 0-49 15,-3-13-66-15,0-10-209 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29.7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52 2 62 0,'0'0'80'0,"0"0"0"16,0 0-11-16,0 0-1 15,0 0-36-15,0 0-11 16,-4-15 4-16,4 15-6 16,0 0-3-16,0 0-16 15,0 0 4-15,0 0 37 16,0 7-23-16,0 23 6 15,-6 12-19-15,-5 11 40 16,-2 2-10-16,4-4-35 16,5-4 0-16,-1-4 12 15,5-7-10-15,0-6-2 0,0-6 6 16,0-10-5-16,0-8 5 16,0-5-6-16,0-1-23 15,0 0 16-15,0-1-44 16,0-30-70-16,2-9 28 15,5-12-52-15,-3-1 37 16</inkml:trace>
  <inkml:trace contextRef="#ctx0" brushRef="#br0" timeOffset="346">55 106 4 0,'0'0'102'0,"0"0"-26"16,0 0-27-16,0 0-11 15,0 0 1-15,0 0 10 0,71 30-25 16,-49-9 10-1,2-1 16-15,-1 6-17 0,1 3-6 16,2 6 0-16,-4-1 13 16,2-2-38-16,-4-6 3 15,-6-9 5-15,-2-4-9 16,-7-8 2-16,0-5-3 16,-2 0 0-16,-3 0 33 15,3-5 25-15,-2-25 18 16,6-11-59-16,-3-5-11 15,2 1-2-15,-2 2-4 16,1 3 0-16,-1 10 2 16,-1 5-2-16,-2 14 0 0,-1 4 2 15,0 7-1-15,0 0-1 16,0 0-23-16,5 0-33 16,6 0-8-16,9 0-72 15,6 3-71-15,7-3-95 16</inkml:trace>
  <inkml:trace contextRef="#ctx0" brushRef="#br0" timeOffset="616">782 43 353 0,'0'0'101'16,"0"0"-87"-16,0 0-11 15,0 0 64-15,0 0-2 16,0 0-11-16,-42 147-31 15,31-114-17-15,2 4-1 16,4-4 22-16,-3-4-25 0,4-3-2 16,3-5 4-16,1-3 0 15,0-6-2-15,0-6-2 16,0-4-15-16,0 0 8 16,0-2-56-16,0 0-1 15,0 0 4-15,0-27-52 16,10-7 42-16,1-9-84 15,-2-4 31-15</inkml:trace>
  <inkml:trace contextRef="#ctx0" brushRef="#br0" timeOffset="977">782 43 18 0,'-22'-14'144'0,"22"14"-93"16,0 0-13-16,0 0 37 15,0 0-21-15,0 0 20 16,86 77-31-16,-61-51-12 15,-4-1 23-15,0-1-41 16,2 1-1-16,-1-4 12 16,-4 0-15-16,1-3 7 15,-5-7-16-15,-5-3 0 16,-2-4 8-16,-5-4-3 16,0 0-1-16,-2 0 29 15,0 0 25-15,0-6 12 0,2-15-42 16,1-9-22-1,2-4 11-15,3-3-17 0,-4-3-3 16,3 1 3-16,-6 9 5 16,2 5-3-16,-3 10-2 15,2 7 0-15,-2 6-4 16,0 2 4-16,0 0 0 16,0 0-4-16,0 0-1 15,8 0-35-15,1 0-168 16,7 0-196-16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7:49.4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 46 22 0,'-4'-2'53'15,"1"2"-2"-15,3 0-1 16,0 0 13-16,0 0-15 16,0 0-9-16,0 0-2 15,0-2 3-15,0 2 35 0,0-1-28 16,0 1 3-1,0 0 4-15,0 0-37 0,0 0-7 16,0 0-10-16,0 0 3 16,0 0-9-16,0 0 6 15,0 0 0-15,0-3-5 16,0 3 1-16,0 0-10 16,0 0 0-16,3 0-8 15,9 0 22-15,8 0 8 16,3 0-7-16,3 4-1 15,3 0 4-15,1 1-8 16,1-5 1-16,-1 0 3 16,-1 0-6-16,1 0 15 15,-1 0-9-15,1 0 4 16,-5-4 5-16,1 3-8 0,-1-3-1 16,-4 3 5-16,3 1-7 15,-1 0 2-15,0-3 0 16,0 2 1-16,1-2-1 15,1 3 0-15,-2 0-1 16,5 0 2-16,1-3 2 16,-3 1-3-16,4 2 0 15,-5-3 0-15,4 2 0 16,0-1-14-16,-5-3 13 16,-1 0 2-16,1 1-5 15,1 2 4-15,-3 2 0 16,3 0 10-16,3 0-10 15,0 0 0-15,-1 0-1 16,-2 0 1-16,6 0 4 0,-3 0-4 16,5 0 0-16,1 0 1 15,1-2 0-15,2 2-1 16,0-1 0-16,-1-2 2 16,1 2-1-16,0 1-1 15,-2 0 0-15,-2 0-2 16,0 0 3-16,-3 0-1 15,-2 0 0-15,2 0 1 16,-1 0 2-16,-2 1-3 16,5 2 0-16,-2-2 2 15,3-1-1-15,-2 2 0 16,2-2-2-16,0 0 11 16,0 0-14-16,-2 0 4 0,2 0 0 15,0 0 0-15,1 0 1 16,-1 0-1-16,5 2 0 15,-8 0 3-15,0 3-5 16,-5-2 2-16,3 0-3 16,-3-2 3-16,4-1 0 15,-3 2 0-15,4-1-4 16,3 2 10-16,1-1-5 16,5 1-1-16,2-3 0 15,1 0 6-15,1 3-6 0,-3 1-1 16,-5-3-1-1,1 3 2-15,6 2-3 0,-4 0 3 16,1 1-4-16,0-1 4 16,-4-2 0-16,-3 1 0 15,5-2-5-15,-4-1 10 16,0 1-6-16,-6-1 4 16,-7-2-3-16,-3 0 6 15,-5 2-6-15,2-2 0 16,2 4-5-16,-3-3 10 15,0 1 8-15,-5-2-13 16,-1 1 4-16,-1-1 8 16,1 0-6-16,0 0 16 15,-1 0 0-15,1 0-11 16,-2 0 17-16,3 0-28 0,1 0 3 16,-1 0 8-16,1 0-8 15,2 0 2-15,-1 0 6 16,6 0-9-16,-3 0 12 15,-3 0-14-15,-3 0 0 16,-4 0 2-16,-3 0 4 16,1 0-7-16,-1 0 1 15,0 0 0-15,0 0 2 16,0 0-2-16,0 0-46 16,3-1 6-16,-3-13-141 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8:04.8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403 988 186 0,'0'0'112'16,"0"0"-91"-16,0 0 0 15,0 0 63-15,0 0 0 16,0 0-57-16,0 0-11 16,0 0-16-16,0 0 2 15,0 0 10-15,0 0-9 16,0 0-2-16,0 0 6 15,0 0-4-15,0 0 4 16,0 0-4-16,0 0 4 0,0 0 20 16,0 0-27-1,0 0 0-15,5 0-2 0,8 0 0 16,7 0 2-16,10 0 7 16,8 3-3-16,7 3 9 15,6 0-11-15,8 0-2 16,4 3 12-16,0-4-12 15,0 0 0-15,0-3 0 16,-7-2 0-16,1 0 2 16,-1 0-2-16,-2 0-2 15,3 0 2-15,-2 0 2 16,3-4 6-16,-6 3-8 16,4-1 0-16,-6-3 3 15,0 0-3-15,-1-1 0 0,-5 0 2 16,-3 2-2-16,-3 0-2 15,-4 2-6-15,2 0 8 16,-1-2 7-16,6 3-7 16,-6-3 0-16,5 1 0 15,-5 3 0-15,-2-2-4 16,-3 2 3-16,0 0 1 16,3 0-2-16,-3 0 2 15,6 0 0-15,-2 0 1 16,0 0 0-16,3 2-1 15,-2 1 0-15,-2 1 0 16,1-3 0-16,0 2 0 16,6-2 0-16,3-1 3 0,0 0 0 15,6 0-3 1,-2 0-5-16,-1 0 5 0,0 0-5 16,1 0 10-16,3 2-5 15,0-2 2-15,2 0 3 16,-2 0-8-16,-4 0 3 15,4 0 0-15,-5 0-2 16,3 0 7-16,2-2-5 16,-2-2 2-16,-3-1-2 15,-1-2 0-15,-2 2-1 16,-4-1 1-16,-3 1-1 16,-2 5 1-16,-1 0 0 15,-1 0 5-15,-6 0-5 16,0 0-6-16,-8 0 6 0,0 0 0 15,-1 3-4-15,-6 0 4 16,1 0 0-16,-2 1 3 16,-1-2-3-16,1-1 0 15,-2 1-1-15,-1-2 1 16,-3 0-2-16,-2 0 2 16,2 0 0-16,-2 0 2 15,2 0-2-15,-1 0-6 16,2 0 6-16,0 0 0 15,3 0 2-15,-2 0 0 16,-4 0-2-16,2 0 2 16,-3 0 2-16,0 0 4 15,0 0 3-15,0 0-3 0,0 0 30 16,0 0-19-16,0 0 7 16,0 0 4-16,0 0-5 15,0 0-12-15,0 0 5 16,0 0-18-16,0-2 21 15,0-23-21-15,0-14 2 16,0-17-6-16,-7-13-13 16,3 6 16-16,2-3-14 15,2-2 6-15,0 10 7 16,0 1-15-16,0 6 17 16,-3 4 16-16,2 6-16 15,1 3 0-15,-4 10-5 0,1-2 5 16,1 6-5-16,-1 3 8 15,2-1-3-15,-2 10 7 16,2 5-4-16,1-4-2 16,-3 1-1-16,1-4 0 15,2 1 3-15,-2 3-3 16,2 4-2-16,0 4-1 16,0-2 6-16,0-4-7 15,0 4 2-15,0-2 2 16,0 3-4-16,0 3 4 15,0 0 0-15,0 0 5 16,0 0 2-16,0 0-12 16,0 0 5-16,0 0 0 0,0 0 16 15,0 0-16-15,-2 0 2 16,2 0 12-16,0 0-12 16,0 0 1-16,-3 0 4 15,-1 0-5-15,-2 0 13 16,-5 0-15-16,-6 0 0 15,-3-7 2-15,-6 2-2 16,-3 0 0-16,-8 0-1 16,-6-1 5-16,0-1-8 15,-6 4 4-15,-5 0 0 16,-6 1-12-16,-6 2 4 16,-10-2 8-16,0-1-1 0,-1 3 2 15,1-1-6-15,-1-2 6 16,1 1-1-16,-1 2 3 15,-8 0-3-15,0 0-1 16,0 0-1-16,5 0-5 16,4 0-5-16,0 0 17 15,0 0-5-15,-2 6 0 16,-2 1-2-16,-1-1 2 16,3 1-2-16,0 3 2 15,3-4-4-15,0 2 4 16,2-4 0-16,3 1 8 15,0-4-7-15,3 2-1 16,4-3 0-16,4 2 3 16,3-2-7-16,6 2 7 15,3-2-3-15,1 2 6 0,5 0-5 16,-1-1-1-16,4-1 0 16,-1 3 1-16,3-1 1 15,6 2-2-15,1-2 0 16,7 3-2-16,-3-1 2 15,-1 2-1-15,1-1 0 16,-7 0 2-16,1 2-2 16,-5-4 1-16,4 3 0 15,1-5 1-15,1 2 3 16,-3 2-4-16,3-5 0 0,-3 1 4 16,3 2-5-1,-3 1 1-15,3-2 0 0,0 0-1 16,1-1 2-16,4-1-1 15,5 0 0-15,2 0 4 16,4 0-7-16,-2 0 4 16,8 0-1-16,3 0 7 15,1 0-7-15,4 0 0 16,0 0-5-16,0 0 5 16,0 0-7-16,0 0 7 15,0 3-9-15,-3 5 6 16,2 13-13-16,-6 25 3 15,-3 26 12-15,-2 31 1 16,-1 8 7-16,9-1-7 16,1-11 0-16,3-15-4 15,0-10 4-15,0-5-1 0,7-12-1 16,11-11 4-16,-3-8-6 16,0-7 4-16,0-4 0 15,3-3-4-15,2 5 7 16,-6-7-3-16,-3-3 0 15,1-3 7-15,-8-12-10 16,-4 1 3-16,4 2 0 16,-2 0 1-16,2 0 3 15,0-2-7-15,-1-3 3 16,-3 0 0-16,0-2-1 16,0 0 1-16,2 0 0 0,1 0-2 15,2 3 2 1,4 5-3-16,7-1-18 0,12-6-126 15,-6-1-197-15</inkml:trace>
  <inkml:trace contextRef="#ctx0" brushRef="#br0" timeOffset="3732">2622 874 48 0,'0'0'62'15,"0"0"-34"-15,0 0-24 16,0 0 5-16,0 0-3 16,0 0-4-16,-13 6-2 15,13-6-17-15,0 0-13 16,0 0-66-16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8:07.7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411 1153 107 0,'0'0'100'0,"0"0"-43"15,0 0 29-15,0 0-19 0,0 0-34 16,0 0 19-1,0 0-1-15,-29 0-50 0,35 0-1 16,27 0 0-16,20 4-5 16,16 6 12-16,15 2 1 15,12-6-8-15,13-1 3 16,5-5-9-16,6 0 6 16,-2 0-36-16,-7 0 36 15,1 0 7-15,-3 0 3 16,0 0-4-16,-4-11-6 15,1-2 11-15,-4-4-11 16,-2-2 0-16,0 1-3 16,0-1 12-16,1 5-9 15,0 0 4-15,9 2-4 16,3 3 4-16,8-2-2 0,-4 4-2 16,-5 2 1-16,1 0 1 15,-6 1-4-15,-1 2-1 16,-4 2 3-16,-9-1 7 15,-3 1-7-15,-6 0 0 16,-8 0 0-16,-2 0 2 16,-2 0-2-16,-3 0 0 15,-2 0 3-15,0 0-8 16,-1 0 7-16,3 4-2 16,1 1 3-16,1 1-2 15,-2-1-1-15,-2-1 0 16,-4 1 6-16,-1-4-22 0,-6-1 20 15,2 0-4-15,4 0 0 16,-3 0-2-16,-1 0 2 16,-3 0 0-16,-7 0 5 15,-3 0-8-15,-7 0 3 16,-8 0 0-16,-12 0 0 16,-4 0 1-16,-10-1-1 15,-4 1 2-15,0 0 5 16,0-3 46-16,0-1-11 15,0-6-5-15,0-1-11 16,0-7-25-16,0-1 2 16,0-4-3-16,0-9 7 15,0-12-12-15,4-10 5 0,2-12 0 16,1-6-2 0,-2-2 5-16,-4-2-3 0,-1 3 0 15,0 6-6-15,0 11 1 16,0 11 5-16,0 8 0 15,0 7 0-15,0 10 4 16,0-2 5-16,0 6 1 16,0 2-7-16,0 4 28 15,0-1-25-15,0 4-1 16,0 0 20-16,0 3-24 16,0 3 2-16,0-3-3 15,0 2 2-15,3 0 2 0,-3 2-4 16,1-3 0-1,-1 1-4-15,0 2 6 0,0-2-3 16,0 1 1-16,0 1 0 16,0-2 10-16,0 2-10 15,0 0 0-15,0 0 15 16,-4-2-15-16,-19-4 4 16,-10 0-1-16,-8 0 4 15,-11-1-5-15,-9 3-2 16,-12 1-7-16,-13 3-2 15,-13 0 13-15,-18 0-4 16,-5 0 0-16,-2 3 3 16,0 6-7-16,4-1 4 15,1 0 0-15,-6 3 1 16,-1 3-1-16,-3 2 0 0,-1-3-3 16,-2-3 9-16,-1-1-11 15,3-2 5-15,-2-2 0 16,-1 0 3-16,3-5-3 15,4 0-3-15,8 0 3 16,7 0 0-16,3 0-1 16,4-6 1-16,9-5 0 15,5 0 0-15,6-2 1 16,4 0-1-16,4-2 0 16,0 2 2-16,4-2 4 15,2 3-6-15,3 3-2 16,4 2 2-16,7 4 0 0,-1-2 0 15,6 3-3-15,0 2 6 16,6 0-11-16,3 0 8 16,8 0 0-16,4 0 3 15,4 0-3-15,5 0-4 16,-4 0-1-16,1 0 10 16,1 0-10-16,-4 0 5 15,-3 0 0-15,-5 0-7 16,-5 0 7-16,-4 0-9 15,-6-8 4-15,-4 0 5 16,-4-1-9-16,2 3 8 16,2 1-12-16,-2 2 2 15,-1 1 11-15,1 2-5 16,-1 0 1-16,3 0 1 0,6 0 3 16,7 0 0-16,7 0 0 15,8 0 3-15,6 0-2 16,8 0-1-16,7 0 3 15,0 0 1-15,5 0-7 16,0 0 3-16,0 0-4 16,0 0-1-16,0 0 5 15,0 4-12-15,0 17 11 16,0 12 1-16,6 13 0 16,5 9 0-16,2 7 0 15,0 0 2-15,3 6-2 0,-2 1-5 16,-2-2 3-1,-1 11 4-15,-5-6-4 0,-2-1 2 16,0-5 0-16,-4-10 1 16,0-2 1-16,0-2-2 15,0-6 3-15,0-6-1 16,0-5-4-16,0-2-3 16,3-2 5-16,7-3 0 15,2-1 0-15,1-2-3 16,2 3 2-16,-2-1 1 15,2 0 1-15,-3 0-1 16,0-7 0-16,-1-6-3 16,-2-2 3-16,0-3-1 15,1-4-3-15,5 0 4 16,7-2-3-16,11 2 3 0,10-1 0 16,10 0 6-16,7 1-6 15,5 1 1-15,4 3 2 16,-2 1-1-16,1-3 0 15,-2 1-2-15,-11-2 0 16,0-2 1-16,-9-2-1 16,-12-2 0-16,-6 0 0 15,-10 0 4-15,-7 0-4 16,-7 0-6-16,-2 0-12 16,1 0 12-16,-3 0-43 15,0 0-9-15,0-6-155 0,0-15-220 16</inkml:trace>
  <inkml:trace contextRef="#ctx0" brushRef="#br0" timeOffset="148">1431 1355 442 0,'0'0'280'15,"0"0"-280"-15,0 0-100 16,0 0 68-16,0 0 11 15,0 0-118-15,-24 31-186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8:35.8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33 11 30 0,'0'0'57'16,"0"0"-20"-16,0 0 19 16,0 0 24-16,0 0 23 15,0 0-34-15,-33 0-48 16,33 0-2-16,0-2-19 16,7 0 4-16,11 2 9 15,6 0-11-15,6 0 15 0,0 0-14 16,3 0 3-16,-3 0 11 15,3 0-14-15,-4 0 11 16,1 0 1-16,-2 0-13 16,-2 0 28-16,-2 0-28 15,-2 0-1-15,-5 0 13 16,-4 0-14-16,-6 0 1 16,2 0-2-16,-5 0 7 15,-3 0 1-15,2 0-7 16,-3 0 0-16,0 0 6 15,0 0-4-15,0 0-2 16,0 0 0-16,0 0 2 16,0 0 3-16,0 0-5 15,0 0 0-15,0 0 2 0,0 0 1 16,0 0-2-16,0 0-1 16,0 0 2-16,0 0 7 15,0 0-9-15,0 0 0 16,0 0 16-16,0 0-11 15,0 0 5-15,0 0-10 16,0 0 8-16,0 0-12 16,0 0 4-16,0 0-53 15,0 0-96-15,0-7-137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8:37.0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32 0,'0'0'31'0,"0"0"-21"0,0 0 40 16,0 0-10-1,0 0-12-15,0 0-8 0,395 0-3 16,-323 0-4-16,-1 0-7 15,-3 0-4-15,2 0 10 16,-4 0-9-16,-6 0-1 16,0 0 17-16,-3 0-18 15,-1 0 11-15,-2 0-12 16,5 0 4-16,-2 0 11 16,-2 0-6-16,-4 0-8 15,-4 0 3-15,-1 0-2 16,-6 0 5-16,0 0-7 15,5 0 0-15,0 0-2 16,4 0 3-16,6 0-1 16,-1 0 1-16,3 0 2 0,-5 0-4 15,1 0 1-15,-2 0 0 16,-1 0 4-16,0 0-4 16,-2 0 0-16,-7 0 4 15,-2 0 2-15,-6 0 10 16,-9 0-11-16,-10 0-5 15,-2 0 16-15,-11 0-15 16,-1 0 1-16,0 0 16 16,0 0 20-16,0 0-21 15,0 0-17-15,-13 0-9 16,-8 0-124-16,-14 0-110 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8:48.0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 99 0,'0'0'58'15,"0"0"-3"-15,0 0-9 16,0 0-15-16,0 0-29 16,0 0 36-16,63 0 18 15,-30-1-20-15,0 1-23 16,-3 0 20-16,-2 0-28 15,-5 0 3-15,1 0-1 16,-6 0-6-16,-3 0 0 0,-5 0-1 16,-2 0 8-16,-4 0-8 15,-1 0 0-15,1 0 0 16,-3 0-2-16,7 0-28 16,-4 0-32-16,-4 0-75 15,0 0-129-15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0:0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5 206 2481,'-2'149'5666,"0"2"-3329,3 405-2816,0-525 174,1 0 0,1-1 1,2 1-1,1-1 0,2 0 1,1-1-1,1 1 0,1-2 1,2 1-1,6 8 305,15 1-2484,-22-37 667</inkml:trace>
  <inkml:trace contextRef="#ctx0" brushRef="#br0" timeOffset="531.126">115 70 5330,'0'0'-691,"0"0"1126,0 0 630,68-11-233,220-33-357,-8 30-19,-275 14-449,108-1-101,0 6 0,-1 4 0,4 5 94,-83-8-84,-19-6 36,1 0 0,-1 2 0,1-1 0,-1 2 0,0 0 0,0 1 0,0 0 0,0 1 0,-1 1 0,0 0 1,0 0-1,0 2 0,-1-1 0,0 2 0,-1-1 0,0 2 0,0 0 0,-1 0 0,0 0 0,0 2 0,-2-1 0,8 13 48,3 37 113,-2 0-1,-4 1 1,-2 1-1,0 27-112,-1-10 183,11 96-33,-8 0 1,-8 50-151,-28-183-2521,1-34-59</inkml:trace>
  <inkml:trace contextRef="#ctx0" brushRef="#br0" timeOffset="1001.259">235 1334 1056,'0'0'318,"0"0"47,0 0 460,0 0 63,0 0 49,44-11 271,147-34-138,3 30 675,180 34-1268,85-5-95,-302-15 127,-160-1-1186,-13-4-1911</inkml:trace>
  <inkml:trace contextRef="#ctx0" brushRef="#br0" timeOffset="3425.227">638 421 1088,'0'0'769,"0"0"282,0 0 267,0 0 280,0 0-461,0 0-262,-1-1 2219,-16 0-3086,9 2-28,1 0-1,-1 0 1,1 1-1,-1 0 0,1 0 1,0 1-1,0 0 1,0 0-1,1 1 1,-1 0-1,1 0 0,0 1 1,0-1-1,0 1 1,1 0-1,-1 1 0,1 0 1,1-1-1,-1 2 1,1-1-1,0 0 1,0 1-1,1 0 0,0 0 1,0 0-1,0 0 1,1 0-1,-1 7 21,2-10-47,0 0 0,0 0 0,0 0 0,1 0 0,-1 0 1,1 0-1,0 1 0,0-1 0,1 0 0,-1 0 0,1 0 0,0 0 0,0 0 0,0 0 0,1 0 0,-1 0 0,1-1 0,0 1 1,0 0-1,0-1 0,1 0 0,-1 1 0,1-1 0,0 0 0,0 0 0,0 0 0,0-1 0,0 1 0,1-1 0,-1 0 0,1 0 1,-1 0-1,1 0 0,0 0 47,13 0-445,-1 1 1,1-2-1,0 0 0,0-1 1,0-1-1,-1 0 1,1-2-1,0 0 1,-1 0-1,0-2 1,0 0-1,0-1 0,0 0 1,-1-1-1,0-1 1,0 0-1,-1-1 1,0-1-1,3-3 445,-11 9 175,-1 1 0,1 0 0,0-1 0,-1 0 0,0-1 0,0 1 0,0-1 0,0 0 0,-1 0 0,0 0 0,0-1 0,0 0 0,-1 1 0,0-1 0,0 0-1,0-1 1,-1 1 0,0 0 0,1-5-175,-34 9 1022,16 1-410,13 1-567,-1-1-1,1 0 1,-1 1 0,0-1-1,1 1 1,-1 0 0,1 0-1,-1 0 1,0 0-1,1 0 1,-1 1 0,1-1-1,-1 1 1,1 0-1,-1-1 1,1 1 0,-1 0-1,1 1 1,0-1 0,-1 0-1,1 1 1,0-1-1,0 1 1,0 0 0,0-1-1,0 1 1,1 0 0,-1 0-1,0 0 1,1 1-1,0-1 1,-1 0 0,1 0-1,0 1 1,0-1 0,0 1-1,1-1 1,-1 3-45,0-3-8,0 0 0,0 0 0,0 0 0,0 0 0,0 0-1,1 0 1,-1 0 0,1 0 0,0 0 0,0 0 0,-1 0 0,1 1 0,1-1 0,-1 0 0,0 0 0,0 0 0,1 0 0,-1 0 0,1 0 0,0 0-1,0 0 1,0 0 0,-1 0 0,2 0 0,-1 0 0,0 0 0,0-1 0,1 1 0,-1 0 0,1-1 0,-1 1 0,1-1 0,0 0 0,-1 0 0,1 1-1,0-1 1,0 0 0,0 0 0,0-1 0,0 1 0,0 0 0,0-1 0,0 1 8,4-1-149,0 0-1,0-1 1,-1 0-1,1 0 1,0 0 0,-1-1-1,1 1 1,-1-1-1,1-1 1,-1 1 0,0-1-1,0 0 1,0 0-1,0 0 1,-1-1 0,1 0-1,-1 0 1,4-4 149,41 34 1438,35-10-3524,-62-16 13</inkml:trace>
  <inkml:trace contextRef="#ctx0" brushRef="#br0" timeOffset="3724.738">1301 230 3874,'0'0'352,"0"0"211,0 0 80,0 0-128,0 0-3,-4 9-243,-23 176 1591,26-150-1480,-1-28-367,0 0 0,1-1 0,0 1 0,0 0 0,1 0 0,0 0 0,0-1 0,0 1-1,1 0 1,0 0 0,0 0 0,1-1 0,0 1 0,0-1 0,0 1 0,1-1 0,0 0 0,0 0-1,1 0 1,0 0 0,0-1 0,0 1 0,1-1 0,-1 0 0,1 0 0,0-1 0,1 0 0,-1 1-13,25-5-3189,-29-13 922</inkml:trace>
  <inkml:trace contextRef="#ctx0" brushRef="#br0" timeOffset="3986.513">1118 406 1217,'0'0'3073,"0"0"-2801,0 0 977,0 0-753,0 0 160,0 0 0,128 49 65,-91-44 15,0-3-736,-2 0-224,-7-2-528,-11 0-3378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8:50.6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22 0,'0'0'41'0,"0"0"-12"15,0 0 7-15,0 0-22 0,0 0-11 16,0 0 11-16,0 0-5 15,894 12 24-15,-791-10-21 16,-3-2 0-16,-5 2 23 16,-7 2-15-16,-9 0 8 15,-12 1-15-15,-12 1-11 16,-9 1 9-16,-16-4-7 16,-10 1-4-16,-12-2 4 15,-8-2 0-15,0 2 1 16,0-2 38-16,0 0 3 15,-15 0-46-15,-18 0-68 16,-15-4-101-16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8:51.6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 0,'0'0'101'15,"0"0"-101"-15,0 0-10 16,0 0 10-16,0 0 42 15,0 0-9-15,223 64-28 16,-114-62 17-16,12-2 1 16,8 0-4-16,1 0-16 15,-2 5 0-15,0-1 3 16,-5 0-5-16,-4-3 2 16,-10-1 0-16,-10 0-4 0,-18 0 2 15,-13 0-1 1,-15 2 3-16,-22 0 2 0,-15 0-4 15,-9 0-1-15,-7-2 6 16,0 3 78-16,0-3-17 16,0 1-32-16,0 5-35 15,-9 5-23-15,-2 1-124 16,-5-12-87-16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8:39.3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29 139 9 0,'0'0'14'0,"0"0"16"16,0 0 9-16,0 0-9 15,0 0 33-15,0 0-22 16,-29 6-28-16,29-6 9 0,0 0 4 16,0 0-26-1,0 0-2-15,4 0 2 0,25 0 0 16,9 0 79-16,13 0 39 15,3-4-61-15,0-2-50 16,1 1 2-16,5 5-9 16,10-3 6-16,10-1 12 15,4 1-17-15,-3 0-1 16,-3-1 14-16,-9 3-14 16,-6 1 4-16,-6 0-13 15,-5 0 18-15,-2 0-11 16,-4 0 2-16,-3 6 0 15,1 3-2-15,-4 2 3 16,1-1-2-16,1 1-3 16,-8-6 4-16,-1 2 8 0,-3-5-4 15,3 0-4-15,-3-2 11 16,2 0-11-16,-9 0-1 16,-3 0-1-16,-7 0 4 15,-2 0 10-15,-5 0-12 16,-2 0 0-16,0 0 6 15,-4 0-5-15,3 0 3 16,-3 0 4-16,0 0-7 16,0 0 21-16,0 0-18 15,0 0-2-15,0 0 2 16,0 0-1-16,2 0-3 16,-2 0 0-16,0 0 2 15,0 0 13-15,0 0-12 16,0 0 0-16,0 0 16 0,0 0-18 15,0 0-2-15,0 0 1 16,0 5-78-16,-22-5-115 16</inkml:trace>
  <inkml:trace contextRef="#ctx0" brushRef="#br0" timeOffset="3722">6430 201 18 0,'-15'0'101'0,"7"-1"-59"15,1-3 65-15,5-1-11 16,-1 2-39-16,3-1 14 16,0 2-48-16,0 2-23 15,0 0 0-15,0 0-11 16,18 0-13-16,10 4 20 0,7 6 8 15,5-1 4-15,3 2-8 16,-1-6 3-16,4 0 7 16,0-5-3-16,-4 0-7 15,-4 0-2-15,-5-9 2 16,-4-4 7-16,-6 3-2 16,-6 0 3-16,-6 4-3 15,-2 6-5-15,-5 0-24 16,0 0-73-16,1 0-43 15,-1 2-31-15</inkml:trace>
  <inkml:trace contextRef="#ctx0" brushRef="#br0" timeOffset="4209">7058 175 45 0,'0'0'116'15,"0"0"-116"-15,0 0 0 16,0 0 34-16,0 0 9 16,0 0 31-16,163 13-47 15,-119-9-10-15,5-2 8 16,-3-2-16-16,-7 0 8 16,-6 0-14-16,-12 0 2 0,-8 0 10 15,-5 0-11-15,-5 0 12 16,-3 0 42-16,0 0-8 15,0 0-1-15,0 0 2 16,0 0-16-16,0 0 8 16,0 0-36-16,0 0-2 15,0 0 7-15,0 0-12 16,0 0-7-16,0 0 6 16,0 0 1-16,0 0-3 15,0 0-3-15,0 0 6 16,0 0 2-16,0 0-2 15,0 0 0-15,0 0 1 16,0 0 0-16,0 0 0 16,0 0-1-16,0 0 0 0,0 0-1 15,0 0 2-15,0 0-2 16,0 0-3-16,0 0-51 16,0 0-39-16,0 2-79 15,0-2-43-15</inkml:trace>
  <inkml:trace contextRef="#ctx0" brushRef="#br0" timeOffset="4937">7932 268 86 0,'0'0'143'0,"0"0"-80"15,0 0-63-15,0 0 4 16,0 0-2-16,0 0 51 16,129-11 5-16,-66 11-13 15,2 0 6-15,-4 0-30 16,-9 0-7-16,-7 0 4 15,-10 0-18-15,-11 0 3 16,-11 0 2-16,-7 0 0 16,-6 1-4-16,0 1 9 15,0 0 0-15,0 1 4 0,0-3-14 16,-2 1-17-16,-6 1-90 16,3-2-70-16,3 0-37 15</inkml:trace>
  <inkml:trace contextRef="#ctx0" brushRef="#br0" timeOffset="7837">9014 250 64 0,'0'0'61'0,"0"0"30"15,0 0-22-15,0 0 22 16,0 0-5-16,0 0-35 16,-10-19-45-16,10 19-3 15,0 0-6-15,0 0-19 16,20 0 22-16,6 0 9 16,6 0-9-16,2 0-1 15,5 2 0-15,6 2 1 16,10-1 10-16,1 1-5 15,2-3-4-15,1-1 6 16,-2 2-7-16,-1 1-5 16,-2 1 5-16,1 0 0 15,-1 0 5-15,2-1-4 0,-3-3-1 16,1 0 0-16,-7 0 0 16,1 0 0-16,0 0 0 15,-5 0 3-15,3 0 6 16,-3 0-9-16,3-3 0 15,-2-1 0-15,0-1 1 16,1 1-1-16,1-5 0 16,-3 4 0-16,2-1 3 15,-2-1 0-15,3 1-6 16,0-1-2-16,-3-2 5 16,1 3 0-16,-4 3-1 15,0-2 9-15,-1 5-8 0,0 0 0 16,1 0 0-16,0 0-2 15,4 0 2-15,-1 5-3 16,0 0 1-16,-2 3 4 16,1-3-1-16,-3 2-1 15,-4-4 0-15,0 4 3 16,-1-4-3-16,2 1-3 16,0-2 1-16,-1 0 2 15,0-2 6-15,2 0-6 16,2 0 0-16,2 0-1 15,1 0 1-15,1 0 0 16,-1 3 0-16,0-3 1 16,-1 0 1-16,-2 4 1 0,1-4-3 15,-1 0 1-15,2 0 1 16,-1 0-4-16,2-4 2 16,-1-3 0-16,1 0 0 15,-3 0 0-15,1 0-5 16,-6 4 5-16,0 3 0 15,-4 0 0-15,-1 0-2 16,-3 0 2-16,0 0 8 16,-4 0-2-16,1 7-5 15,-1-2 6-15,-2 3-6 16,-3-2-1-16,-4-1 7 16,-5-1 0-16,4-3 19 0,-1-1-19 15,-2 2 11 1,-3-2-7-16,1 0-5 0,-6 0 2 15,-1 0 1-15,0 0-5 16,0 0 31-16,0 0-19 16,0 0 9-16,0 0 8 15,0 0-26-15,0 0 3 16,0 0 2-16,0 0-6 16,-4 0-12-16,-6 0 4 15,1-8-50-15,-2-2-34 16,2-3-125-16,-4-2-116 15</inkml:trace>
  <inkml:trace contextRef="#ctx0" brushRef="#br0" timeOffset="18037">2292 266 111 0,'0'0'64'0,"0"0"-40"0,0 0-14 16,0 0 30 0,0 0-6-16,0 0-6 0,0 0 9 15,320-19-19-15,-257 19 17 16,4 0-17-16,9-2-1 16,2-3 7-16,3 0-6 15,-1-4-5-15,0-1-13 16,0-1 3-16,-1 0 9 15,-2 1-10-15,0 1 1 16,-1 0 1-16,-3 4-1 16,-1 1-3-16,-1 0 0 15,-1 2 4-15,3-4-1 16,5 0-3-16,3 1 0 16,6-6 9-16,1 1-9 15,-4-1-2-15,-2-2-2 16,1-4 4-16,0 4 9 0,3 0-9 15,1 2 0-15,-3 2-4 16,-1 3 9-16,-1 2-9 16,-1 3 4-16,-5 1 0 15,-3 0 0-15,2 0 0 16,-4 0 0-16,-3 0 3 16,-1 0-2-16,-4 0-1 15,0 0 0-15,1 0 2 16,2 0 2-16,1 0-4 15,-4 0-4-15,-3 5 3 16,-2 3 0-16,-7-2 1 16,-2 4-6-16,-2-2 6 0,-1-1 9 15,-3 1-9-15,-3-3 1 16,0 0-1-16,1 0 5 16,1-2-7-16,-1-2 2 15,-2-1 0-15,0 0 1 16,-2 0-1-16,0 3 0 15,0-2 5-15,0 1-5 16,-2 1 0-16,-1-3 0 16,0 0 5-16,2 4-9 15,-1-4 4-15,-2 1 0 16,-2 1 3-16,-2-2 0 16,-4 2-5-16,3-2 2 15,-3 0 0-15,-2 0 0 0,2 0 0 16,-1 0 0-16,0 0 8 15,2 0-8-15,1-2 22 16,5 0-22-16,-1 1 3 16,5 1 8-16,1-4-9 15,-1 4-2-15,0-1 5 16,-5-1-5-16,-4 0 3 16,-4 1-1-16,-7-2 2 15,-6 3 21-15,-6 0-23 16,-4 0 6-16,0 0 58 15,0 0-11-15,0 0-11 16,0 0-15-16,0 0-29 16,0 0 10-16,-10 0-10 0,-3 0-25 15,-7 0-59-15,-5-4-101 16,-14-11-160-16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8:38.1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3136 848 53 0,'0'0'38'16,"0"0"-38"-16,0 0 0 15,0 0 4-15,0 0 32 16,0 0 1-16,0 0 14 16,210 27-10-16,-147-20 4 15,4-1-23-15,1 2 4 16,3-5 1-16,-1 1-5 15,2-1-18-15,-5-3 0 16,-4 0 3-16,-1 0 17 16,-11 0-19-16,-1 0 24 15,-8-7 1-15,-8 6-23 0,-5 1 10 16,-6 0-12-16,-8 0-2 16,1 0 2-16,-10 0 11 15,-3 0-15-15,-3 0 12 16,0 0-4-16,0 0 9 15,0 0-2-15,0 0 0 16,0 0-10-16,0 0-6 16,0 0-17-16,0 0-54 15,-13-9-164-15</inkml:trace>
  <inkml:trace contextRef="#ctx0" brushRef="#br0" timeOffset="-11152">2771 162 12 0,'-5'-9'14'16,"0"1"1"-16,0 2-9 16,1 1 8-16,0 1-1 15,1-2-5-15,2 1-3 16,-2 2-5-16,1-1 0 16,-1 1 1-16,2-1 1 15,-2 0-4-15,2 4 2 0,1 0 0 16,-3 0 16-1,-1 0 10-15,4 0-7 0,0-3 5 16,0 3-8-16,0 0 11 16,0 0-4-16,0 0 1 15,0-2 7-15,0 0-14 16,0 1 2-16,0-3-11 16,0 3-6-16,-5-3 11 15,1 1-13-15,-3-1 0 16,-2-2 11-16,1 0-10 15,-1 2 10-15,3 0 1 16,2 0-11-16,0 3 12 16,1-1-12-16,3 0 11 15,-4 1 16-15,4-2-16 0,0 1 11 16,0 2-8-16,0-3-8 16,0 2 8-16,0 1-15 15,0 0 3-15,0 0 0 16,0 0-3-16,0 0-6 15,0 0 4-15,0-2-19 16,0 2-5-16,0 0-18 16,4-1 44-16,13 1 11 15,4 0-10-15,0 0-1 16,4 0 0-16,0 0 5 16,0 0-3-16,1 0-2 15,3 0 0-15,-1 0 5 16,0 0-5-16,0 0 0 15,1 0-1-15,-5-3 2 0,-2 1-12 16,-1-2 11-16,-1 2 0 16,-3-2 7-16,0 3-7 15,-2-1 3-15,1 0-3 16,-1 2 3-16,2 0-3 16,1 0 0-16,6 0 0 15,-5-3-1-15,1 3 1 16,4-2 0-16,-3 2 6 15,1-1-6-15,-1-2 0 16,1 1-5-16,-5 2 5 16,3-2 4-16,-4 2-3 0,1 0-2 15,0 0-2-15,0 0 3 16,0 0-1-16,1 0-2 16,0 0 3-16,1 0-3 15,2 0 3-15,-5 0 0 16,4 2 5-16,-1-2-3 15,-2 2-2-15,3 1-6 16,0-3 6-16,1 0 6 16,1 1-6-16,2 1 0 15,-1 1 1-15,0 1 2 16,-4-1-3-16,2-1-3 16,-1 1 3-16,0 0 3 15,2-1-3-15,-1 1 0 16,0-2 1-16,1 2 3 15,1 2-4-15,-5-1-3 0,2-2 3 16,-2 0 0-16,2 2 0 16,-6-3 0-16,2 3-1 15,1-1 2-15,-4-1-2 16,4 3 1-16,0-1 0 16,-1 0 2-16,1 0-2 15,0 1 0-15,-1-4 0 16,0 3 3-16,-2-1-3 15,3 2-4-15,-1 0 4 16,1 1-2-16,-1-2 3 0,1-2-1 16,0 2 0-1,-1-2 1-15,-2 0-2 0,2 2 1 16,-3-4 0-16,0 4 0 16,-5-3 0-16,1 1 0 15,0-2 1-15,-1 2 0 16,-1 1 1-16,-1-3-2 15,3 2 0-15,-2-2-2 16,4 0 2-16,-5 0-3 16,5 0 3-16,-2 0 1 15,0 1 0-15,-1-1-1 16,1 0 0-16,-2 2 0 16,-1-2 0-16,-2 0 0 15,0 0 4-15,-1 0-4 16,1 0 1-16,1 0-1 0,-4 0 0 15,3 0 9-15,1 0-9 16,-5 0-2-16,2 0 2 16,-2 0 4-16,0 0 6 15,0 0-6-15,0 0 0 16,0 0 18-16,0 0-18 16,0 0 10-16,0 0 3 15,0 0-4-15,0 0 7 16,0 0-20-16,0 0 1 15,0 0 2-15,0 0-3 16,0 0 0-16,0 0 3 16,0 0-2-16,0 0 8 15,0 0-9-15,0 0 0 0,0 2 9 16,0-2-9-16,0 0 2 16,0 0 8-16,0 0-4 15,0 0-3-15,0 0-3 16,0 0 0-16,0 0 9 15,2 0-9-15,-2 0 0 16,0 0 3-16,0 0-3 16,0 0 0-16,0 0 0 15,0 0 0-15,0 0-2 16,0 0 2-16,0 0 0 16,0 0 1-16,0 0-1 15,0 0 0-15,0 0 0 0,0 0 0 16,0 0-2-16,3 0 2 15,1 0 0-15,0 0 0 16,1 0 2-16,-1 0-4 16,0 0-5-16,1 0 7 15,-1 0 3-15,0 0-3 16,-1 0 0-16,-2 0-1 16,2 0 6-16,-1 0-5 15,1 0 0-15,-2 0 0 16,2 0-5-16,-2 0 5 15,-1 0 0-15,3 0 4 16,-1 0-3-16,0 0-2 0,0 2-2 16,1-2 3-1,-3 0 2-15,0 0-2 0,1 0 0 16,-1 0 3-16,3 0-2 16,-3 0-1-16,1 0 0 15,-1 0 0-15,0 0-2 16,3 0 2-16,-3 0 0 15,5 2-2-15,-5-2 2 16,2 0 0-16,-2 0 0 16,0 0 2-16,0 0-2 15,0 0 0-15,0 0 0 16,0 0 8-16,0 0-7 16,0 0 5-16,0 0-5 15,0 0 5-15,0 0 2 0,0 0-6 16,0 0 0-16,0 0 14 15,0 0-16-15,0 0-1 16,-7-2-97-16,-13-15-182 16</inkml:trace>
  <inkml:trace contextRef="#ctx0" brushRef="#br0" timeOffset="-9416">9892 91 32 0,'0'0'85'0,"0"0"-29"16,0 0 4-16,0 0-2 15,0 0-57-15,0 0 3 16,20 0 33-16,6 0 1 16,8 7 0-16,0 1-5 0,6 0-29 15,3 0 31-15,0-2-27 16,3-3-3-16,-2 0 0 16,-1-3 0-16,-5 0-7 15,-6 0 2-15,-1 0-37 16,-6 0-38-1,-3 0-16-15,-1 0-39 0,-4 0 29 16</inkml:trace>
  <inkml:trace contextRef="#ctx0" brushRef="#br0" timeOffset="-7313">11928 151 30 0,'0'0'38'0,"0"0"25"15,0 0-20-15,0 0 2 16,0 0 6-16,0 0-42 16,0 0-7-16,-4 0 11 15,21 0 1-15,7 0 39 16,5 0-32-16,3 0 14 0,5 0 16 16,1 0-18-1,4 0 8-15,-3 0-24 0,-2-7 0 16,0-3 10-16,-4 0-14 15,-3 0-6-15,-4 2-7 16,-5 3 0-16,2-2 13 16,-9 6-13-16,2-1 0 15,-7 2 4-15,-4 0-4 16,1 0-2-16,-4 0-2 16,2 0-4-16,0 0 4 15,3 0-58-15,-1 5-31 16,6 8-18-16,-7-8-73 15</inkml:trace>
  <inkml:trace contextRef="#ctx0" brushRef="#br0" timeOffset="-3515">13225 158 12 0,'0'0'57'0,"0"0"-2"16,0 0-23-16,0 0-1 16,0 0-12-16,0 0 0 15,0 0 5-15,47-19-24 16,-34 19 0-16,11 0 12 15,6 0-11-15,8 0 5 16,7 8-1-16,11-2 3 16,7-1-7-16,9 0 2 15,3-3-3-15,6-2 1 16,-3 0 2-16,-2 0 1 16,-4-9-2-16,-2 0-1 15,-3 1 3-15,-4 0-3 16,-4 3-1-16,-3 1 6 15,-6 1-5-15,-3 3-1 0,-3 0 0 16,-1 0 0-16,-1 0 5 16,-4 0-5-16,2 0 0 15,-4 0 1-15,1 0-1 16,-2 0 0-16,1 0-1 16,-6 0 5-16,2 7-6 15,-4-3 2-15,0 0 0 16,-2-1-1-16,-2 2 1 15,-2 0-7-15,-1-1 5 16,-1 2 2-16,0-1 2 16,-1 0-2-16,-2-3 0 0,6 1 7 15,-4 1-6-15,1-4-2 16,4 4 2-16,-3-1-1 16,5-2 4-16,0 1-4 15,3 0 0-15,4 0-4 16,1-2 8-16,5 0-4 15,2 0 0-15,5 0 0 16,1 0 1-16,2 0-1 16,1 0 0-16,-3 0 9 15,5 0-8-15,-4 0-1 16,4 0 0-16,2 0 2 16,0 2 4-16,2 3-6 0,2-2 0 15,-7-1 2-15,2-2 3 16,-3 2-5-16,-6-2 5 15,2 0-2-15,0 0 2 16,0 0-1-16,0 0-4 16,-3 0 16-16,-2 0-16 15,-4 0 0-15,-7 0 9 16,-1 0-9-16,-6 0 0 16,0 0-3-16,-5 0 7 15,0 0-5-15,-3 0 1 16,1 0 0-16,-3 0 10 15,-3 0-10-15,3 0 0 16,-2 0 0-16,2 0 0 16,-1 0 6-16,-2 0-6 15,2 0 0-15,0 0 6 0,-1 0-6 16,-2 0 6-16,0 0-1 16,-1 0-1-16,-2 0 8 15,2 1-9-15,0-1 8 16,0 0 4-16,4 0-6 15,0 0 1-15,1 0-1 16,2 0-2-16,0 0 24 16,3 0-21-16,3 0 3 15,1 0 8-15,2 0-18 16,6 0 4-16,6-3-7 16,-1 1 3-16,3 0-4 15,-3 2 2-15,-4 0-1 0,-6 0 0 16,1 0 4-16,-5 0-2 15,1 0-2-15,-2 0 1 16,-4 0-4-16,1 0 9 16,0 0-6-16,0 0 16 15,0 0-16-15,-1 0 6 16,-3 0-6-16,0 0 7 16,-4 0 2-16,-2 0-9 15,-3 0 0-15,-3 0 5 16,-1 0-3-16,0 0-4 15,0 0-1-15,0 0-16 16,0 0-2-16,0 0-86 16,8 4-39-16,0-4-63 0</inkml:trace>
  <inkml:trace contextRef="#ctx0" brushRef="#br0" timeOffset="-3372">18259 266 220 0,'0'0'0'15,"0"0"-7"-15,0 0-27 16</inkml:trace>
  <inkml:trace contextRef="#ctx0" brushRef="#br0" timeOffset="17769">5415 114 13 0,'0'0'93'15,"0"0"-12"-15,0 0 28 16,0 0-46-16,0 0-7 15,0 0 1-15,0 0-57 16,-15-9-22-16,35 9 22 16,14 1 16-16,16 11 10 0,12 1-12 15,5 3-11-15,4-5 6 16,1 2 0-16,1-4-5 16,-3-5 4-1,9-2-7-15,-3-2 1 0,1 0 4 16,3 0 13-16,2 0-4 15,-1 0-11-15,4 0 0 16,6 0 4-16,7 0-8 16,5 0 0-16,0 0-6 15,0 0 6-15,-3 0 6 16,-1 0-6-16,1 4 0 16,1-1 1-16,-2-3 1 0,-4 0-4 15,-1 0 1 1,-5 0 1-16,2-3 2 0,-2-4-2 15,1 0 0-15,0 2 8 16,3 1-8-16,0 0-1 16,8 3-3-16,3 1 8 15,-2 0-8-15,-5 0 4 16,-1-4 0-16,-3 2 0 16,0-5 2-16,-1 2-2 15,-4 0 0-15,-2 0 2 16,-1 1-2-16,-5 2 0 15,1 0 0-15,1 2 0 16,-2 0 0-16,0-2 0 0,-3 0-1 16,1-2 2-1,-1 0 4-15,2 0-5 0,2 0 0 16,2-1 0-16,-3 0 1 16,-1 0-1-16,-10-2 0 15,-3 4 0-15,-11-1-4 16,3 0 4-16,-7 2 0 15,-2 1 3-15,-5 1-3 16,-4 0-2-16,-5 0 0 16,-7 0 4-16,-6-4 3 15,-2 4-5-15,-3 0 0 16,-4 0 0-16,-3 0 0 16,1 0-1-16,-2 0-1 15,-1 0 2-15,1 0-2 0,-2 0 2 16,-3 0 0-16,1 0 6 15,-4 0-5-15,2 0-1 16,-3 0 0-16,0 0 5 16,0 0 4-16,0 0-9 15,0 0 0-15,2 0-1 16,0 0 1-16,4 0-3 16,1 0 2-16,2 0-2 15,-1 0 1-15,1-1 2 16,-6 0 0-16,-2-2 0 15,2 3 8-15,-3 0 34 16,0 0-13-16,0 0-14 16,0-1 22-16,0-2-37 0,-3-1-3 15,-11 1-1-15,-13 1-25 16,-9 2-98-16,-21-6-131 16</inkml:trace>
  <inkml:trace contextRef="#ctx0" brushRef="#br0" timeOffset="22239">292 560 147 0,'0'0'71'0,"0"0"-10"15,0 0 10-15,0 0 6 16,0 0-4-16,0 0-41 15,0 0-20-15,-20-36 18 0,19 21-17 16,-2 1 2-16,-2 0-15 16,4 1 0-16,-6 1 13 15,1 0-12-15,-2 0 3 16,-8 1-2-16,3 1 3 16,-3 1-10-16,2 1 5 15,-6 8-1-15,0 0-10 16,-3 0 0-16,-1 17 1 15,-2 16 7-15,2 8-2 16,4 3 3-16,5-4-5 16,8-3 7-16,7-7-8 15,0-5 8-15,0-5-5 16,9-6-3-16,8-11-28 16,6-3-29-16,-2 0-30 15,2-11 51-15,1-15 37 0,-6-4 7 16,-6 5 0-16,-3 6 4 15,-2 9 2-15,-7 6 5 16,4 4-3-16,-4 0-3 16,8 0-5-16,2 22-19 15,5 11 19-15,4 9 2 16,-3 11 8-16,-3 2 27 16,-1-2-30-16,-4 0-5 15,-7-4 8-15,-1-1-10 16,0-4 1-16,-9-10-2 15,-8-8 12-15,0-8 4 16,1-8-8-16,-1-6-4 0,3-4-3 16,-2-9-57-1,3-27-90-15</inkml:trace>
  <inkml:trace contextRef="#ctx0" brushRef="#br0" timeOffset="22608">411 661 11 0,'0'0'8'0,"0"0"79"16,0 0 0-16,0 0-41 15,0 0 22-15,0 0-42 16,183-14-6-16,-161-2-17 16,-1-5 0-16,-4-4-3 0,-5-1-3 15,-8-4-43 1,-4 0-4-16,0 4 2 0,-4 5 22 15,-12 6-11-15,2 13-28 16,-6 2 55-16,8 0 10 16,-2 23 11-16,1 4 7 15,1 6 9-15,8 8 10 16,4-7-3-16,0-3-24 16,0 1 5-16,7-9-12 15,8-4 3-15,6-5-4 16,2-6-1-16,4-6 4 15,-2-2-5-15,0-2-40 0,-3-22 10 16,-7-7-21 0,6-6-14-16,-11-3 8 0</inkml:trace>
  <inkml:trace contextRef="#ctx0" brushRef="#br0" timeOffset="22894">797 511 4 0,'0'0'62'0,"0"0"7"16,0 0-23-16,0 0-27 15,0 0-16-15,0 0 23 16,7 39-1-16,-2-17 10 15,-5-3-14-15,0-2 3 16,0-3-13-16,0-2-1 16,0-6-10-16,0-3 2 15,0 0 5-15,0-3-7 16,3 0 0-16,-2 0-2 16,3 0-31-16,3-10-23 15,4-10 0-15,1 4 42 0,1-1 8 16,6 7 6-16,-6 5-2 15,1 5 1-15,-1 0 1 16,-2 0-2-16,2 0-1 16,-1 1 3-16,1 8 2 15,1 4-2-15,2-1-9 16,8-2-10-16,-1-1-54 16</inkml:trace>
  <inkml:trace contextRef="#ctx0" brushRef="#br0" timeOffset="23328">1156 514 41 0,'0'0'62'0,"0"0"2"16,0 0 1-16,0 0-31 15,0 0 33-15,0 0-15 16,-20-68-52-16,8 78 8 16,3 14 2-16,0 5-7 15,2-2 14-15,6-4-17 16,1-9 1-16,0-5-3 15,0-4 0-15,0-1-4 16,0-4 5-16,6 0-23 16,5 0 10-16,2 0-3 15,4-19 17-15,0-15-8 16,-1-7 0-16,-3-1-32 16,0-2 2-16,-2 1 28 15,-9 6 6-15,-2 8 4 16,0 7 0-16,0 8 38 0,0 10 29 15,0 4 1-15,0 0-46 16,0 0-14-16,0 4-16 16,0 22 22-16,0 7 16 15,0 5 7-15,0-2-25 16,0-3-11-16,0-3 7 16,0-2-6-16,0-5 10 15,0-4-12-15,2 0-3 16,0-5-16-16,1-6-83 15,1-4-30-15,2-4-16 0</inkml:trace>
  <inkml:trace contextRef="#ctx0" brushRef="#br0" timeOffset="23872">1333 518 30 0,'0'0'65'16,"0"0"-9"-16,0 0-29 15,0 0 8-15,0 0 12 16,0 0-30-16,148-62-6 15,-126 46-3-15,-2 0-8 16,-9 1 15-16,-9 5-15 16,-2-3 2-16,0 3 8 15,-6 2-10-15,-14 8-10 16,4 0 7-16,2 0 6 16,-2 0 13-16,3 16 14 15,2 3-13-15,2 1-2 0,9-4 3 16,0 1-15-16,0 0-3 15,0-7 3-15,5 4-6 16,6-7 3-16,10 2-16 16,0-1 15-16,0-8-37 15,0 0-27-15,-3 0 10 16,-3-8-14-16,1-14 63 16,-3-1 1-16,0 5-5 15,-3 5 10-15,-2 8 0 16,0 5 10-16,0 0-6 15,-1 0-1-15,2 8 36 16,0 10-13-16,-1 1-5 0,-4-3 5 16,2 4-10-16,-3-9-4 15,-2-1-10-15,-1 0 0 16,0-3 8-16,0-3-10 16,0-4-10-16,0 0 10 15,0 0 9-15,0-8-9 16,0-18-29-16,0-5 21 15,0-7 8-15,5 1 16 16,9 6-4-16,5-3-2 16,5 4-10-16,6 2-1 15,0 2-78-15</inkml:trace>
  <inkml:trace contextRef="#ctx0" brushRef="#br0" timeOffset="23999">2061 565 394 0,'0'0'381'0,"0"0"-381"16,0 0-16-16,0 0-22 15,0 0-290-15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9:17.5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223 0 55 0,'0'0'37'0,"0"0"20"16,0-4 11-16,0 4-5 15,0-1-24-15,0 1-16 16,0 0 13-16,0 0-4 16,0 0 0-16,0 0 23 0,0 0-38 15,0 0-4-15,0 0-13 16,-1 24 5-16,-11 22 7 15,-6 19-12-15,-6 13 1 16,-7 7 15-16,0-4-13 16,4-3 16-16,-2-6 12 15,9-7-18-15,3-8 6 16,8-11-19-16,5-11 3 16,4-7 1-16,0-10-4 15,0-7-4-15,22-5-1 16,9-2 10-16,8-4 8 15,6 0-13-15,6 0 1 16,0 0 16-16,5-14-1 16,3-1-11-16,-5-1 11 15,-4 4 0-15,-8 0-9 16,-12 5-7-16,-9 1 0 16,-5 2 6-16,-8 2-6 0,-5 2-5 15,-1 0 4-15,2-2-48 16,3-2-18-16,-3-8-131 15,-4-9 7-15</inkml:trace>
  <inkml:trace contextRef="#ctx0" brushRef="#br0" timeOffset="235">402 342 136 0,'0'0'37'0,"0"0"1"16,0 0 52-16,0 0-29 15,0 0 24-15,0 0-30 16,-3 373-10-16,-1-295-4 16,4-10-15-16,-1-6-3 15,1-9-15-15,0-9-5 16,0-10 9-16,0-13-12 16,0-7-5-16,5-8-24 15,17-6-116-15,5-4-93 16</inkml:trace>
  <inkml:trace contextRef="#ctx0" brushRef="#br0" timeOffset="373">771 898 216 0,'0'0'52'0,"0"0"54"0,0 0-6 16,0 0-37-16,0 0-42 15,0 0-6-15,46 62-15 16,-33-55-66-16,1-7-150 15</inkml:trace>
  <inkml:trace contextRef="#ctx0" brushRef="#br0" timeOffset="1220">1405 257 73 0,'0'0'25'0,"0"0"19"16,0 0 55-16,0 0-48 0,0 0 7 15,0 0 22-15,145 0-25 16,-116 0 0-16,-4 0-36 16,-3 0-2-16,-4-3 17 15,-3-1-32-15,-4 3 5 16,-5 1-4-16,-2 0 1 15,-1 0-4-15,-3 0 0 16,0 0-4-16,0 0-5 16,0 0-8-16,0 0-17 15,0 0 18-15,0 0-12 16,0 0-53-16,0 0 20 16,0 4-9-16,0 0 3 0,-16-3-99 15</inkml:trace>
  <inkml:trace contextRef="#ctx0" brushRef="#br0" timeOffset="1899">1431 312 79 0,'0'0'58'0,"0"0"-50"16,0 0 26-16,0 0 24 15,0 0 11-15,0 0-17 16,9 140 11-16,-9-87-6 16,0 1-37-16,0 4 4 15,0-5-11-15,0-3-6 16,0-8-7-16,0-6 0 15,0-10 5-15,0-6-5 16,5-8 0-16,5-1-1 16,5-4-6-16,2-2 7 0,4-4 0 15,7 1 10 1,2-2 17-16,3 0-17 0,-2 0-2 16,5-12 0-16,-9 4-4 15,-4 0 2-15,-4 5-6 16,-7 3-31-16,-4 0-32 15,-4 0-41-15,-4 0-12 16,0-4-3-16,-4-8 26 16</inkml:trace>
  <inkml:trace contextRef="#ctx0" brushRef="#br0" timeOffset="2071">1533 608 35 0,'0'0'84'0,"0"0"-27"16,0 0 3-16,0 0-24 15,0 0-4-15,0 0 3 16,37-19-12-16,-13 19-16 16,2-3-7-16,0-4-5 15,2-1-29-15,0-2-55 16,0 0-20-16,1 1-23 16</inkml:trace>
  <inkml:trace contextRef="#ctx0" brushRef="#br0" timeOffset="2377">1860 581 11 0,'0'0'101'16,"0"0"-22"-16,0 0 10 16,0 0-31-16,0 0-16 15,0 0 31-15,53 141-41 0,-48-131-12 16,0 3-1-16,3-3-11 16,-3 4 4-16,2 1-12 15,-1-3 0-15,1-2 7 16,-2-5-7-16,-1-2-2 15,0-3 0-15,1 0 4 16,2-3-2-16,-2-18 26 16,4-10-21-16,0-3 11 15,-1-3-14-15,-1 0 1 16,2 3 3-16,-2 8-6 0,-1 4 0 16,-2 11-2-1,-1 4-17-15,-2-1 1 0,2 7-81 16,3 1-7-16,1 0-19 15,2 0 4-15</inkml:trace>
  <inkml:trace contextRef="#ctx0" brushRef="#br0" timeOffset="2817">2201 673 64 0,'0'0'56'15,"0"0"10"-15,0 0-4 16,0 0-29-16,0 0 15 15,0 0-31-15,59-63-6 16,-55 40-11-16,-1 4-14 16,-3 5 9-16,0 6-22 0,0 5 14 15,-9 3 10-15,-4 0 3 16,-2 13 10-16,-2 14-5 16,-1 10 0-16,5 3 45 15,2-3 0-15,5-2-3 16,6-8-1-16,0-6-26 15,0-5 4-15,0-6-24 16,0-5-10-16,13-5 9 16,1 0 1-16,7-5-17 15,-4-17 15-15,3-5-53 16,-2-5 46-16,1 7-35 16,-2 3 31-16,-7 10 12 0,2 6 2 15,-4 6-8 1,-2 0 15-16,1 10 10 0,2 15 34 15,-2 0-27-15,1-2 2 16,1 3-4-16,0-2-23 16,1-6 0-16,1 4 0 15,2-6-36-15,3-14-90 16,-3-2-75-16</inkml:trace>
  <inkml:trace contextRef="#ctx0" brushRef="#br0" timeOffset="3706">2532 330 256 0,'0'0'68'0,"0"0"-43"0,0 0 74 16,0 0-7-16,0 0-9 16,0 0-54-16,0 287-2 15,0-230-3-15,0 1-13 16,0-10 1-16,0-9-12 15,1-7 0-15,5-13-11 16,0-7-1-16,2-9-50 16,4-3-80-16,0-5 44 15,7-26 27-15,1-8-50 16,0-5-18-16,-6 5 69 16,1 8 70-16,-5 9 50 0,-6 14 56 15,0 5-27-15,-4 3 7 16,0 0-31-16,0 3-10 15,0 23 61-15,3 7-35 16,-3 4-29-16,2 2-5 16,1-9-22-16,1-9 0 15,4-3-15-15,-2-8 0 16,1-5-6-16,2-5 4 16,2 0-71-16,4 0 32 15,2-18 10-15,3-5-2 16,-4 0-4-16,-6 7 37 15,-2 1 7-15,-1 7-6 16,-2 6 1-16,-4 2 4 16,3 0 0-16,-1 0 15 0,1 2-15 15,2 10 23-15,1 4-1 16,2-3-18-16,0-1-5 16,3-5 0-16,6 0-1 15,4-5-4-15,4-2-46 16,4 0-25-16,0-7-2 15,-1-13 24-15,0-6 10 16,-2-3-5-16,-3-3 44 16,-7 1 9-16,-1 6 15 15,-10 4 9-15,-2 3 33 16,-4 6 17-16,0 5-19 16,0 6-32-16,-13 1-16 0,-5 0 17 15,-2 10-30 1,-2 13-3-16,5 3 15 0,4-1-11 15,4 1-4-15,2-5 12 16,7-5-5-16,0-3-7 16,0-2 0-16,0-6 0 15,5-2-2-15,7 2 2 16,1-5-22-16,-1 0 5 16,-2 0 10-16,-2 0 2 15,0 0 2-15,-4 0 3 16,3 0-1-16,-1 0 1 15,2 0-6-15,4 4 5 16,-7 1 0-16,0 3-5 0,2 0 3 16,-6 2 3-1,2 0 0-15,2-3 0 0,2 3-36 16,1-8-95-16,5-2-46 16,-3 0 2-16</inkml:trace>
  <inkml:trace contextRef="#ctx0" brushRef="#br0" timeOffset="3907">3360 591 307 0,'0'0'145'15,"0"0"-141"-15,0 0 60 16,0 0 15-16,0 0 2 16,0 0-28-16,103 0-27 15,-68 4-24-15,-2-3 15 0,-8-1-17 16,-5 0-10-16,-10 0-29 15,-2 0-69-15,-8 0-34 16,0 0-48-16,0-5-12 16</inkml:trace>
  <inkml:trace contextRef="#ctx0" brushRef="#br0" timeOffset="4307">3502 431 261 0,'0'0'72'15,"0"0"-14"-15,0 0 23 16,0 0-14-16,0 0-10 16,0 0 7-16,-26 247-40 0,19-213-12 15,6-3-1 1,1-4-9-16,0-4-2 0,0-10-1 16,0-1 1-16,17-6-8 15,9-3 8-15,8-3-9 16,6 0 7-16,6-13-16 15,-6-7 5-15,-3-4-25 16,-7 6-38-16,-10-2 50 16,-7 12 21-16,-6 4 5 15,-5 4 0-15,-2 0 9 16,0 0-3-16,0 0 7 16,0 17 5-16,0 5 35 15,0 1-29-15,0 0-8 16,0-5 9-16,0 1-18 0,0 0-4 15,0-6-3-15,0-2-7 16,0-3-3-16,4-4-64 16,0-4-66-16,3-4-74 15,-7-21 56-15</inkml:trace>
  <inkml:trace contextRef="#ctx0" brushRef="#br0" timeOffset="4452">3761 513 374 0,'0'0'81'16,"0"0"-81"-16,0 0 4 0,0 0-4 16,0 0 34-1,0 0-34-15,40 48-24 0,-13-34-79 16,-1 0-81-16,0 1 9 16</inkml:trace>
  <inkml:trace contextRef="#ctx0" brushRef="#br0" timeOffset="5130">3994 696 88 0,'0'0'131'16,"0"0"-23"-16,0 0-7 16,0 0-15-16,0 0-29 15,0 0-5-15,5 94-39 16,-3-86-12-16,6-1 12 0,0-6-13 16,6-1-2-1,6 0 2-15,5 0 0 0,-4-8 0 16,1-6-58-16,-5-5 46 15,-6 1 8-15,-5 7-35 16,-6-1 2-16,0 6 10 16,0 2-2-16,0 4 19 15,-13 0 10-15,-4 0 1 16,4 0 29-16,2 0-18 16,2 0 7-16,8 0 4 15,1 0 2-15,0-12-25 16,0-3-29-16,23-9 11 15,8 3 3-15,5 1 13 16,1 3-5-16,2 8 7 16,1 5 5-16,3 4-5 0,-5 0-2 15,0 0 2-15,-4 13 63 16,-10 4-42-16,-7 1 34 16,-4 2 8-16,-4-1-46 15,-6 2 7-15,-3-1-16 16,0-3-5-16,0-2 36 15,-9-6-35-15,-4-5 2 16,5-4 3-16,-1 0-1 16,0 0-2-16,5-4-6 15,0-8-30-15,4-1 28 16,0-3-12-16,0 0 6 16,10-4 3-16,11 5-4 0,1 1 1 15,2 2-35 1,-4 11 7-16,-3-1 35 0,-1 2-7 15,-6 0 1-15,2 8 7 16,0 7 26-16,3 9 26 16,-1 4-22-16,-1 4-13 15,0-1 17-15,-3-3-17 16,-3-1-15-16,2-2 10 16,-5-3-10-16,-1-5 4 15,-3-8-6-15,0-5 0 16,0-1 3-16,0-3-3 15,0 0-74-15,0-21-138 16</inkml:trace>
  <inkml:trace contextRef="#ctx0" brushRef="#br0" timeOffset="5275">4850 648 799 0,'0'0'19'15,"0"0"-4"-15,0 0 12 16,0 0-10-16,0 0 34 15,0 0-34-15,16 12-17 16,-16-12-59-16,0-25-281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9:39.1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0 159 0,'-13'0'57'0,"9"0"8"16,1 0-14-16,3 0-19 15,0 0 16-15,0 0-34 16,0 0-14-16,0 0 0 16,16 0 0-16,1 0 11 15,0 0 4-15,3 0-11 16,-3 0 19-16,3 0-23 16,3 0 9-16,6 0 17 15,1 0-21-15,7 0 2 16,5 2 5-16,-1 3-9 15,5 0 8-15,1 1-11 16,0 0 1-16,4 0 4 16,2-3-3-16,-2 3-2 0,-1-4 1 15,0 0-1-15,0 1 6 16,0-2-6-16,-2-1 2 16,-3 0 10-16,-3 0-12 15,-3 0 0-15,-5 0 0 16,2 0 6-16,-2 2-4 15,5-2-2-15,1 2 0 16,0 0 12-16,6-2-10 16,-1 0 0-16,5 0 1 15,-2 0 4-15,2 0 5 16,-2 0-12-16,-5 0 0 0,3 2-6 16,-4-1 12-16,1 4-6 15,-2 1 0-15,2-1 2 16,0 2-2-16,1-2-1 15,-1-1 1-15,-1 2 6 16,-4-1-6-16,4-2-4 16,-3 1 3-16,-2-1 2 15,1 5 2-15,-2-5-3 16,1 2 0-16,-1-3 3 16,0 1-2-16,0 2-1 15,1-1 3-15,0-1 0 16,2-3-3-16,1 3 0 15,0-1 0-15,4-2 0 0,2 0 0 16,3 0 0-16,4 0 5 16,-6 0-2-16,2 0-6 15,-2 0-7-15,0 0 10 16,7 0-2-16,5 0 9 16,3 0-7-16,1 0 2 15,-3 0 1-15,-3 0-3 16,2 0-3-16,-1 0 3 15,2 0-1-15,3 0 1 16,3 0 0-16,1 0-2 16,-2 0 6-16,2 0-7 15,-1 0 3-15,-3 0 0 0,1 0 3 16,-5 1-3-16,0 1 0 16,-4 1 0-16,-4-1 0 15,2 0 0-15,-6-1 0 16,6 1 0-16,-5 1 9 15,5-2-9-15,-3-1-3 16,0 0 2-16,-2 0 2 16,2 0-2-16,1 0-1 15,4 0 2-15,2 0 6 16,3 2-6-16,-1 0-2 16,-1 1-3-16,1-3 8 15,3 0-3-15,-5 0 0 16,4 0 0-16,2 0-6 0,2 0 6 15,2 0 0 1,0 0 3-16,2 0-1 0,-5 0-2 16,2 0-1-16,-1 0 1 15,-4 0 4-15,-1 0-4 16,-1 0-1-16,1 0 1 16,2 0 1-16,-2 0 1 15,3 0-2-15,-5 0 0 16,5 0-3-16,3 0 3 15,1 0-1-15,6 0 1 0,2 0 4 16,-4 0-4 0,-1 0-4-16,-7 0 4 0,0-3 1 15,-7-2-1-15,-1 0 0 16,-4 4 0-16,-2-3 3 16,-2 1-3-16,-4 3 0 15,-6 0 0-15,-5 0-3 16,-7 0 8-16,-2-2-2 15,-4 2 21-15,-6 0-22 16,-9 0 15-16,-3 0-11 16,-1 0 1-16,0 0 34 15,0 0-39-15,0 0 34 16,0 0-18-16,0 0-6 16,0 0 5-16,0 0-17 15,0 0 0-15,0 0 5 16,0 0-5-16,0 0-20 15,0 0-52-15,-21-18-127 0,-26-28-307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9:42.2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0 169 10 0,'0'-4'69'16,"0"-2"-38"-16,0-7-23 16,0 6-3-16,0 0 3 0,0 3 5 15,0 3 10 1,0 1-2-16,0-2 28 0,0 2-45 15,0 0-2-15,0 0 4 16,0 0-6-16,0 0-2 16,4 0-4-16,7 0 0 15,9 0 3-15,6 0-1 16,7 0 4-16,2 0 22 16,3 0-19-16,4 0 1 15,3 0-4-15,3 0 0 16,0 0 13-16,4 0-9 15,-2 0-4-15,0 0 18 0,2 0-15 16,-2 0 0 0,-5 0-3-16,1-2 6 0,-4 2 0 15,-1 0-6-15,-1-2 0 16,0 2 5-16,0 0-3 16,1 0-2-16,0 0-5 15,-1 0 5-15,0 0 9 16,2 0-9-16,-7 0 0 15,6 0 3-15,-3 0-2 16,4 0-1-16,-1 0 0 16,-1 0 1-16,5 0 4 15,-2 0-5-15,-2 0 0 16,5 2 0-16,-3 0 0 16,3 0 0-16,1 2 0 15,-1-4 3-15,4 1-1 0,0-1-2 16,4 0 0-16,2 0 8 15,3 0-8-15,2 0 4 16,-1 0-4-16,2 0 0 16,-4-4 9-16,1 1-9 15,0-1 0-15,-3-1 0 16,2 4 11-16,1-3-11 16,0 2 0-16,-1 0 1 15,1 1 1-15,4 1-2 16,-3-5 0-16,2 2 5 15,-2 3-5-15,1-4 0 16,2 1-2-16,4 0 5 0,5 0 4 16,0-2-7-16,3 3 0 15,-3-2 10-15,-5 0-7 16,-1 1 2-16,3-2-5 16,1 0 4-16,1 1 2 15,2-4-5-15,-1 7-1 16,-5-2 9-16,-1-1-8 15,-3 4 2-15,-4 0-3 16,1-2 4-16,-2 2 0 16,4-3-4-16,-3 3 0 15,-1-3 13-15,2-2-12 16,-1 2-1-16,-2-1 0 16,2 1 0-16,-2-2 6 0,6 5-5 15,0-2-1-15,7 2 5 16,-2 0-5-16,-3 0 0 15,0 0-4-15,-6 0 8 16,1 0-6-16,-2 0 4 16,1-2-2-16,3-2 5 15,-2 1-5-15,-3 1 0 16,2 2-2-16,-8-2 7 16,2 2-4-16,-6-3-1 15,-1 3 0-15,-3 0 0 16,0 0 0-16,-2 0 0 15,1 0 0-15,-1 0 3 0,-3 0-3 16,-1 0 0-16,-1 0 0 16,1 0 3-16,-3 0 0 15,3 0-3-15,-2 0 0 16,-2 0 1-16,0 0-2 16,-5 0 1-16,2 0 0 15,0 0 1-15,-1 0 2 16,4 0-3-16,-3 0 0 15,4 3 2-15,-1-1-4 16,0 0 2-16,3-1 0 16,1 1 3-16,3-2 0 15,0 0-3-15,-3 0 0 16,2 0 3-16,-3 0 12 16,-2 0-15-16,-4 0 0 15,-4 0-4-15,-2 3 4 0,1-3-2 16,-3 1-1-16,1 1 3 15,-4-2 7-15,-3 0-7 16,-5 0 0-16,-5 0 4 16,-2 0-4-16,-1 0 0 15,-3 0-2-15,1 0 10 16,-1 0-5-16,0 0-3 16,0 0 0-16,3 0 9 15,2 0-8-15,3 0-1 16,2 0 10-16,10 0-8 15,5 0 12-15,5 2-14 16,7 3 0-16,2-2 8 0,2 4-2 16,1 1-6-16,-2 1 0 15,0 0 8-15,-7-1-5 16,-6-3-3-16,-6 0 0 16,-5-3 7-16,-3 0-7 15,-6-2 0-15,-3 0-4 16,-4 0 10-16,0 0 6 15,0 0-12-15,0 0 0 16,0 0 36-16,0 0 10 16,0 0 1-16,0 0-5 15,0 0-37-15,0 0 11 16,0 0-16-16,-24 0-31 16,-35-22-176-16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29:52.2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332 106 134 0,'0'0'79'0,"0"0"2"16,0 0-14-16,0 0 39 16,0 0-29-16,0 0-18 15,0 0-4-15,-59-62-31 16,59 62-4-16,-4 0 1 15,-1 0-21-15,-8 2-16 16,-7 24 16-16,-8 13 9 16,-8 13-4-16,3 2-5 15,-4 2 0-15,4-5 3 16,6-2 1-16,7-4-4 16,7-4 0-16,9-8 2 0,4-3-6 15,1-7-5-15,32-8 9 16,6-1 1-16,11-12 1 15,3-2-2-15,1 0 2 16,-2-16 9-16,-5-7-11 16,-6-9-37-16,-6 0-58 15,-12-1-12-15,-9 1-21 16,-10 6-10-16,-4 8 78 16,0 5 41-16,0 8 19 15,0 5 25-15,0 0 38 16,0 0 19-16,0 0-39 15,0 0-16-15,3 0-9 0,7 0-16 16,6 0 41-16,4 0-2 16,3 0-28-16,1 0 30 15,0 0-36-15,-2 0-5 16,-8-5 12-16,-2-4-8 16,-4 1 5-16,-5 0-11 15,-3 0 0-15,0-1 1 16,0-4-1-16,-3 6-19 15,-10 0 7-15,-7 3-34 16,3 4 21-16,-2 0-24 16,-1 0 49-16,5 17 4 15,0 6-4-15,4-3 2 16,7 1 28-16,4 1-30 0,0-3 6 16,2 3-6-16,16-5 0 15,5-3 6-15,5-4-1 16,2-4-6-16,6-6 1 15,-5 0-56-15,2-3-1 16,0-22-21-16,0-3-8 16,-7-4 46-16,-2 7 27 15,-7 3 13-15,-6 10 11 16,-7 8-3-16,-4 4 18 16,0 0-3-16,0 0 8 15,0 8 13-15,0 9 30 16,-4 7 22-16,-2 1-45 15,-3-1-18-15,2-1-5 16,1-5-20-16,2-5-4 0,1-4 3 16,0-5-6-16,3-3-2 15,0-1-8-15,0 0-36 16,0 0-2-16,0-5 1 16,6-17 12-16,4-2 22 15,1 4-31-15,0-1 35 16,-3 8 5-16,1 3 0 15,-2 4 1-15,0 6-1 16,-1 0 3-16,1 0 35 16,1 0 2-16,-2 6 13 15,6 8 10-15,-4 3-23 16,1 1-10-16,2 1-27 16,-1 1 0-16,-1 2-4 0,2 1-47 15,-1-5-75-15,-1-9-26 16,2-6-43-16</inkml:trace>
  <inkml:trace contextRef="#ctx0" brushRef="#br0" timeOffset="211">1013 279 267 0,'0'0'77'0,"0"0"-43"15,0 0 48-15,0 0-47 0,0 0 7 16,0 0-6-1,0 0-15-15,134 0-19 0,-104 0 15 16,-2-4-16-16,-3-3-1 16,-5 1 0-16,-5-4-33 15,-4-2-29-15,-7-2-51 16,-4 0-26-16,0-5-18 16</inkml:trace>
  <inkml:trace contextRef="#ctx0" brushRef="#br0" timeOffset="1149">1189 115 100 0,'0'0'92'0,"0"0"12"16,0 0-28-16,0 0 0 15,0 0-11-15,0 0-19 16,-30 184-20-16,30-146 20 0,0-1-35 16,0-3 4-16,0-4-7 15,0-9-8-15,4-2-2 16,6-5-3-16,2-6-19 15,-1-6 12-15,-1-2-43 16,7 0 23-16,0-18 32 16,3-7 6-16,0-5 9 15,-5 4-22-15,0 5 16 16,-3 6 1-16,-3 7-9 16,-8 4 2-16,-1 4 25 15,0 0-28-15,0 0 2 16,4 0-2-16,-1 12 0 0,3 6 28 15,-3 1-21 1,-2 3-1-16,2-1 15 0,-3-3-19 16,0-9 3-16,0-2-5 15,0-6 0-15,0 1 9 16,0-2-5-16,0 0-1 16,0 0 34-16,0-6-37 15,0-16-15-15,1-11 12 16,7 0 3-16,-3 4-3 15,10 4 3-15,-5 5 0 16,5 3-2-16,3 3-7 16,-1 4 5-16,3 2-29 15,1 3-36-15,4 5-12 0,-3 0-65 16,0 0 41 0,-2 1 30-16,-3 11 6 0,-4-1 52 15,-2-1 12-15,-2 2 5 16,-2-4 10-16,-3-3-3 15,1 2 32-15,-4-7 27 16,-1 0-10-16,3 0-4 16,-3 0 10-16,0 0-22 15,0 0 22-15,0 0-36 16,0 0 5-16,0 0 12 16,0 0-42-16,0-2-1 15,-11 0-17-15,-1 2-11 16,2 0 25-16,2 0 6 0,-1 4-2 15,0 12 6-15,5 1-7 16,0 0 0-16,4-1 3 16,0-2 3-16,0-7 0 15,0 1-6-15,0-4-1 16,0 0 0-16,0-4 1 16,0 0 7-16,4 0-7 15,0 0-10-15,2-2 7 16,1-7-12-16,-1-3 15 15,-3 7-3-15,-2 1 3 16,-1 4-4-16,3 0 0 16,-1 0-10-16,0 0 9 15,3 0 10-15,0 4 6 16,5 3 16-16,-4-2-25 0,6 2 4 16,-2-3-6-16,1-4 5 15,3 0-10-15,5 0 5 16,0-6-70-16,2-14-21 15,-1-7-74-15,-3-7 0 16</inkml:trace>
  <inkml:trace contextRef="#ctx0" brushRef="#br0" timeOffset="1345">1819 101 29 0,'0'0'127'0,"0"0"22"16,0 0-14-16,0 0-42 15,0 0-34-15,0 0-59 16,4 21 0-16,3 20 73 0,3 5-13 15,1-3-38-15,-1-4-16 16,2-4 3-16,-4-2 0 16,1-4-9-16,0-4-9 15,-1-7-17-15,-1-6-69 16,-2-2-4-16,-4-10-101 16,3 0-73-16</inkml:trace>
  <inkml:trace contextRef="#ctx0" brushRef="#br0" timeOffset="1751">2743 152 103 0,'0'0'34'16,"0"0"55"-16,0 0-39 16,0 0 3-16,0 0-29 15,0 0 1-15,159 73-3 16,-142-73-16-16,-6 0-6 16,-6 0-2-16,-5-16-56 15,0-6-82-15</inkml:trace>
  <inkml:trace contextRef="#ctx0" brushRef="#br0" timeOffset="2656">2813 18 60 0,'0'0'34'0,"0"0"69"0,0 0-17 16,0 0-38-16,0 0 11 15,0 0-23-15,0 236 5 16,0-197-13-16,2 0-21 15,5-2 25-15,1-3-32 16,4-11 0-16,1-6-5 16,1-4-23-16,6-9-4 15,4-1-52-15,6-3-2 16,3 0 74-16,2-10-22 16,-2-5 6-16,-3-3 22 15,-2-2-3-15,-2 2 5 16,0-7-5-16,-5 0 9 0,-4 1 14 15,-4-3-14-15,-6 5 0 16,-5 7 31-16,-2 3 37 16,0 6 22-16,0 1 2 15,-10 3-42-15,-2 2 28 16,-2 0-41-16,-3 0-15 16,-2 18 15-16,1 4-36 15,0 5 12-15,4 1 0 16,4-1-13-16,3-4 11 15,6-5-11-15,1-1 0 16,0-8-7-16,0-2 7 16,0-2-18-16,10-5 18 15,5 0-33-15,1 0 8 16,1-17-29-16,-2-9-43 16,-1 2 32-16,-4 3 26 0,-3 9 39 15,-3 8 0-15,-2 2 4 16,-2 2 42-16,0 0 5 15,0 0-35-15,0 4 7 16,0 15 24-16,3 1-10 16,1 1-15-16,2 0-22 15,1-7 11-15,1 0-11 16,1-3 0-16,0-6-4 16,2-1-25-16,2-4-28 15,-3 0 12-15,3-7-9 0,1-20 23 16,-1-1-10-1,-3-6 10-15,1 3 28 0,-5 4 2 16,-2 9 1-16,-4 8 20 16,0 8 22-16,0 2 58 15,0 0-54-15,0 0-41 16,0 0 17-16,0 14-18 16,-1 5 9-16,-2-1-12 15,3-2 7-15,0-2-16 16,0-5 4-16,13 2 4 15,1-4 4-15,-1-4-4 16,0 1 0-16,-3 0 5 16,-1-4-4-16,-2 3 5 0,-6-2-6 15,-1 1 0-15,0-2 2 16,0 6-2-16,0 0-13 16,-1 4 11-16,-11 2-8 15,0-3 5-15,3-2-51 16,3-5-22-16,-1-2 0 15,6 0-29-15,-4 0 1 16,3-11-83-16</inkml:trace>
  <inkml:trace contextRef="#ctx0" brushRef="#br0" timeOffset="2868">3447 53 53 0,'0'0'133'15,"0"0"23"-15,0 0-23 16,0 0-44-16,0 0-18 16,0 0-48-16,0 0-10 15,52 367 14-15,-44-334-26 16,-1-5-1-16,-1-11-5 16,1-5-41-16,-1-7-36 15,3-5-104-15,2-1-53 16</inkml:trace>
  <inkml:trace contextRef="#ctx0" brushRef="#br0" timeOffset="3085">3673 299 245 0,'0'0'72'0,"0"0"19"0,0 0 20 16,0 0-25-16,0 0-45 15,0 0-28-15,-79 58 17 16,75-48-30-16,4 0-5 15,0 1-6-15,0 0 4 16,2 0 6-16,13-1-5 16,7-1 6-16,8-5 0 15,10-4-32-15,3 0-115 16,3-7-79-16</inkml:trace>
  <inkml:trace contextRef="#ctx0" brushRef="#br0" timeOffset="3203">4072 373 182 0,'0'0'166'0,"0"0"-5"0,0 0-20 16,0 0-76-16,0 0-13 16,0 0 2-16,36 27-54 15,-36-24-2-15,0-3-45 16,0-4-334-16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01.9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29 167 18 0,'-3'-4'29'15,"-3"-3"-14"-15,0 5-3 0,2-2 29 16,3 4-20-1,-2-1 10-15,3-2 1 0,-2 3-8 16,2 0-11-16,0 0-5 16,-2 0 1-16,2 0 1 15,-2 0 1-15,2 0 14 16,0 0 1-16,0 0-8 16,0 0 1-16,0 0-12 15,0 0-7-15,0 0-13 16,20 0 13-16,10 0 7 15,7 0 1-15,8 0-1 16,8 0 12-16,3 0-8 16,7 0 5-16,4-3-6 15,3-2-7-15,3 1 6 16,-2 0-7-16,2-1 3 0,-4-1-3 16,1 4 3-16,-1-3 1 15,-2 1 0-15,3-2 3 16,-1-4 15-16,1 0-22 15,-1 0 10-15,-2-1-6 16,-4 0-2-16,-1 4-2 16,-7 0 1-16,-2 0 0 15,3 2 0-15,3-1 1 16,2-1-3-16,-2 2 1 16,-3 3-1-16,-5 0-1 15,0 2-2-15,-3 0 2 16,-3 0 1-16,0 0-1 0,0 0-2 15,-2 2 2-15,-2 4 1 16,2 0 1-16,1 0-4 16,-4-1 5-16,1-1 0 15,-6 2-3-15,1 0-3 16,-2 1 2-16,-1 4 1 16,0-4 0-16,-1 3 0 15,1-3 0-15,0 4 6 16,1-4-6-16,-1 2 0 15,4-4 2-15,-3 3-2 16,4-2 2-16,-3 4-2 16,1-5 0-16,0 5 0 15,1-2 0-15,-1 2 0 16,3-2 1-16,-5 0 0 16,0-1-1-16,2-2 0 0,-4 1 0 15,-1-3 1-15,3 3-1 16,1 0 0-16,-1-2 5 15,6 2-3-15,-1-1-2 16,-1 2-3-16,4-2 3 16,2 0 1-16,-1-2-1 15,-1 1 0-15,-1-4 0 16,-2 0 3-16,2 0-3 16,-1 0 0-16,2 0 0 15,4 0 0-15,2 0 4 16,0 0-4-16,6-4 2 15,-3 1 3-15,2 3-7 0,-2-4 2 16,-4 4 0-16,-1 0 3 16,-1-1-2-16,1 1-1 15,-1-2 3-15,-1 0-3 16,-1-2 0-16,0 3 0 16,-2-2 0-16,-1 3 1 15,-4 0-1-15,0 0 0 16,-5 0 0-16,5 0 1 15,-2 0-2-15,1 0 1 16,-1 0 0-16,-1-3 6 16,0 1-6-16,0-2 0 15,-2 2 0-15,7 0 2 16,-4 0-2-16,2 2-5 0,-2 0 5 16,-1 0 1-1,-3 0-1-15,0 0-3 16,-4 0 3-16,1 0 0 0,-8 0 0 15,-6 0 0-15,-2 0 0 16,-7 0 8-16,-1 0-7 16,-1 0 1-16,-2 0 10 15,0 0-9-15,0 0 21 16,0 0-19-16,0 0 2 16,0 0-6-16,-2 0-1 15,-9 0-22-15,-9 0-81 16,-6-3-102-16</inkml:trace>
  <inkml:trace contextRef="#ctx0" brushRef="#br0" timeOffset="147">5431 164 296 0,'0'0'0'0,"0"0"-124"16</inkml:trace>
  <inkml:trace contextRef="#ctx0" brushRef="#br0" timeOffset="667">5444 94 49 0,'0'0'88'0,"0"0"-44"16,0 0 4-16,0 0 22 15,0 0-10-15,0 0-26 16,0 0-34-16,0 0-2 15,0 0-13-15,0 4-57 16,0 1-73-16</inkml:trace>
  <inkml:trace contextRef="#ctx0" brushRef="#br0" timeOffset="814">5444 94 147 0,'-26'40'28'16,"26"-40"-28"-16,0 0-39 15,0 0-11-15</inkml:trace>
  <inkml:trace contextRef="#ctx0" brushRef="#br0" timeOffset="966">5392 177 132 0,'0'0'29'0,"0"0"-29"16,0 0-17-16,0 0-110 16</inkml:trace>
  <inkml:trace contextRef="#ctx0" brushRef="#br0" timeOffset="1109">5392 177 97 0,'-38'25'78'16,"38"-25"-50"-16,0 0-6 16,0 0-22-16,0 0-56 15,0 0-29-15</inkml:trace>
  <inkml:trace contextRef="#ctx0" brushRef="#br0" timeOffset="1252">5360 190 162 0,'0'0'70'0,"0"0"-2"16,0 0-31-16,0 0-37 15,0 0-7-15,0 0-120 16,-15 21 21-16</inkml:trace>
  <inkml:trace contextRef="#ctx0" brushRef="#br0" timeOffset="1406">5360 190 273 0,'-10'88'26'0,"10"-88"23"16,0 0-31-16,0 0-18 15,0 0-23-15,0 0-119 16,-9 8 51-16</inkml:trace>
  <inkml:trace contextRef="#ctx0" brushRef="#br0" timeOffset="1567">5360 315 150 0,'0'0'31'15,"0"0"20"-15,0 0-11 16,0 0-31-16,0 0-9 16,0 0-26-16,-13 4-113 15</inkml:trace>
  <inkml:trace contextRef="#ctx0" brushRef="#br0" timeOffset="1715">5360 315 99 0,'-18'14'55'16,"18"-14"-27"-16,0 0 6 15,0 0 23-15,0 0-12 0,0 0-45 16,-5 0-64 0,5 0-92-16</inkml:trace>
  <inkml:trace contextRef="#ctx0" brushRef="#br0" timeOffset="1876">5328 307 59 0,'0'0'64'16,"0"0"-57"-16,0 0-7 16,0 0 1-16,0 0-1 15,0 0-9-15,6 13 7 0,7-13-73 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14.5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90 45 156 0,'0'0'83'0,"0"0"12"0,0 0 58 15,0 0-67-15,0 0 45 16,0 0-98-16,28-45-31 15,-42 45 8-15,-6 0-10 16,-4 14 0-16,5 7 0 16,1 5 2-16,8-1 6 15,2-4-8-15,4-1 0 16,4-6 5-16,0-5-5 16,0-4-1-16,0-4-14 15,13-1-67-15,7 0 43 16,9-5-17-16,-4-14-50 0,1 1 58 15,-6 4-24-15,-6 6 72 16,-2 4 6-16,-1 4 4 16,-2 0 29-16,0 6-35 15,-4 14 31-15,0-1 57 16,2 4-69-16,-3-1 18 16,0-7-40-16,3-2 15 15,3-4-32-15,6-7-20 16,3-2-162-16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0:1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1185,'0'0'1654,"0"0"-30,0 0-367,0 0 82,0 0-266,0 2 1379,-20 229-2044,1 58-131,20-284-338,0-1-1,-1 1 1,2-1-1,-1 0 1,0 1-1,1-1 1,0 0-1,0 0 1,0 0-1,0 0 1,1 0-1,0-1 1,-1 1-1,1-1 1,0 1-1,1-1 1,-1 0-1,1-1 1,-1 1-1,1 0 1,0-1-1,0 0 1,0 0-1,0 0 1,0 0-1,1-1 1,-1 0-1,0 0 1,1 0 0,-1 0-1,1-1 1,-1 1-1,1-1 1,-1 0-1,1-1 1,-1 1-1,1-1 1,-1 0-1,1 0 1,-1 0-1,0 0 1,1-1 61,70-70-2951,-36 25 673</inkml:trace>
  <inkml:trace contextRef="#ctx0" brushRef="#br0" timeOffset="332.986">533 352 1169,'0'0'1163,"0"0"-43,0 0-2,0 0-582,0 0-154,-5 18 162,-19 134 697,26-151-1246,-1 1 0,0-1 0,1 0 0,-1-1 0,1 1 1,-1 0-1,1 0 0,-1-1 0,1 1 0,0-1 0,-1 1 0,1-1 1,0 1-1,-1-1 0,1 0 0,0 0 0,0 0 0,-1 0 0,1 0 1,0-1-1,-1 1 0,1 0 0,0-1 0,-1 1 0,1-1 0,-1 0 1,1 1-1,-1-1 0,1 0 0,-1 0 0,1 0 0,-1 0 0,0 0 1,1 0-1,-1 0 0,0-1 0,0 1 0,0 0 0,0-1 5,7-10-92,-1 1-1,-1-1 1,0 0 0,-1-1-1,0 1 1,-1-1-1,0 0 1,-1 0-1,-1 0 1,0 0 0,0-1-1,-2 1 1,1-1-1,-3-11 93,2 22 74,0 0 0,-1 0 0,1 0-1,-1 1 1,1-1 0,-1 0 0,0 0-1,-1 1 1,1-1 0,0 0 0,-1 1-1,1-1 1,-1 1 0,0 0 0,0 0-1,0-1 1,0 1 0,0 0 0,0 1-1,0-1 1,-1 0 0,1 1 0,-1-1-1,1 1 1,-1 0 0,0 0 0,1 0 0,-1 0-1,0 0 1,0 0 0,0 1 0,0 0-1,0-1 1,1 1 0,-1 0 0,0 0-1,0 1 1,0-1 0,0 1 0,0-1-1,0 1 1,1 0 0,-1 0-74,1-1 110,1 1-199,-1 1-1,0-1 1,1 1 0,-1 0 0,1 0-1,0-1 1,-1 1 0,1 0 0,0 0-1,0 0 1,0 0 0,0 0 0,1 0-1,-1 0 1,0 1 0,1-1 0,0 0-1,-1 0 1,1 0 0,0 1 0,0-1-1,0 0 1,1 0 0,-1 1-1,0-1 1,1 0 0,0 0 0,-1 0-1,1 0 1,0 0 0,0 0 0,0 0-1,1 1 90,13 8-2027</inkml:trace>
  <inkml:trace contextRef="#ctx0" brushRef="#br0" timeOffset="5597.561">172 258 688,'0'0'745,"0"0"-46,0 0 114,0 0-244,0 0-201,0 0-5,-1-10 3262,-102-6-3234,100 16-392,0 0 0,0 0-1,1 1 1,-1-1 0,0 1-1,0 0 1,0 0 0,0 0 0,1 0-1,-1 0 1,1 1 0,-1-1-1,1 1 1,-1-1 0,1 1-1,0 0 1,0 0 0,0 0 0,0 0-1,0 1 1,0-1 0,0 1-1,1-1 1,-1 1 0,1-1-1,0 1 1,0 0 0,0-1 0,0 1-1,0 0 1,1 0 0,-1 0-1,1 0 1,0 0 1,0 81 384,3-80-343,0 0 0,-1-1-1,2 1 1,-1-1 0,0 0-1,1 0 1,-1 0 0,1 0-1,0-1 1,0 1 0,0-1-1,0 0 1,0 0 0,1-1 0,-1 1-1,1-1 1,-1 0 0,1 0-1,-1 0 1,1-1 0,-1 0-1,1 1 1,0-2 0,0 1-41,123 0-2367,-94-8 566</inkml:trace>
  <inkml:trace contextRef="#ctx0" brushRef="#br0" timeOffset="6389.409">1054 348 272,'0'0'3228,"0"0"-1694,0 0-509,0 0-257,0 0-144,0-6-26,2 2-583,-1 0-1,0 0 1,-1-1-1,1 1 0,-1 0 1,0 0-1,0-1 1,0 1-1,0 0 1,-1 0-1,0-1 1,0 1-1,0 0 1,0 0-1,-1 0 1,1 0-1,-1 0 1,0 0-1,0 1 1,0-1-1,-1 1 1,0-1-1,1 1 1,-1 0-1,0 0 1,0 0-1,-1 0 1,1 1-1,-1-1 1,1 1-15,-9-2 1,1 0 1,0 1-1,-1 0 1,0 1-1,0 0 1,0 0-1,0 2 1,0 0-1,0 0 0,0 1 1,-4 1-2,11 0 31,0 0 1,1 0-1,-1 1 1,1-1-1,-1 1 1,1 0-1,0 0 1,0 1-1,1-1 1,-1 1-1,1 0 1,-1 0-1,1 0 1,1 1-1,-1-1 1,0 0-1,1 1 1,0 0-1,0 0 1,1 0-1,-1 0 1,1 0-1,0 0 1,0 0-1,1 0 1,-1 0-1,1 0 1,0 0-1,1 1 1,-1-1-1,1 0 1,0 0-1,0 0 1,1 0-1,-1 0 1,3 3-32,-3-5-51,0 0 0,1 0 1,-1 0-1,1 0 0,-1 0 1,1-1-1,0 1 0,0 0 1,0-1-1,1 0 0,-1 1 0,0-1 1,1 0-1,0 0 0,-1-1 1,1 1-1,0 0 0,0-1 1,0 0-1,0 0 0,0 0 1,0 0-1,0 0 0,1 0 0,-1-1 1,0 0-1,0 1 0,0-1 1,1-1-1,-1 1 0,0 0 1,0-1-1,1 1 0,-1-1 1,0 0-1,0 0 0,0 0 1,0-1-1,0 1 0,0-1 0,-1 0 1,1 1-1,0-1 0,1-2 51,25-59-1472,-29 62 1789,0 1 153,0 0 229,0 5 352,1 27-926,0-1 0,2 1 0,1-1 0,2 0 0,1-1 0,1 1 0,2 0-125,25 61 442,-22-65-372,-2 0 0,0 1 0,-2 1 0,-2 0 0,0 0 0,-2 1 0,-1-1 0,-1 1 0,-2 0 0,-1 9-70,-2-31 0,-1-1 1,0 0-1,0 0 0,-1-1 1,0 1-1,0-1 0,0 1 1,-1-1-1,0-1 1,0 1-1,-1-1 0,1 0 1,-1 0-1,0 0 1,-1-1-1,1 0 0,-1 0 1,0-1-1,0 1 0,0-2 1,0 1-1,0-1 1,-1 0-1,1 0 0,-1-1 1,1 0-1,-1-1 0,0 0 1,1 0-1,-1 0 1,0-1-1,1 0 0,-1 0 1,1-1-1,0 0 1,-1-1-1,1 1 0,0-1 1,0-1-1,1 1 0,-1-1 1,-2-2-1,0-6 70,0-1 1,1 0-1,0 0 1,1-1-1,0 0 1,1 0-1,1-1 0,0 0 1,1 0-1,1 0 1,0 0-1,1-1 1,1 1-1,0-1 1,1 1-1,0-1 1,2 1-1,0 0 0,0-1 1,2 1-1,0 0 1,5-14-71,8-10-303,0 1 0,3 1 0,1 0 0,2 2 0,25-31 303,0-3-3733,-11 15-2414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22.4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100 346 111 0,'0'0'122'16,"0"0"39"-16,0 0 3 15,0 0-73-15,0 0-64 16,0 0-3-16,-29-43-2 15,18 40-22-15,2-1-2 16,3 4-7-16,-1 0 1 16,-1 0-3-16,-2 17 10 0,1 1 1 15,2 5 12 1,3-7-9-16,4 1 6 0,0-7-9 16,0-2 5-16,0-3-9 15,0-5 4-15,7 0-13 16,10 0 8-16,4-13 5 15,5-17-27-15,4-7-18 16,2-6-5-16,-5-6 14 16,-3 2-52-16,-7-5 23 15,-4 7 63-15,-6 7 4 16,-7 10 18-16,0 10 33 16,0 10 32-16,0 6 14 15,0 2-58-15,-2 0-28 0,-8 21-3 16,-3 13 12-1,-2 6-3-15,5 2 8 0,2-3-21 16,4 0 22-16,4-2-28 16,0 0 2-16,0-2-6 15,0 2 4-15,14 4-54 16,-1 0-60-16,-2-5-177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15.1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183 271 197 0,'0'0'108'0,"0"0"-47"16,0 0 53-16,0 0-63 15,0 0-11-15,0 0-19 16,-71-15-18-16,42 15 4 15,6 3-7-15,2 9 0 16,2 1 0-16,9 1 0 0,3 3-6 16,5-2 0-1,2 1 4-15,0 0-17 0,6-1 15 16,14 2-10-16,2-3 12 16,3-4-15-16,1 2 17 15,-1-4 7-15,-8-3-6 16,-9 0 4-16,-3-1-10 15,-5-1-1-15,0 5-1 16,0 4 7-16,-15 3 0 16,-2 5 12-16,1-4-11 15,5-5-1-15,7-4 0 16,4-3-38-16,0-4-73 16,3 0-51-16,18-3 7 15</inkml:trace>
  <inkml:trace contextRef="#ctx0" brushRef="#br0" timeOffset="362">348 381 51 0,'0'0'52'0,"0"0"-11"15,0 0 96-15,0 0-34 16,0 0 2-16,0 0-75 16,0 101-11-16,0-89 14 15,0-2-31-15,0-4-2 16,0-4 0-16,14-2-33 15,-1 0 11-15,1 0-41 16,-1-4-28-16,0-6 65 16,-1 2-38-16,-4 4 38 0,-1 4 20 15,-1 0 12-15,-2 0 6 16,3 0-4-16,-1 0-3 16,-2 0 22-16,4 0-20 15,-4 0-2-15,3 0 1 16,-1 0 1-16,1 0-14 15,-1 0-3-15,-2 0-50 16,-1 3 21-16,-2 2-35 16,2-3 52-16,-1 0 10 15,0-2 4-15,3 0 8 16,0 0-39-16,4-8-15 16</inkml:trace>
  <inkml:trace contextRef="#ctx0" brushRef="#br0" timeOffset="929">614 238 57 0,'0'0'117'16,"0"0"-30"-16,0 0-10 15,0 0 43-15,0 0-66 16,0 0-45-16,0-1 15 16,0 2-17-16,0 13 24 15,0 4 16-15,0 5-17 16,0 0 31-16,0 3-52 15,0 1-2-15,0 1 23 16,0-3-28-16,0-2-1 16,0-3-1-16,0-7 5 15,4-2 3-15,-4-7-8 0,2-3 0 16,-2-1 2-16,0 0-2 16,0 0-10-16,0 0-2 15,3-4-26-15,-3-4 23 16,0 1-10-16,0 3 25 15,0 4-1-15,0 0 3 16,0 0-3-16,0 0 1 16,0 0 0-16,0 0-7 15,0 0 7-15,0 0 0 16,0 0 4-16,0 0-4 16,0 0 0-16,0 0 2 15,0 0 5-15,0 0 9 16,0 0-16-16,0 0 0 0,0 0 8 15,0 0-8-15,0 0 0 16,0 0-1-16,0 0 4 16,0 0-6-16,0 0 3 15,0 0 0-15,0 0-4 16,0 0 8-16,0 0-4 16,0 0 0-16,0 0 6 15,0 0-9-15,0 0 3 16,0 0-14-16,-3 0-9 15,-9 0-83-15,-2 0-168 16</inkml:trace>
  <inkml:trace contextRef="#ctx0" brushRef="#br0" timeOffset="1620">77 0 54 0,'0'0'101'0,"0"0"-23"16,0 0 29-16,0 0-54 16,0 0-38-16,0 0 29 15,0 0 17-15,-25 166-10 16,25-117-21-16,0-2-3 16,0 0 25-16,0 0-45 15,0-3 0-15,0-4 29 16,0-9-29-16,0-8 4 15,0-7-11-15,0-9 4 16,0-3 4-16,0-4-4 16,0 0-4-16,0 0 19 15,0 0-17-15,0 0 7 0,0 0-4 16,0-5 2-16,0-13-14 16,-5-5-23-16,1-2 4 15,0-3 22-15,1 5-29 16,0 0 12-16,2 3 16 15,1 5-11-15,0 0 14 16,0 4-17-16,8 1 11 16,8 3-5-16,5 4 13 15,8 3-2-15,-2 0-1 16,3 7 6-16,-3 16-6 16,-5 3 6-16,-5 6-3 15,-6 5 21-15,-9-2-21 16,-2-1 12-16,0-6 1 0,-9-1-1 15,-11-6 25 1,-1-5-30-16,-1-7-2 0,5-3 19 16,0-6-22-16,4 0 4 15,2-8-6-15,6-20-66 16,5-11-13-16,0-7-134 16,8-4-45-16</inkml:trace>
  <inkml:trace contextRef="#ctx0" brushRef="#br0" timeOffset="1962">285 237 187 0,'0'0'5'0,"0"0"82"0,0 0 27 15,0 0-21-15,0 0-27 16,0 0-22-16,16 178-17 16,-16-155 7-16,0-4-29 15,0-3 2-15,0-7 0 16,0-2-2-16,0-3 2 15,0-4-7-15,0 1 0 16,0-1 11-16,0 0-9 16,0 0-2-16,0 0 2 15,0 0-1-15,0 0 31 16,0 0-19-16,0-13 10 16,4-13-23-16,4-7-1 15,4-2 1-15,5 2 0 0,3 2 3 16,-1 3-12-1,2 4 9-15,4 4-10 0,-4 3 10 16,-1 7-62-16,-3 7-25 16,-4 3-64-16,-1 0-15 15,-4 3-70-15</inkml:trace>
  <inkml:trace contextRef="#ctx0" brushRef="#br0" timeOffset="2474">574 477 18 0,'0'0'79'16,"0"0"8"-16,0 0 30 16,0 0-46-16,0 0-28 15,0 0 36-15,59-24-36 0,-39-9-42 16,-3 0-1-16,-6 0-41 16,-5 4-3-16,-3 9 24 15,-3 10 20-15,0 4 13 16,0 5-3-16,0 1 38 15,-9 0-17-15,-11 0-29 16,0 17 5-16,2 4-7 16,2 1 0-16,3-1 17 15,2 4-14-15,2-3 0 16,5 0 24-16,4-5-19 16,0-1-3-16,0-5-5 15,0 0 6-15,11-6-7 16,2-4 1-16,4-1 0 15,3 0-9-15,-1-5 9 16,2-16-38-16,-1-4-14 0,-3-3-55 16,1 2 35-16,-7 3-34 15,-2 12 69-15,-6 5 37 16,-3 6 13-16,0 0 0 16,0 0 5-16,0 17 16 15,0 9 95-15,0-1-61 16,0 3-36-16,0-7 8 15,0-2-36-15,0-2 8 16,0-7-12-16,12-1 13 16,6-8-27-16,0-1-33 0,11 0-64 15,-1-15-4 1,1-11-66-16</inkml:trace>
  <inkml:trace contextRef="#ctx0" brushRef="#br0" timeOffset="2811">985 342 145 0,'0'0'15'0,"0"0"72"16,0 0 49-16,0 0-8 16,0 0-91-16,0 0-2 15,-30 162 17-15,22-149-42 16,4-3 5-16,4-3-15 16,0-7 5-16,0 0 10 15,0 0-11-15,0 0-3 0,0-10-1 16,0-15-82-1,0-3-34-15,12-2 98 0,-2 5-67 16,1 6 13-16,-2 7 72 16,-4 6 14-16,3 6 25 15,-4 0-34-15,0 0 3 16,0 0 27-16,1 6-3 16,-2 6 43-16,2 3-50 15,0-2-16-15,-1 3 18 16,3 0-25-16,2 0-4 15,1-3 1-15,5-3-92 16,5-2-83-16,3-8-23 0</inkml:trace>
  <inkml:trace contextRef="#ctx0" brushRef="#br0" timeOffset="3052">1368 303 248 0,'0'0'69'15,"0"0"-14"-15,0 0 51 16,0 0-20-16,0 0-48 16,0 0-7-16,-110 76-29 15,106-48 13-15,2-1-1 16,2-4-2-16,0-2 4 16,10-5-16-16,12-3 0 15,6-6-7-15,5-7 7 16,4 0-19-16,2-6-55 0,3-21-51 15,-4-11-38-15,-5-5-55 16</inkml:trace>
  <inkml:trace contextRef="#ctx0" brushRef="#br0" timeOffset="3332">1640 90 85 0,'0'0'125'0,"0"0"-36"15,0 0 68-15,0 0-59 16,0 0-30-16,0 0-54 15,-20-20-1-15,20 20-13 16,0 0 0-16,0 0-3 16,0 0 8-16,0 0-5 0,0 0 0 15,0 0 7-15,0 0 17 16,0 0-7-16,0 0-16 16,0 0 29-16,0 0-23 15,0 0 3-15,0 0-10 16,0 0 7-16,-1 0-7 15,1 0 0-15,0 0 0 16,-8 0-7-16,-2 0-37 16,-10 0-58-16,-13 3-166 15</inkml:trace>
  <inkml:trace contextRef="#ctx0" brushRef="#br0" timeOffset="3642">90 377 269 0,'0'0'395'0,"0"0"-389"15,0 0 22-15,0 0-28 16,0 0 62-16,0 0-57 15,445-39 9-15,-309 30 22 16,13 1-25-16,3 3 9 0,-9 5-11 16,-16 0 0-1,-22 0-11-15,-18 0 2 0,-23 5-8 16,-19 4 5-16,-18 2-51 16,-17-4-26-16,-10 3-62 15,-29-2-93-15,-42 0-51 16</inkml:trace>
  <inkml:trace contextRef="#ctx0" brushRef="#br0" timeOffset="3868">331 534 617 0,'0'0'148'0,"0"0"-148"16,0 0-1-16,0 0 1 0,0 0 51 15,0 0-33 1,868-48 8-16,-722 31-15 0,-18 5-5 16,-24 3 11-16,-32 4-17 15,-34 5-16-15,-23 0-18 16,-15 0-106-16,-50 0-51 16,-46 2-197-16</inkml:trace>
  <inkml:trace contextRef="#ctx0" brushRef="#br0" timeOffset="4044">434 683 785 0,'0'0'0'0,"0"0"0"0,0 0-5 16,0 0 13-16,0 0-4 15,0 0-4-15,916-92-3 16,-785 82-14-16,-9 4-61 15,-26-2-212-15</inkml:trace>
  <inkml:trace contextRef="#ctx0" brushRef="#br0" timeOffset="4603">834 932 253 0,'0'0'87'16,"0"0"10"-16,0 0-79 15,0 0 99-15,0 0-61 16,0 0-29-16,-93-39-27 15,72 45 0-15,-3 14-7 16,4 1 7-16,5 4 0 16,7 0-7-16,3-4 7 15,5 2 0-15,0-8-3 16,5 0 3-16,12 0-9 16,9-1 9-16,-2-4 0 15,-5 1 9-15,-1-4-9 16,-12 2 0-16,-2-4-1 0,-4 7 4 15,0 0 5-15,0 3-8 16,-14 1 0-16,-2-2 17 16,3-6-17-16,5-3-20 15,3-5-23-15,5 0-47 16,0-8-111-16</inkml:trace>
  <inkml:trace contextRef="#ctx0" brushRef="#br0" timeOffset="4952">960 980 199 0,'0'0'38'0,"0"0"-3"0,0 0 116 15,0 0-61-15,0 0-18 16,0 0-44-16,0 150-19 16,3-134 10-16,3-7-19 15,2-8-5-15,5-1 4 16,6 0-45-16,0-3-17 15,1-19-86-15,0-1 13 16,-6 0 56-16,-1 7 7 16,-5 7 40-16,0 5 33 15,-4 4 42-15,-3 0 10 16,4 0-13-16,-3 11 54 16,6 7 27-16,-4 0-41 15,2 0-37-15,1-1-15 0,-1-4-25 16,1-5 18-1,-2 0-20-15,4-8-9 0,2 0 0 16,1 0-127-16,5-12 21 16,0-22-106-16</inkml:trace>
  <inkml:trace contextRef="#ctx0" brushRef="#br0" timeOffset="5380">1310 810 87 0,'0'0'218'0,"0"0"-217"15,0 0 43-15,0 0 93 16,0 0-89-16,0 0-7 0,-19 194 2 16,19-156-28-16,0-8 23 15,0-2-36-15,0-7 4 16,0-4 5-16,0-8-9 16,0-1-2-16,0-7 0 15,0 2-8-15,0-3 4 16,0 0-10-16,0 0 11 15,0 0-12-15,0-3 6 16,0-15-99-16,1-4 88 16,12 3-4-16,2-3 18 15,-1 7-35-15,2 0 41 16,-2 6 15-16,4 2 8 16,-5 6-1-16,0 1 1 15,0 0-20-15,-3 0 23 16,-3 0-12-16,0 0 4 0,-7 8 18 15,0 8-24-15,0 4 10 16,-10 6 19-16,-11 2-35 16,-2-1 13-16,0-6-19 15,6-5 0-15,4-6 5 16,5-5-5-16,3-5-38 16,5 0-14-16,0-15-150 15</inkml:trace>
  <inkml:trace contextRef="#ctx0" brushRef="#br0" timeOffset="5535">1566 989 251 0,'0'0'25'0,"0"0"87"0,0 0 22 16,0 0-54-16,0 0-32 16,0 0-40-16,146 15 8 15,-112-15-16-15,6 0-48 16,2-10-84-16,-7-11-168 15</inkml:trace>
  <inkml:trace contextRef="#ctx0" brushRef="#br0" timeOffset="5810">2161 578 345 0,'0'0'169'0,"0"0"-169"16,0 0 13-1,0 0 27-15,0 0 42 0,0 0-45 16,-34 214 15-16,31-156-33 16,3-1-14-16,0 3 26 15,0 7-21-15,4-7-6 16,8 1-4-16,-4-4 11 16,-1-12-12-16,-5-8 1 15,-2-9-17-15,0-3 13 16,-16-6-28-16,-10-10-17 15,-4-9-37-15,-4 0-51 16,-2-22-73-16,6-22-13 0</inkml:trace>
  <inkml:trace contextRef="#ctx0" brushRef="#br0" timeOffset="6127">1925 975 167 0,'0'0'209'0,"0"0"-201"16,0 0 88-16,0 0-16 15,0 0-41-15,0 0 11 16,199-35-42-16,-151 27-8 16,-5-5 21-16,-4 0-15 15,-7-2-6-15,-11 2-32 16,-4 1-41-16,-7 0 2 16,-4 3-49-16,-5 8 59 15,-1 1 16-15,0 0 23 16,0 1 22-16,0 20 42 0,0 4 73 15,0 4-17-15,0-1-34 16,0-3-24-16,0-4 8 16,0 0-31-16,0-8-12 15,0-3 2-15,0-5-4 16,3-3-3-16,-3-2-53 16,0 0-82-16,0-14-15 15</inkml:trace>
  <inkml:trace contextRef="#ctx0" brushRef="#br0" timeOffset="6301">2396 727 377 0,'0'0'40'16,"0"0"-29"-16,0 0 37 0,0 0-19 16,0 0-10-16,0 0-18 15,41 22 3-15,-26-7-4 16,3 3-31-16,1 1-90 15,-2 3-67-15,3-3 16 16</inkml:trace>
  <inkml:trace contextRef="#ctx0" brushRef="#br0" timeOffset="6560">2623 902 68 0,'0'0'114'16,"0"0"-2"-16,0 0-26 16,0 0 20-16,0 0-43 15,0 0-39-15,166-42-8 0,-149 26-16 16,-8 2 0-1,-8 3-2-15,-1 1 13 0,0 2-24 16,-1 3 13-16,-16 5-5 16,-6 0-4-16,1 1 9 15,1 19-12-15,1 1 11 16,10 3 1-16,1-2-6 16,9 3 6-16,0-4 0 15,0-1-3-15,13-3 8 16,12-4-13-16,5-6 2 15,4-7-62-15,0 0-4 16,4-14-30-16,-6-13-73 0</inkml:trace>
  <inkml:trace contextRef="#ctx0" brushRef="#br0" timeOffset="6792">3038 614 209 0,'0'0'110'0,"0"0"60"16,0 0-104-16,0 0-36 15,0 0-27-15,0 0 9 16,-15 68 9-16,9-28-4 16,3-1-11-16,3-4 23 15,0-1-23-15,0-1 0 16,0-5 16-16,0-4-19 16,0-5-3-16,9-5 0 15,6-7 5-15,2 0-12 16,12-7-49-16,5 0-28 0,9 0-32 15,6-20-147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13.9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129 0 68 0,'0'0'70'16,"0"0"-11"-16,0 0 10 16,0 0 21-16,0 0 6 15,0 0-34-15,-83 0-34 16,67 10-24-16,3 15 22 16,5 3-20-16,2 2 1 15,3 1 13-15,3-5-18 16,0-5 0-16,0-3-2 0,4-4-2 15,9-9-6-15,0-5-5 16,6 0-22-16,-5-5 22 16,3-17-19-16,-1-5-12 15,-3 3 11-15,-5 3 33 16,0 9 11-16,-4 7-9 16,-4 2 8-16,0 3 26 15,0 0-30-15,0 0 13 16,0 8-10-16,0 10-3 15,0 4 35-15,0 1-36 16,0-2-5-16,0-1 4 16,4-2-4-16,9-3-16 0,1-7-78 15,9-8-30-15,0 0-51 16,1-16 6-16</inkml:trace>
  <inkml:trace contextRef="#ctx0" brushRef="#br0" timeOffset="287">332 51 38 0,'0'0'131'15,"0"0"19"-15,0 0-13 16,0 0-62-16,0 0-44 16,0 0-31-16,-17-5 0 15,8 19 0-15,8 2 0 16,1 1 3-16,0-1-3 16,0 0 4-16,10-1-4 15,7-1 0-15,7-2-2 16,-4 0 6-16,-5-3 5 15,-2-3-7-15,-9-1-2 0,-4-4 5 16,0 1-5-16,0 0-6 16,0 2-2-16,-10 0 8 15,-10 1 19-15,1-1-19 16,1 0 0-16,0 0-2 16,6-4-57-16,3 1-90 15,9-1-19-15,0 0-22 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12.9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81 115 49 0,'-15'46'21'0,"2"5"1"0,2-5 3 16,-1-7-4-16,7-12-4 15,-2-9-6-15,5-7-11 16,-1-7 7-16,3-4 4 15,0 0 12-15,-1-12-23 16,1-17-40-16,-3-11 20 16,3-8 8-16,-1-3-11 15,-2 0 12-15,1 8 11 16,-1 12 23-16,3 11 33 16,0 11 52-16,0 7-41 15,0 2-31-15,0 0-33 16,0 0 3-16,0 8-6 15,5 17 24-15,6 9 5 0,2 6 22 16,0 5-33-16,3 2 0 16,-2-2-9-16,3-3-4 15,0-2 9-15,-2-6-13 16,-3-6-1-16,-1-10 3 16,-4-6-2-16,-2-6-1 15,0-6 0-15,-1 0 1 16,5 0 0-16,2-18 4 15,2-11 9-15,0-10-14 16,0-4-16-16,0-5 0 16,2 4-37-16,-3 5-6 15,-2 6 36-15,-2 9 8 16,-1 7 15-16,-2 5-2 0,-1 1 5 16,2 6-3-16,1 0 0 15,2 2 1-15,2 2-2 16,-2-1 1-16,-1 2 0 15,2 0 0-15,-1 0 0 16,2 6 0-16,2 15 6 16,-4 8 15-16,-2 4 33 15,-1 4-31-15,1 0 6 16,-3 4-2-16,2-3-17 16,-1-2 3-16,0-6-13 15,-1-7 5-15,0-5 1 16,2-10-6-16,-2-4 0 0,1-4-5 15,-1 0-15 1,7-4-63-16,-1-26-26 0,2-10-166 16</inkml:trace>
  <inkml:trace contextRef="#ctx0" brushRef="#br0" timeOffset="334">717 0 311 0,'0'0'4'16,"0"0"95"-16,0 0-54 16,0 0 54-16,0 0-49 0,0 0-17 15,0 317-2-15,0-281-22 16,2-9-4-16,1-4-5 16,1-14 2-16,-3-4 1 15,-1-1-3-15,5-4-14 16,-2 0 10-16,5 0-12 15,1 0 16-15,4 0-6 16,2 0 15-16,3 0 5 16,6-5-11-16,2-3-2 15,-3-1 0-15,1 4 2 16,-7-1-4-16,-6 4 1 16,-2-3-21-16,0 4 13 15,-2-1-61-15,-6 0-42 16,2 1 1-16,-3-3-54 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24.6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0 792 0,'0'0'15'16,"0"0"-4"-16,0 0-4 15,0 0-7-15,0 0-36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23.7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75 41 248 0,'0'0'64'16,"0"0"-11"-16,0 0 60 16,0 0 3-16,0 0-68 0,0 0-12 15,-53 314 18-15,53-273-35 16,0-3-10-16,0-5-2 16,0-5-7-16,0-7 3 15,0-9-3-15,0-4-47 16,0-6-11-16,0-2-45 15,0 0-43-15,0-14 9 16</inkml:trace>
  <inkml:trace contextRef="#ctx0" brushRef="#br0" timeOffset="260">0 92 226 0,'0'0'104'0,"0"0"78"16,0 0-45-1,0 0-27-15,0 0-67 0,0 0-42 16,35-18 9-16,-7 18-10 16,2 0 0-16,-5 6-8 15,-4 7 8-15,-8 1-2 16,-4 3-7-16,-9 3 7 16,0 0-7-16,0 6 9 15,-15-3-5-15,-5-1-1 16,0-5-13-16,3-6-17 15,7-5-22-15,3-3-42 16,7-3-44-16,0-4-82 16</inkml:trace>
  <inkml:trace contextRef="#ctx0" brushRef="#br0" timeOffset="501">425 45 243 0,'0'0'29'0,"0"0"44"15,0 0 75-15,0 0-31 16,0 0-45-16,0 0-29 16,5 254 12-16,-5-215-39 15,0-5-5-15,0-3-1 16,-2-8-9-16,-2-3 7 16,1-7-8-16,-1-5-14 15,2-4 10-15,0-4-59 16,-3 0-11-16,0 0-5 0,-3-2-100 15,3-20-20-15,0-7 5 16</inkml:trace>
  <inkml:trace contextRef="#ctx0" brushRef="#br0" timeOffset="851">378 62 45 0,'0'0'105'0,"0"0"-37"15,0 0 88-15,0 0-26 16,0 0-55-16,0 0-26 15,193-61 15-15,-151 61-48 16,-8 18-16-16,-5 4 0 16,-15 3-5-16,-7 2-3 0,-7 5 7 15,0 4 1-15,-25-3 35 16,-13 0-33-16,-7-4-2 16,-3-8 1-16,4-7 0 15,10-8-1-15,9-6 5 16,15 0 1-16,6 0-7 15,4 0 1-15,0 0-25 16,1 0 14-16,24 8 11 16,5 1 1-16,7 7 16 15,2 4-4-15,-2 2 14 16,-3 1-6-16,-1-1-18 16,-3-1 29-16,-3-4-30 15,-1-1 1-15,-3 1-6 16,1 1-66-16,-6-12-107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23.1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0 229 206 0,'0'0'113'15,"0"0"-44"-15,0 0 23 16,0 0-10-16,0 0-2 16,0 0-66-16,0 21 32 0,4 3-1 15,10-1-24 1,6 1 2-16,6-4-23 0,7-10 0 16,1-2 9-16,5-8-9 15,-2 0-6-15,-7-8-6 16,-1-13-33-16,-9-6-8 15,-10-5-43-15,-7-1-11 16,-3 1 23-16,-5 7 29 16,-16 6 40-16,-5 5 15 15,-1 9 39-15,4 5 24 16,2 0-11-16,5 0-20 16,3 4 4-16,6 7-36 15,7 7 2-15,0-1-2 16,0 3-3-16,24-4 1 15,9-5-62-15,6-9-68 0,7-2-34 16</inkml:trace>
  <inkml:trace contextRef="#ctx0" brushRef="#br0" timeOffset="226">539 0 29 0,'0'0'202'0,"0"0"-175"16,0 0 34-16,0 0 26 15,0 0 11-15,0 0-19 16,-34 201-39-16,34-135-4 0,0-3 15 16,0-3-16-1,3 0-15-15,7-7-20 0,-2-8 0 16,-1-9 4-16,-7-11-4 16,0-8-25-16,0-4-48 15,-12-9 8-15,-17-4-109 16,-4-4-105-16</inkml:trace>
  <inkml:trace contextRef="#ctx0" brushRef="#br0" timeOffset="396">283 233 245 0,'0'0'88'16,"0"0"-8"-16,0 0 53 0,0 0-78 15,0 0-12 1,0 0-21-16,252-12-14 0,-186 12 11 15,1 0-19-15,-3 0-52 16,7 0-48-16,-4-16-153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29.6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5 3 0,'-5'-2'11'0,"3"0"25"0,2 2-29 16,0 0-7-16,0-1-8 15,0 1 7-15,0 0-3 16,0 0 3-16,0 0-25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1:24.8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0 104 61 0,'0'0'67'0,"0"-2"-19"0,0 2 8 16,0-2 17-16,0 0-27 15,0-2-6-15,0 1 19 16,0-1-29-16,0 3 2 16,0 1-23-16,0 0-5 15,0 0 5-15,0-2-9 16,0-1-1-16,9-4-6 15,8-1 7-15,11 1-5 16,14 1 4-16,8 1 1 16,10 5-5-16,6 0 5 15,3 0 0-15,1 0 0 16,-2 0 6-16,3 0-8 0,-1 0 2 16,-2 0 0-1,-2 0 3-15,-3 0-1 0,-7 0-2 16,-2 3 2-16,-6 2-1 15,-4-4-1-15,-3-1 0 16,-2 0 0-16,0 0 0 16,-2 0 0-16,-3 0 0 15,1-4 4-15,0-1-3 16,-3 1-1-16,1 4-4 16,-3 0 4-16,3 0-1 15,0 0 1-15,5 0 0 16,4 0 1-16,1 4 5 15,3 1-12-15,-1-1 6 0,4-2 0 16,0-2 3 0,5 0-1-16,3 0-2 0,6 0 0 15,2 0 1-15,2-6 0 16,3-3-1-16,-6 1 0 16,-1-1 0-16,0 4 0 15,-4 3 0-15,3 2-7 16,-4 0 16-16,1 0-14 15,0 0 5-15,-4 0 0 16,3 0 1-16,-3 2-1 16,0-2 0-16,-4 1 1 15,2-1 0-15,-1 0-1 0,1 0 0 16,-5 0 0 0,5 0 0-16,-3 0 0 15,1 0 0-15,-1 0 2 0,-3 0-2 16,-1 0 2-16,-1 0-2 15,-2 3 0-15,3 6-1 16,0-4 1-16,1 3-1 16,0-3 1-16,2-1 0 15,-2-1-3-15,-8 0 0 16,-2-3 3-16,-7 0 9 16,-5 0-5-16,-5 0-4 15,-8 0 7-15,-3 0-3 16,-6 0 3-16,-2 0-7 15,-1 0 0-15,0 0 5 16,0 0-5-16,0 0-39 0,0 0-81 16,0 3-77-16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0:41.4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7005 90 61 0,'-4'0'31'0,"1"0"40"0,3 0-34 16,0 0-27-16,0 0-10 15,0 0 7-15,0 0-14 16,0 0 7-16,0-1 0 16,0-2 10-16,0 3-8 15,0 0 0-15,0 0 19 16,0 0 7-16,0 0 24 15,0 0-19-15,0 0-15 16,0 0 18-16,0 0-35 16,0 0-1-16,7 0 0 0,9 0 0 15,7 0 16 1,11 0 8-16,3 0-12 0,9 0 25 16,4 0-27-1,0 0-7-15,5 0 10 0,-4 0-9 16,2-4 15-16,-6-5-19 15,-4-1 0-15,-1 0 9 16,-1-2-8-16,-4 3 3 16,-2 1-4-16,-2 2 4 15,0 0-1-15,-3 2-3 16,-2 3 0-16,2-2 9 16,-4 1-7-16,0 2-2 15,-2 0 0-15,1 0 0 16,-7 0 9-16,2 0-9 15,-5 0 0-15,-1 0 7 0,-1 0-5 16,-5 0-2-16,2 0 0 16,-3 0 8-16,-2 0-7 15,0 0-1-15,1 0 0 16,-1 0 14-16,-1 0-14 16,0 2 4-16,-2-2-3 15,2 0 0-15,0 0 10 16,-1 3-11-16,-2-3 0 15,4 0 10-15,-2 1-10 16,2-1 0-16,2 3 4 16,-1-2-3-16,1-1 7 15,-2 0-8-15,2 0 0 0,-2 3 6 16,3-3-4-16,-3 0-2 16,4 1 0-16,0-1 4 15,2 0-2-15,-2 2-2 16,-1-2 0-16,1 2 0 15,2 0 0-15,-1-2 0 16,-1 2 0-16,-1-2 1 16,0 3 1-16,-4-3-2 15,3 0 0-15,-3 0 1 16,2 1-1-16,1 1 0 16,2-2-1-16,1 0 4 15,3 0-2-15,2 2-1 16,1-2 0-16,3 2 2 0,1 0-2 15,-3-1 0-15,0-1-2 16,-4 3 9-16,1-3-13 16,-1 0 6-16,-3 1 0 15,2-1 1-15,-4 4-1 16,-2-1 0-16,3-3-3 16,-2 0 12-16,1 2-14 15,1-2 5-15,-1 2 0 16,1-2 0-16,0 0 0 15,-5 0 0-15,3 0 0 16,-5 0 4-16,0 0-4 16,3 0 0-16,-2 0 0 0,-2 0 1 15,2 0-1-15,-3 0 0 16,1 1-1-16,2-1 8 16,-1 0-10-16,0 0 3 15,4 2 0-15,1-2-4 16,-1 2 4-16,1 0 0 15,-1-2 0-15,1 0 3 16,-3 0 0-16,1 0-3 16,-2 0 0-16,-3 0 10 15,4 0-8-15,-3 0 2 16,2 0 2-16,-1 0-6 16,0 0 16-16,3 0-16 15,-4 3 0-15,6-3-2 16,-2 0 2-16,3 0 0 15,1 0 3-15,-1 0-1 0,5 0 5 16,-1 0-7-16,1 0 0 16,-1 0 8-16,-2 0-8 15,5 0 0-15,-5 0 0 16,7 0 0-16,0 0 10 16,3 0-10-16,-4 0 0 15,-2 0-3-15,2 0 3 16,-3 0 0-16,3 0 0 15,1 0 1-15,-3 0 2 16,5 0-3-16,-2 0 0 16,-3 0 5-16,3 0-5 15,2 0 0-15,-5 0 1 0,3 0 2 16,3 0-1-16,-2 0-2 16,-1 0 0-16,3 0 1 15,-3 0-1-15,0 0 0 16,3 0-2-16,-1 0 4 15,1 0-3-15,1 0 1 16,-1 0 0-16,0 0 2 16,-1 0-2-16,2 0-1 15,2 0-1-15,0 0 4 16,2 0-2-16,-1 0 0 16,2 0 0-16,-1 0 3 15,1 0-3-15,3 0 0 16,-1 0-1-16,0 0 4 0,0 0-1 15,1 0-2 1,-1 1 0-16,-2-1 2 0,1 0-2 16,1 0 0-16,-6 0-1 15,3 0 8-15,-4 0-4 16,4 0-3-16,-1 0 0 16,2 0-6-16,-1 2 6 15,4-2 0-15,-3 0-1 16,2 3 6-16,0-2-7 15,3 1 2-15,3 0 0 16,1-2 1-16,-1 0 2 16,2 0-5-16,-2 0 4 0,1 0-1 15,0 0 2-15,0 0-3 16,-1 0 0-16,0 0 0 16,-1 0 0-16,2 0 0 15,1 0-2-15,-1 0 7 16,5 0-4-16,3 0-1 15,0 0 0-15,2 0 7 16,-2 0-7-16,-1-2 0 16,0 0 1-16,-1 1 0 15,-2-2 3-15,3 3-4 16,-1-2 0-16,-2 1 3 16,2-2-3-16,-2 1 0 15,-2 0 0-15,0 2 0 0,-2 0 0 16,0 0-2-16,-3 0 2 15,4 0 2-15,-1 0-2 16,3 0-1-16,-1 0 0 16,2 0 2-16,1 0-1 15,0 0 0-15,1 0 0 16,1 0 1-16,1 0 1 16,5 0-2-16,-2 0 2 15,4 0 0-15,-7 0 3 16,-1-3-5-16,-8-1 0 15,-4 1 0-15,0-1 0 16,-6 3 0-16,1-3 0 16,-2 2 5-16,-3 2-10 15,0 0 3-15,-2 0 2 0,2 0 0 16,2 0 0-16,-5 0 0 16,3 0 4-16,-4 0-4 15,1 0 1-15,-3 0-1 16,2 0 0-16,0 0 0 15,-6 0 0-15,1 0 0 16,-2 0-3-16,-4 0 8 16,-2 0-7-16,2 0 2 15,-3 0 0-15,0 0 2 16,1 0-2-16,-3 0 0 16,0 0 8-16,1 0-8 15,-1 0 20-15,0 0-20 0,3 0 0 16,-2 0 11-1,2 0-11-15,2 0 0 0,-4 0 5 16,3 0 1-16,4 0-8 16,-7 0 2-16,2 0 0 15,-2 0 4-15,-1 0-3 16,3 0-1-16,-3 0 1 16,0 0 5-16,0 0-6 15,0 0 0-15,0 0 0 16,0 0 16-16,0 0-15 15,0 0-1-15,0 0 13 16,0 0-9-16,0 0-1 16,0 0-3-16,0 0 0 0,0 0 18 15,0 0-18 1,0 0 3-16,0 0 3 0,0 0 4 16,0 0-9-16,0 0-1 15,0 0 0-15,0 0 12 16,-16 0-12-16,-7 0-32 15,-21 0-98-15,-29-18-301 16</inkml:trace>
  <inkml:trace contextRef="#ctx0" brushRef="#br0" timeOffset="-4283">2659 124 25 0,'-4'-4'67'16,"1"0"-20"-16,3-1-6 15,-2 4-21-15,-1-1 3 0,3 2 11 16,-1 0-22-1,1 0-7-15,0-1 14 0,0 1-17 16,0 0 8-16,0 0 2 16,0 0-8-16,0 0 9 15,0 0-13-15,0 0-3 16,0 0 1-16,13 0 2 16,7 0 13-16,1 0 0 15,2 1-12-15,2 2 23 16,0 3-17-16,0-3-5 15,3-1 15-15,0-2-11 16,0 0 10-16,-4 0-15 16,1 0 13-16,-7-2 25 15,-2-2-35-15,-2-1 2 0,-2 5 6 16,-1 0-11-16,2 0-1 16,-4 0 0-16,1 0 0 15,1 0 9-15,2 0-9 16,3 0 0-16,-2 0 12 15,2 0-11-15,1 0-1 16,3 0 0-16,-3 0 4 16,2 0 12-16,0-3-15 15,-2 2 0-15,0-3 4 16,3 0-3-16,-3 3-2 16,0-1 0-16,-2 0 5 15,-1 2-5-15,0 0 0 16,-2 0 0-16,-2 0 4 0,3 0 2 15,1 0-12-15,-1 0 5 16,0 0 1-16,0 0-2 16,1 0 5-16,4 0-3 15,-3 0 2-15,2 0-2 16,0 2 0-16,2 0 0 16,-2-1 1-16,-3-1 3 15,6 4-4-15,-4-4 0 16,1 0 4-16,2 0 0 15,-1 0-8-15,1 0 3 16,1 0 1-16,4 0 5 16,-2 0-5-16,4 0 0 0,2 0 2 15,-1 0-2 1,2 0 0-16,-5 0-1 0,-1 0 7 16,0 0-6-16,-4 0 0 15,-2 0 0-15,1 0 2 16,1 0-2-16,1 0 0 15,-3 0 0-15,9 0 3 16,3 0 0-16,-1 0 0 16,-2 0-3-16,0 0 9 15,0 1-9-15,-1 2 0 16,4-2-6-16,-3-1 12 16,1 2-6-16,-6-2 3 15,-2 0-3-15,4 0 5 0,0 0-3 16,3 1-4-1,5-1 1-15,3 3 1 0,1-3 3 16,-2 0-3-16,0 2 0 16,-3-1 2-16,2 2-1 15,-1-3-1-15,-1 2 0 16,-2-2 3-16,-3 0-4 16,0 0 1-16,4 2 0 15,-2-2 0-15,5 0 1 16,-7 0-2-16,1 0 0 15,3 0 1-15,-6 2-2 16,4-2 2-16,-1 0 0 16,-5 0 8-16,1 0-8 15,-5 0 0-15,0 0-4 0,-1 0 8 16,-1 0-9-16,0 0 5 16,0 0 0-16,0 0 2 15,0 1-2-15,1 1 0 16,-1 0-2-16,0 1 4 15,1-1 1-15,-3-2-2 16,-3 0-1-16,1 0 6 16,-2 0-2-16,0 0-4 15,-5 0 7-15,4 0-4 16,-3 0 22-16,-1 0-25 16,0 0 0-16,1 0 5 15,2 0-5-15,-2 0 0 16,4 0 0-16,0 0 8 15,2 0-9-15,1 0 3 16,0 0-2-16,6 0 6 0,-1 0-6 16,3 0-5-16,-2 0 4 15,7 0 1-15,-1 0-3 16,-1 0 3-16,1 0 0 16,-2 0 9-16,-5 0-9 15,-1 0 0-15,-3 0-1 16,-2 0 2-16,-2 0 2 15,-4 0-3-15,0 0 0 16,-1 0 7-16,0 0-1 16,0 0-7-16,5 0 1 15,1 0 0-15,0 0 8 16,3 0-8-16,-2 0 0 0,2 0 7 16,-3 0-7-16,2 0 0 15,-4 0 0-15,1 0 2 16,0 0-2-16,-2 0 0 15,-2 0 0-15,3 0-3 16,-7 0 3-16,3 0 0 16,-1 0-4-16,1 0 11 15,-1 0-6-15,-1 0-1 16,-2 0 0-16,3 0-4 16,-3 0 5-16,1 0-1 15,-1 0 0-15,3 0 3 16,1 0-5-16,-2 0 2 15,2 0 0-15,0 0 4 0,0 0-4 16,-1 0 0-16,2 0-3 16,-4 0 3-16,3 0-2 15,-1 0 2-15,2 0 0 16,-1 0 1-16,0 0-1 16,3 0 0-16,-1 0-2 15,1 0 9-15,-1 0-13 16,1 0 6-16,-1 0 0 15,1 0 2-15,1 0 1 16,-2 0-3-16,1 0 0 16,2 0 2-16,-2 0-7 15,-3 0 5-15,2 0 0 0,-3 1-4 16,1 2 4-16,-2-3-4 16,-2 0 4-16,0 0 0 15,0 0 1-15,3 0-1 16,-2 0 0-16,-1 0 0 15,3 2 0-15,-3-2 0 16,0 0-1-16,0 0 8 16,0 0-7-16,0 0 2 15,0 0-2-15,0 0 5 16,0 0 0-16,0 0-5 16,0 0 0-16,0 0 9 15,0 0-3-15,0 2 0 16,0-2-6-16,0 0 20 0,0 0-19 15,0 0 15-15,0 0-2 16,0 0-10-16,0 0 23 16,0 0-27-16,0 0 0 15,0 0 0-15,0 0 3 16,0 0-3-16,0 0 0 16,0 0 1-16,0 0-8 15,0 0 7-15,0 0 0 16,0 0 5-16,0 0-5 15,0 0-2-15,0 0 2 16,0 0 0-16,0 0-6 16,0 0 6-16,0 0 0 0,0 0-3 15,0 0 3 1,0 0 0-16,0 0 0 0,0 0 9 16,0 0-12-16,0 0 3 15,0 0 0-15,0 0 8 16,0 0-8-16,0 0 0 15,0 0-6-15,0 0 14 16,0 0-10-16,0 0 2 16,0 0 0-16,0 0 0 15,0 0 6-15,0 0-6 16,0 0 0-16,0 0 4 16,0 0-5-16,0 0 1 15,0 0 0-15,0 0-3 16,0 0 3-16,0 0 0 15,0 0 0-15,0 0 8 0,0 0-14 16,0 0 6-16,0 0 0 16,0 0 7-16,0 0-7 15,0 0-3-15,0 0 0 16,0 0-34-16,0 0 33 16,0 0-37-16,-3 0 4 15,-14 0-12-15,-13 0-206 16</inkml:trace>
  <inkml:trace contextRef="#ctx0" brushRef="#br0" timeOffset="6375">2656 1120 11 0,'0'0'24'0,"0"0"8"16,0 0-24-16,0 0 4 0,0 0-11 15,0 0 1-15,0 0-4 16,-13-4 0-16,13 4 2 15,0 0 5-15,0 0-4 16,0 0 31-16,0 0-19 16,0 0-13-16,0 0 0 15,0 0-3-15,9 0 3 16,6 0 20-16,7 4-8 16,-1-1 14-16,7 0-25 15,-3 1 1-15,3-4 15 16,4 0 9-16,1 2-10 15,5 0 3-15,-4 2-17 16,3 1 11-16,2 3-13 16,-2 1 0-16,-3 0 7 0,1 1-6 15,-4-1-1-15,-1-3 0 16,-1 2 6-16,-6-1-10 16,1-2 4-16,-2-1 0 15,2-2 12-15,2 0-11 16,-2 0 0-16,-1-1-1 15,1-1 1-15,1 0 6 16,0 0-7-16,1 0 0 16,0 0 12-16,2 0-11 15,-2 0 2-15,1 0 0 16,-4 0 2-16,2 0 6 16,-4 0-11-16,3 0 0 0,-2 2 1 15,-1 0-1 1,-1 1 0-16,2 0-3 0,-2 0 6 15,-3-1-1-15,2 1-2 16,-4-1 0-16,3 0 1 16,-1 0 2-16,0 1-3 15,2-3 4-15,-5 0-1 16,6 0 18-16,-3 1-16 16,3-1 2-16,-1 2 11 15,2-2-17-15,-2 0 5 16,-1 0-5-16,0 0 4 15,-3 0 1-15,1 0-6 16,-2 0 0-16,2 0 8 16,1 0-7-16,-1 0-1 15,1 0 0-15,0 0 8 0,0 0-5 16,5 0-3-16,-1 0 0 16,2 0 20-16,0 0-20 15,-1 0 1-15,-2 0 1 16,0 0 0-16,-3-2 2 15,-4 2-4-15,0-1 0 16,0 1 10-16,-2 0-10 16,-1 0-4-16,1 0 2 15,-1 0 4-15,2 0-2 16,-3 0 0-16,2 0 0 16,-2 0 10-16,-1 0-10 15,1 0 1-15,-1 0-1 16,5 0 0-16,-4 0 12 0,2 0-12 15,-5 0 0-15,1 0 11 16,-1 0-10-16,-2 0 2 16,3 0 6-16,-5 0-8 15,1 0 28-15,-3 0-29 16,0 0 0-16,0 0 14 16,0 0-13-16,0 0-1 15,0 0 1-15,0 0 2 16,0 0 15-16,0 0-18 15,0 0 0-15,0 0 27 16,0 0-20-16,0 0 1 16,0 0-2-16,0 0-3 15,0 0 9-15,0 0-12 16,0 0 0-16,0 0 2 0,0 0-2 16,0 0 0-16,0 0-2 15,0 0 4-15,0 0-3 16,0 0 1-16,0 0 0 15,0 0-1-15,0 0 1 16,0 0 0-16,0 0-4 16,0 0 9-16,0 0-1 15,0 0-4-15,0 0 0 16,0 0 2-16,0 0-1 16,0 0-1-16,0 0 1 15,0 0 4-15,0 0 16 16,0 0-16-16,0 0 8 0,0 0 25 15,0 0-35-15,0 0 4 16,0 0 1-16,0 0-6 16,0 0 10-16,0 0-12 15,0 0 0-15,0 0 8 16,0 0-8-16,0 0 0 16,0 0-2-16,0 0 10 15,0 0-1-15,0 0-7 16,0 0 0-16,0 0 3 15,0 0-2-15,0 0-1 16,0 0 0-16,0 0 1 16,0 0 3-16,0 0-4 0,0 0 0 15,0 0-5-15,0 0 6 16,0 0-1-16,0 0 0 16,0 0 3-16,0 0-5 15,0 0 2-15,0 0 0 16,0 0-13-16,0 0-8 15,0 0-104-15,-12 0-203 16</inkml:trace>
  <inkml:trace contextRef="#ctx0" brushRef="#br0" timeOffset="7602">86 544 41 0,'0'0'88'15,"0"0"2"-15,0 0-2 16,0 0-2-16,0 0 40 16,0 0-89-16,0 0 12 15,-47-62-1-15,47 62-36 16,0 0-12-16,0 0-29 15,0 5-4-15,0 22 11 16,0 19 22-16,0 8 4 16,0 4 3-16,0 0-7 0,-5-6 8 15,-6-7-16-15,1-4 16 16,3-6 4-16,2-9-12 16,4-8 0-16,1-11-2 15,0-7 4-15,0 0-7 16,0 0 5-16,0 0-27 15,6 0 22-15,14 0 5 16,5 0 0-16,6 0 0 16,6-7 19-16,0-1-15 15,2 1-4-15,-5 0 0 16,-1 3 10-16,-9 4-10 16,-7 0-2-16,1 0-1 15,-6 0-26-15,1 0-65 16,3 0-33-16,-7 0-57 0</inkml:trace>
  <inkml:trace contextRef="#ctx0" brushRef="#br0" timeOffset="8033">395 534 219 0,'0'0'77'0,"0"0"42"15,0 0-49-15,0 0-4 16,0 0-1-16,0 0-33 0,-49-15-32 16,39 15-3-1,-3 11-20-15,1 8 22 0,-3-3-12 16,7-5-8-16,3-2 17 16,5-4-3-16,0 2-3 15,0 2-14-15,0 1 6 16,12 0 16-16,5 0-5 15,7 2 6-15,2-3-7 16,0 0 16-16,2 0-11 16,-6 0 3-16,-2-3 0 15,-6 6 7-15,-5-1-7 16,-5 4-5-16,-4 3 5 16,0 3 5-16,0 1-4 15,-13 6 0-15,-5 0-1 0,-2-3 12 16,2-4-12-16,6-3 2 15,0-6 2-15,8-6-3 16,-1-2-1-16,5-4-25 16,0 0-41-16,0-27-122 15</inkml:trace>
  <inkml:trace contextRef="#ctx0" brushRef="#br0" timeOffset="8337">701 478 257 0,'0'0'126'16,"0"0"-126"-16,0 0 0 0,0 0 5 15,0 0 4-15,0 0 16 16,-7 145-7-16,6-92 10 16,1-5-28-16,0 0 3 15,0 0 23-15,0-4-26 16,0 5 0-16,0-6 0 15,0-12 5-15,0-7-2 16,0-14-3-16,0-7 0 16,0-1-5-16,0-2 3 15,0 0-15-15,0 0-3 16,0-3 8-16,0-29 6 16,-3-17-116-16,-13-13-31 0,2-11 92 15</inkml:trace>
  <inkml:trace contextRef="#ctx0" brushRef="#br0" timeOffset="8765">614 523 4 0,'0'0'97'0,"0"0"-19"16,0 0 24-16,0 0-40 15,0 0-27-15,0 0-17 16,54-75-18-16,-28 75-2 16,0 10 2-16,0 16 8 15,-2 6 2-15,-7 9-9 16,-8 4 6-16,-9 1 1 15,0 0-8-15,-10-2-20 16,-15-6 20-16,1-7-13 16,-2-8 9-16,0-7 4 15,6-9 17-15,2-7-6 0,5 0 15 16,1 0-17-16,8 0 16 16,4 0 40-16,0-3-62 15,0 3-3-15,0 0 0 16,0 0-5-16,4 0-8 15,18 0 13-15,4 0 4 16,5 3 34-16,4 6-30 16,3 7-6-16,-1-3 39 15,6 3 3-15,-10-1-38 16,-4-5-6-16,-11 0 1 16,-3-2-2-16,-7-4 1 15,-3 2-10-15,-5-4 0 0,0 1-30 16,0-3 8-16,0 0-19 15,0 0-24-15,0 0 17 16,0 0-38-16,0-26-203 16</inkml:trace>
  <inkml:trace contextRef="#ctx0" brushRef="#br0" timeOffset="9289">1228 177 275 0,'0'0'4'0,"0"0"-4"0,0 0 84 15,0 0-23-15,0 0 2 16,0 0-4-16,-52 499-16 16,48-411-12-16,0 1-5 15,1-10-16-15,3-6 26 16,0-13-34-16,0-16 6 16,0-18 8-16,0-8-14 15,0-8 0-15,0-6-2 16,0-4 0-16,0 0-4 15,0 0 4-15,0 0-38 16,0 0-1-16,0 0-35 16,0-19-57-16,0-19-106 15</inkml:trace>
  <inkml:trace contextRef="#ctx0" brushRef="#br0" timeOffset="9621">1442 604 340 0,'0'0'34'0,"0"0"-34"15,0 0 0-15,0 0 13 16,0 0 19-16,0 0-6 16,-51 201-10-16,40-164 24 15,1-5-29-15,1-7 4 16,5-5 5-16,1-10-20 16,3-5 0-16,0-3 0 15,0-2-28-15,0 0-38 16,0 0-3-16,8-4 3 15,10-24-26-15,-3-9-64 16</inkml:trace>
  <inkml:trace contextRef="#ctx0" brushRef="#br0" timeOffset="9952">1454 622 62 0,'0'0'94'0,"0"0"-94"15,0 0-7-15,0 0 7 16,0 0 42-16,0 0 66 15,76 80-59-15,-55-51-12 16,4-1-7-16,-4-5-21 16,1-1 33-16,-7-6-39 15,-2-7-1-15,-4-5 16 16,-5-4-16-16,-1 0 8 16,3 0 0-16,1-13 1 0,1-15 55 15,2-5-55-15,-1-5-5 16,-2 2 9-16,0 7-11 15,-1 1-2-15,-3 6-2 16,-2 6 1-16,-1 7 6 16,0 3-7-16,0 5 0 15,0 1 19-15,0 0-19 16,0 0-4-16,0 0-25 16,0 0-144-16,5 0-127 15</inkml:trace>
  <inkml:trace contextRef="#ctx0" brushRef="#br0" timeOffset="10200">1908 549 229 0,'0'0'15'0,"0"0"11"0,0 0 59 15,0 0-24-15,0 0 9 16,0 0-49-16,-5 223-9 15,5-193-10-15,0-5 8 16,0-11-3-16,0-5-7 16,0-4-5-16,0-5 0 15,0 0-25-15,0 0-2 16,0-13 0-16,0-17-84 16,0-14 42-16,0-11-59 15</inkml:trace>
  <inkml:trace contextRef="#ctx0" brushRef="#br0" timeOffset="10512">1908 549 55 0,'-5'-7'43'16,"5"7"-40"-16,0 0-3 16,0 0 163-16,0 0-98 15,0 0-29-15,106 166 3 16,-70-141-15-16,-2-3 14 16,1-5-35-16,-5-8 0 15,-3-4 14-15,-8-5 2 16,-11 0-10-16,-1 0 1 15,-5 0 4-15,1-23 66 16,-3-10-49-16,0-7-18 16,0-2-7-16,0-4 0 0,0 4-9 15,-5-2 3 1,-2 10 0-16,1 10 8 0,4 10-8 16,0 8 2-16,-1 5 9 15,3 1 2-15,0 0 0 16,0 0-13-16,0 0-22 15,0 0 7-15,0 7-163 16,16 5 66-16,1-3-145 16</inkml:trace>
  <inkml:trace contextRef="#ctx0" brushRef="#br0" timeOffset="10674">2490 807 430 0,'0'0'121'0,"0"0"-56"15,0 0 25-15,0 0 9 16,0 0-25-16,0 0-74 16,4 2-16-16,2 1-94 15,-3-3-214-15,-3-5-51 16</inkml:trace>
  <inkml:trace contextRef="#ctx0" brushRef="#br0" timeOffset="23123">2368 2181 17 0,'0'0'42'0,"0"0"-13"16,0 0-29-16,0 0 0 0,0-4 0 15,-2 2 0-15,-3-1 0 16,1-2 10-16,0 3-9 15,-1-4 6-15,-2 3 7 16,3-1 19-16,0-1-8 16,-1 4 2-16,4 1 17 15,1 0-11-15,0 0-28 16,0-2 6-16,0 2-1 16,0 0-10-16,0-2 6 15,0 2 7-15,0 0 3 16,0 0 22-16,0 0-19 15,0 0 2-15,0 0 0 16,0 0-20-16,0 0-2 16,0 0-4-16,0 0-4 0,0 0 0 15,0 0 5-15,6 0 4 16,9 0 6-16,3 0-4 16,-1 0-1-16,0 0-1 15,3 0 0-15,0 0-1 16,-3 0 7-16,0 0-6 15,3 0 1-15,-5 0 5 16,2 0-7-16,-1 0 1 16,1 0 0-16,-2 0 1 15,0 0-1-15,1-5 0 16,-4-3 14-16,1 1-14 16,0 2 6-16,-4 0-6 15,-1 4 0-15,-3-1 9 0,-3 0-9 16,6 2 0-16,-4 0-5 15,0-2 6-15,5 2-2 16,-1 0 1-16,2-2 0 16,2 2 1-16,-4 0 3 15,5 0-4-15,0 0 0 16,-1 0 2-16,2 0-7 16,-3 0 5-16,7 0 0 15,-3 0 4-15,-5 0-4 16,2 0 0-16,1 0-4 15,-2 0 9-15,2 0-5 16,0 0 0-16,0 0 0 16,0 2 0-16,4 2 0 0,-4-2 0 15,4 3 5-15,-1-2-3 16,-5 0-4-16,3-1 2 16,-1 3 0-16,-1-1-1 15,-2 0 2-15,1-1-1 16,1-3 7-16,-2 4-7 15,1-2-5-15,-1-1 3 16,2 4 2-16,0-3 3 16,4 2 1-16,-3 0-4 15,0-3 7-15,0 1-5 16,4 0-4-16,0 3 1 16,0-4 1-16,3 3 7 15,2 3-7-15,-1-5 0 16,4 5 2-16,-4-3-1 0,1 2-2 15,0-1 1-15,0-1 0 16,-5 0 7-16,0 0-7 16,0 1 0-16,-1-2 7 15,-1-1-2-15,0 0-3 16,-2-1-2-16,0-1 2 16,3 3-2-16,-2-1 0 15,2-1 0-15,0 1 4 16,-2-2-3-16,2 3-1 15,-1-3 0-15,-2 0 3 16,2 0 4-16,0 0-5 16,-2 0-2-16,4 0 8 15,-1 0-3-15,-2 0-10 0,2 0 5 16,0 0 0-16,1 0 0 16,0 0 0-16,5 0 0 15,-1 0 2-15,1 0-1 16,5 2-1-16,-4-2 0 15,1 0 0-15,0 0 1 16,-1 2-1-16,2-2 0 16,-1 1 5-16,-1 1-5 15,0 0 0-15,0 0-6 16,-2 2 6-16,3-2 1 16,-2-2 1-16,2 3-2 15,1-3 5-15,-3 0-5 0,3 0 0 16,-4 0 0-16,1 0 7 15,-7 0-6-15,5 0-1 16,-1 0 0-16,-2 0 0 16,3 0 0-16,2 0 0 15,-2 0-7-15,1 0 7 16,-1 0 1-16,3 0-1 16,1 0 0-16,2 0 10 15,-1 0-10-15,0 0-3 16,0 0 3-16,-1 0 0 15,-1 0 0-15,-2-3 0 16,4 3 0-16,-1 0-4 16,-3 0 1-16,5 0 3 15,-1 0-1-15,0 0 5 16,1 0-1-16,-2 0-3 0,-2 0 0 16,2 0-5-16,-2 0 5 15,-1 0 0-15,-4 0 0 16,3 0 5-16,-2 0-11 15,-3 0 6-15,0 0 0 16,0 0-2-16,1 0 2 16,-2 0 0-16,2 0 0 15,1 0 0-15,0 0 2 16,1 0-2-16,-1 0 0 16,-1 0 9-16,-1 0-9 0,0 0-4 15,0 3 4 1,0-1 0-16,0-2 0 0,3 1 0 15,-1 1 0-15,0-2 4 16,3 0-4-16,-3 2 0 16,0-2 0-16,-1 0 2 15,0 0 0-15,-6 0-2 16,1 0 0-16,-5 0 4 16,-2 0 2-16,1 0-6 15,-3 0 0-15,-2 0 4 16,2 0 4-16,-2 0-2 15,3 0-6-15,-3 0 14 16,1 0-8-16,-1 0-5 0,0 0 4 16,0 0 3-1,0 0 3-15,0 0-11 0,0 0 0 16,0 0 4-16,0 0 1 16,0 0-5-16,0 0 1 15,0 0 3-15,-1 0-8 16,-24 0-1-16,-16 2-199 15,-15-1-168-15</inkml:trace>
  <inkml:trace contextRef="#ctx0" brushRef="#br0" timeOffset="26114">6308 2117 48 0,'0'0'40'0,"0"0"4"16,0 0 40-16,0 0-18 0,0 0-17 15,0 0-22-15,0 0-27 16,0 0 10-16,4 0-10 15,5 5-11-15,4 11 11 16,4 5 0-16,3 4 8 16,2 2 11-16,-1-6-19 15,3 0 19-15,-2-5-15 16,2 0-4-16,2-6 6 16,0-1-2-16,4-3-2 15,-2-4-2-15,2-2 4 16,3 0 22-16,2-4-21 15,0-10-5-15,-3-3 13 16,-1 1-12-16,-3 3 0 0,3 1-1 16,-4 1 3-1,1 2-10-15,-3 4 7 0,1 2 0 16,-2 3-4-16,-1 0-1 16,2 0 5-16,-5 0-1 15,-2 0 2-15,5 3 29 16,-1 2-24-16,0 0 1 15,6 2 12-15,-1-2-19 16,6-2 2-16,1 0-2 16,3-1 11-16,5 1-1 15,-4-3-10-15,4 2 0 16,-3-2 4-16,-2 0-2 0,0 0-2 16,-4 0 0-1,-3 0 4-15,-1 0-6 0,-4 0 2 16,0 0 0-16,-4 0 3 15,1 0-3-15,-1 0 0 16,1 0-1-16,2 0 2 16,0 0 6-16,-1 0-7 15,6 0 0-15,1-5 1 16,-2 0-1-16,2-3 0 16,-1 0-4-16,0-1 15 15,-2 1-11-15,4-2 0 16,-3 1 0-16,0 0 6 15,1-1-6-15,-1 1-4 16,0-3 2-16,2-3 4 16,-2 3-2-16,1-4 0 0,1 0 0 15,-4 1 7 1,1-3-3-16,0-2-6 0,-3 3 2 16,-2-1 0-16,-2 4 7 15,-6-5-7-15,1 3 0 16,-3 1-3-16,-2-3 7 15,2 3-4-15,-3-5 0 16,-1-3 0-16,-2-1 9 16,-3-1-9-16,0 0 0 15,-3-1 1-15,0 5-1 16,0-1-2-16,0 4-4 16,0 0 12-16,0 2-1 0,0 1-5 15,0 3 0 1,0-1 0-16,0-2 0 0,-3-1 0 15,-2 1-1-15,-2-1 2 16,-1-1 9-16,-1 3-7 16,0-2 6-16,-3 2 8 15,2-1-12-15,-5-1-5 16,1 0 9-16,-3 0 5 16,0 1-13-16,-3 0 14 15,-2 3-12-15,1-1 29 16,-7 0-28-16,-2-1 4 15,0 2-8-15,0-1 7 16,-1 1 4-16,4 2-3 16,-5-1-8-16,5 2 13 15,-2 1-5-15,1 0-5 0,2-1-3 16,-3 5 6-16,4-7 4 16,-5 4-10-16,-1-4 0 15,-4 2 5-15,3 1-2 16,-1 1-4-16,3-1 1 15,-1 3 0-15,1 1 1 16,-3 0-1-16,3 4 0 16,1-4-3-16,2 3 3 15,-2 1 0-15,1-1-4 16,0 1 9-16,-4 0 1 0,2 0-6 16,-2 0 0-1,2 0-6-15,1 0 6 0,-1 0-4 16,0 0 1-16,-4 2 3 15,1 2-7-15,0-4 7 16,3 0 0-16,-3 0 5 16,0 0-5-16,2 0-4 15,-5 0 2-15,6 0 4 16,1 0 1-16,2 0-3 16,0 0 0-16,4 0-2 15,-6 0 2-15,5 0-2 16,-3 0 2-16,0 8 0 15,1-3-17-15,-1 6 17 16,-2-5 0-16,0 2-7 16,4-1 7-16,-8 2 0 0,0-2 0 15,-3 3 0 1,-1-3-9-16,4 4 9 0,0-1 0 16,3 0-2-16,1-1 2 15,4 1-4-15,-1 2 3 16,2 3 2-16,-2 0-4 15,1 3 3-15,4 0 0 16,-1 1-5-16,2-1 5 16,2-1-3-16,2 1-2 15,3-3 10-15,0 2-14 16,6-3 9-16,1 3 0 16,2 4-10-16,4 2 7 0,0 3-4 15,0 1 1-15,0 2 6 16,0 1-7-16,9 1 7 15,4 2 0-15,2-1-2 16,0 1 2-16,0-2-4 16,0-2 2-16,0 1 4 15,3-5-5-15,-3 3 3 16,3-7 0-16,-1 1-1 16,0-5 1-16,0-1-4 15,0-5 4-15,3 3 0 16,2-4 4-16,2 1-4 15,-2-5 0-15,3 1-6 16,3-2 9-16,2 3-6 16,2-2 1-16,0 4 2 15,8-1 2-15,-4 2-2 0,1-2 0 16,-3 1 7-16,-2-3-7 16,-6 3-1-16,-5-4-5 15,-4 1 12-15,0 2-22 16,-4 0-29-16,-4-1-150 15,-9-8-68-15</inkml:trace>
  <inkml:trace contextRef="#ctx0" brushRef="#br0" timeOffset="27974">8794 1093 182 0,'0'0'101'0,"0"0"-28"16,0 0 10-16,0 0-2 0,0 0-53 16,0 0-23-1,0-5-2-15,0 5-3 0,0 0-7 16,1 0 7-16,-1 0 0 16,0 9 5-16,0 0-4 15,0 7 8-15,0 8 13 16,0 8-22-16,0 8 0 15,0 7 12-15,0 5-11 16,3 5-1-16,2 0 0 16,-1-3 6-16,7-3-5 15,-5-6-1-15,3-12 0 16,-2-7 2-16,-6-13-2 16,2-6 0-16,-3-5 0 15,0-2 4-15,0 0-17 0,0-4 12 16,-13-20-98-1,-7-10 56-15,0-6-19 0,1-7-27 16,-1-5-10-16,3-2 9 16,4 5 29-16,2 5 6 15,7 9 55-15,4 8 54 16,0 4-7-16,0 6 24 16,0 1-6-16,15 0-20 15,5 7 19-15,6 4-41 16,4 5 8-16,3 0 15 15,-3 0-13-15,-4 18-14 16,-5 7-5-16,-8 4-11 0,-6 4 19 16,-7 0-22-16,0 4 0 15,-7-2 25 1,-10-5-22-16,3-5 0 0,1-8-3 16,2-9-9-16,-1-5-24 15,6-3-33-15,-1-11-25 16,1-22-140-16</inkml:trace>
  <inkml:trace contextRef="#ctx0" brushRef="#br0" timeOffset="28437">9102 913 10 0,'0'0'214'0,"0"0"-178"16,0 0-22-16,0 0-11 0,0 0 152 15,0 0-72-15,17 174-67 16,-13-129 27-16,3-2-38 16,0-4 10-16,-2-4 11 15,-1-8-24-15,-3-5 2 16,2-8-4-16,-3-7 1 16,0-5 13-16,0-2-12 15,0 0-2-15,2 0 28 16,-2 0-22-16,3-15-6 15,-2-8-49-15,3-5 13 16,3 0 29-16,3 3-26 0,2 3-6 16,1 8 19-1,-2 3 7-15,-2 6 11 0,-1 5 2 16,1 0-7-16,1 1 7 16,0 17 13-16,-1 1 12 15,-4-1 3-15,3 1-27 16,-4-1 5-16,0 0-6 15,5-3 4-15,-1-3-13 16,4-2-16-16,2-2-62 16,3-7 17-16,8-1-7 15,0 0-5-15,4-7 25 16,-3-14-18-16,2-5 9 16</inkml:trace>
  <inkml:trace contextRef="#ctx0" brushRef="#br0" timeOffset="28809">9575 1075 124 0,'0'0'129'16,"0"0"-74"-16,0 0 12 16,0 0-27-16,0 0 46 15,0 0-38-15,-101 82-23 16,94-61 25-16,2-5-41 16,4-1-8-16,1 1 23 15,0-3-23-15,0-4-1 16,0-1-1-16,4-2 1 15,6-2-9-15,3-4-3 16,0 0-29-16,1 0 39 16,1-12-32-16,-3-8-11 0,1 1-21 15,-4 1 17 1,-5 6 46-16,-1 1 0 0,0 7 3 16,-3 4 26-16,0 0-17 15,0 0 40-15,0 0-25 16,0 0-21-16,0 11 13 15,0 5-5-15,4 2 21 16,0 1-11-16,2 0-19 16,3-4-2-16,-1 1 0 15,4-5-53-15,1-7-33 16,7-4-94-16,1 0 60 16</inkml:trace>
  <inkml:trace contextRef="#ctx0" brushRef="#br0" timeOffset="29193">9836 1048 36 0,'0'0'168'0,"0"0"-129"15,0 0 68-15,0 0-20 16,0 0 5-16,0 0-49 16,-79 68-19-16,69-58 8 15,6-2-23-15,1-2 5 16,1 2-21-16,2 1 7 15,0 3-9-15,0 3 2 0,6-5 7 16,10 2 0-16,-3-3-2 16,4 1 6-16,-1-2-1 15,-2 1-3-15,0-4 0 16,-5 1 18-16,-5-1-18 16,-2-2-1-16,-2 6-3 15,0 1 8-15,0 8-4 16,-19 1 0-16,-1 5 5 15,-1-3 0-15,1-3-3 16,2-4-4-16,1-2-8 16,6-7-27-16,5-5 29 15,-1 0-64-15,7 0-14 16,0-16-75-16,0-5 26 16,7-2-16-16</inkml:trace>
  <inkml:trace contextRef="#ctx0" brushRef="#br0" timeOffset="29530">9843 1287 60 0,'0'0'94'0,"0"0"-1"16,0 0 6-16,0 0-18 16,0 0 27-16,0 0-61 15,182-8-26-15,-148-6 12 16,3-2-25-16,-2-1-3 16,-7-6-4-16,-3 6 12 15,-8-2-10-15,-13 1-3 16,-4 1-9-16,0 1 3 15,0 3-2-15,-16 1-8 16,-2 10 2-16,-2 2-7 0,-2 0 14 16,1 10-5-16,-1 13 12 15,6 0 21 1,4 4-19-16,4-3 11 0,7-2 0 16,1-3-7-16,0-1 31 15,0-4-35-15,14-2 2 16,6-3 10-16,10-1-10 15,12 0 1-15,8-6-5 16,9-2-2-16,1 0-52 16,3-18-151-16,-6-2-147 15</inkml:trace>
  <inkml:trace contextRef="#ctx0" brushRef="#br0" timeOffset="29647">10752 1314 270 0,'0'0'152'0,"0"0"-14"0,0 0-54 15,0 0-5-15,0 0-79 16,0 0-23-16,-13-52-630 16</inkml:trace>
  <inkml:trace contextRef="#ctx0" brushRef="#br0" timeOffset="71295">2789 94 47 0,'-7'-8'119'15,"3"4"-35"-15,4 3-28 0,-2-4 13 16,2 4 40-16,0 1-61 16,0 0-15-16,0 0-23 15,0 0-9-15,0 0-1 16,0 0 0-16,0 0-3 15,6 0 2-15,10 0 1 16,8 0 0-16,2 0-1 16,-2 0 4-16,6 5-5 15,5-3 2-15,6 5 0 16,6-3-3-16,-1-1 3 16,0-1-9-16,1-1 5 15,-3-1-10-15,-2 4 13 16,-6-3-8-16,4 2 9 0,-6-2-7 15,3 1 9-15,-2-1-5 16,6-1 3-16,1 0-2 16,-2 3-2-16,4-3 1 15,2 0 3-15,-3 0 2 16,3 0-2-16,-5 0-3 16,-2 0 3-16,-2 0 0 15,-3 0 4-15,1 0-4 16,-2 0 0-16,1 0-1 15,2 0 4-15,-2 0-6 16,3 0 1-16,-1 0 2 16,4 0-1-16,-1 3 1 15,2 2-1-15,-4-5-1 0,2 0 2 16,3 0-4-16,-4 0 2 16,-3 0 2-16,0 0 1 15,-3 0-1-15,-1 0-1 16,-1 0 1-16,0 0 1 15,5 0 4-15,2 0-5 16,5 0-3-16,0 0 0 16,3 0 3-16,1 0-1 15,-3 0 1-15,-1 0 1 16,0 0-1-16,-3-2-4 16,1 2 4-16,-5 0 0 15,1 0 5-15,0 0-5 0,-3 0 0 16,0 0 3-16,5 0-6 15,4 0 3-15,4 0 0 16,0 0 5-16,1-4-5 16,1-2 0-16,-5-1-4 15,3-2 10-15,-4 0-4 16,-7-3-2-16,-2 2 0 16,-3 0 7-16,-1 2-4 15,-3 3 1-15,-2-1 4 16,2 2-1-16,-2 2-5 15,2 1-2-15,0-2 1 16,2 3 11-16,2 0-12 16,-4 0 9-16,6 0-8 15,-2 0 4-15,0 0 13 0,-4 0-12 16,-2 0-4-16,-7 0 0 16,3 0-2-16,-6 0 1 15,1 4-4-15,-1 0 9 16,-1 0-7-16,-2 0 1 15,-2-3 0-15,-3 3 0 16,1-4 0-16,-3 0 0 16,-1 0 1-16,-2 0 1 15,-1 0-2-15,3 0 0 16,-3 0 0-16,0 0 8 16,0 0-8-16,0 0 11 15,0 0-3-15,0 0 7 0,0 0-2 16,0 0-7-16,0 0-6 15,0 0 9-15,0 0-9 16,0 0-2-16,0 0 2 16,0 0 0-16,0 3 0 15,0-3-2-15,0 0 2 16,0 0 4-16,0 0-1 16,0 0-3-16,0 0 7 15,0 0 0-15,0 0 6 16,0 0-12-16,0 0 4 15,0 0 7-15,0 0-10 16,2 0 0-16,-2 0 5 16,0 0 1-16,0 0 6 15,0 0-10-15,0 0 1 0,0 0 16 16,0 0-11-16,0 0-1 16,0 0 4-16,0 0 3 15,0 0-1-15,0 0-12 16,0 0 0-16,0 0 12 15,0 0-15-15,0 0-1 16,0 0-1-16,0 0-3 16,0 0-37-16,-5 0-105 15,-25-21-300-15</inkml:trace>
  <inkml:trace contextRef="#ctx0" brushRef="#br0" timeOffset="73043">2537 1201 84 0,'0'0'95'0,"0"0"-35"15,0 0-31-15,0 0 13 16,0 0 12-16,0 0-23 16,-3-9-20-16,3 9-8 15,0 0-3-15,0 0 10 16,0 0-10-16,0-1 0 16,0-2 8-16,0 3-3 15,0-1-4-15,0 1 9 16,0-3-6-16,0 3 7 15,0 0-10-15,0 0 15 16,0 0 27-16,0 0-3 0,0 0 7 16,0 0-4-1,-8-6-18-15,-5-9-20 0,-1-2-5 16,-4-1 0-16,3 0 4 16,2 7 1-16,1 4 0 15,8 1 18-15,3 6-6 16,1-3-4-16,0 1-13 15,0 2-5-15,0 0-1 16,0 0-2-16,0 0-3 16,5 0-3-16,17 0 14 15,6 6 8-15,5 6-8 16,0 2 0-16,3 1 6 16,4-2-6-16,-1 1-6 15,7-2 6-15,-1-1 7 16,1-5-7-16,1-6-1 0,8 0 1 15,3 0 2-15,3 0-2 16,-3-5-2-16,-1-3 2 16,-6 3 1-16,-4 0-1 15,-6 5-8-15,-3 0 6 16,-8 0-5-16,0 0 7 16,-5 0-4-16,-3 2 4 15,5 4 0-15,-4-2-6 16,6 1 6-16,1-4 0 15,3 0 0-15,-1 3 0 16,3 0 0-16,2 0-2 16,2 1 0-16,2 4 1 0,1-1-31 15,-1 2 32-15,-2-2-9 16,-1-2 6-16,-2-2-3 16,-6-3 2-16,0-1 3 15,0 2-2-15,-4 0 0 16,1 0 0-16,-1 1-2 15,0-3 5-15,2 1 0 16,-2-1 0-16,7 5 1 16,1-4-1-16,1-1-4 15,2 0 4-15,2 0 2 16,-2 0 0-16,-3 0-2 16,-2 0 0-16,-9 0 0 0,1 0 0 15,0 0-1 1,-2 2 1-16,-1 4 4 0,-5-2-4 15,-2-2-2-15,-2 1 0 16,-4 1 2-16,-3-4 4 16,2 0-4-16,-6 3 0 15,2-3 7-15,-3 0-7 16,1 0 3-16,-1 0 4 16,0 0-3-16,0 0 8 15,0 1-11-15,0-1 1 16,0 0 17-16,0 0-13 15,0 0-1-15,0 0 4 16,0 0-7-16,0 0 2 16,0 0-4-16,0 3-57 15,-1-3-93-15,-30 0-168 0</inkml:trace>
  <inkml:trace contextRef="#ctx0" brushRef="#br0" timeOffset="74468">2503 1271 80 0,'0'0'46'15,"0"0"-43"-15,0 0 3 16,0 0 18-16,0 0-17 16,0 0-1-16,21-4-6 15,9 4 17-15,9 0-6 0,3 0-6 16,2 0-1-16,0 0-4 16,6 0-3-16,5 0-2 15,6 0-8-15,7 0-2 16,0 3 3-16,4 0-11 15,-1 0 11-15,-3 1-1 16,-5 0 6-16,0 0 2 16,2 1 5-16,-2-2-1 15,2 1-2-15,1-2-12 16,-3-2 15-16,0 0 0 16,-9 0 4-16,-3 0 2 15,-5 0-6-15,-7 0 0 16,-3 0 5-16,-6-2-3 15,-2 0 12-15,-5-2-9 0,2 3 2 16,-5-3 4-16,-3 3-11 16,-4 0 17-16,0-2-13 15,-5 3 5-15,-1 0 1 16,2-1-2-16,-1 1-1 16,1 0 15-16,-3 0-7 15,1 0-6-15,-6-3-4 16,2 3 4-16,-3 0 4 15,4 0-4-15,-1 0 7 16,-3 0 2-16,0-1 2 16,0 1 1-16,0 0 0 15,0 0-5-15,0 0 28 0,0 0 11 16,0 0-25-16,0 0 2 16,0 0-23-16,0 0-5 15,0 0 4-15,0 0-6 16,0 0 9-16,0 0-10 15,0 0-1-15,0 0 15 16,0 0-10-16,0 0 2 16,0 0 8-16,0 0-11 15,0 0 14-15,0 0-15 16,0 0 0-16,0 0 6 16,0 0-5-16,0 0-4 15,0 0 0-15,0 0 1 16,0 0 5-16,0 0-5 0,0 0 0 15,0 0-2-15,0 0 1 16,0 0 0-16,0 0 0 16,0 0 6-16,0 0-11 15,0 0 5-15,0 0 0 16,0 0-1-16,0 0 1 16,0 0 0-16,0 0 0 15,0 0 2-15,0 0 0 16,0 0 0-16,0 0-2 15,0 0 6-15,0 0-5 16,0 0-1-16,0 0 0 16,0 0 2-16,0 0-2 15,0 0 0-15,0 0 0 16,0 0 4-16,0 0 0 0,0 0-4 16,0 0 0-1,0 0 1-15,0 0-1 0,0 0 0 16,0 0 0-16,0 0 2 15,0 0 0-15,0 0 1 16,0 0-3-16,0 0 5 16,0 0 11-16,0 0-10 15,0 0 0-15,0 0 12 16,0 0-16-16,0 0 1 16,0 0-5-16,0 0 5 15,0 0 4-15,0 0-7 0,0 0 0 16,0 0 13-1,0 0-13-15,0 0 11 0,0 0-1 16,0 0-8-16,0 0 11 16,0 0-13-16,0 0 0 15,0 0 1-15,0 0-1 16,0 0-2-16,0 0-1 16,0 0-14-16,0 0-3 15,0 0-85-15,0 0-178 16</inkml:trace>
  <inkml:trace contextRef="#ctx0" brushRef="#br0" timeOffset="76597">3835 1069 54 0,'0'0'52'0,"0"0"2"0,0 0-20 16,0 0 33-16,0 0-18 15,0 0-45-15,0 0 0 16,0 0-8-16,0 0 2 15,0 0 1-15,0 0-4 16,0 0 1-16,0 0 3 16,0 0 0-16,0 0 1 15,0 0-1-15,0 0 4 16,0 0-3-16,0 0 0 16,0 0-30-16,0 0-25 0,0 0-1 15,5 0 19-15,2 6-11 16</inkml:trace>
  <inkml:trace contextRef="#ctx0" brushRef="#br0" timeOffset="80353">2499 2253 22 0,'0'0'64'0,"0"0"0"16,0 0-22-16,0 0 4 16,0 0 9-16,0 0-3 0,0-4 7 15,0 4-10 1,0 0-21-16,0 0-2 0,0 0-18 16,0 0-6-16,0 0-2 15,0 0-5-15,0 0-6 16,0 0-3-16,14 0 14 15,7 0 2-15,4 0-2 16,0 0 0-16,3 0 3 16,2 2-2-16,3-2-2 15,-3 0-2-15,3 0 3 16,-3 0 6-16,0 0-6 16,0 0 0-16,-2 0 5 0,2 0-5 15,1 0 0-15,0 0 0 16,-4 0 0-16,2 0 2 15,-5 2-2-15,-2 0 0 16,-1-2 0-16,-1 0 2 16,-1 0-2-16,4 0 0 15,-5 0 0-15,7 0 5 16,-4 0-3-16,3 0-1 16,-2 0 7-16,4 0-7 15,-2 0 0-15,2 0 1 16,-1 0 1-16,0 0-3 15,0 0 0-15,0 0 0 16,-1 0 5-16,-1 0-3 0,3 0-1 16,1 0-1-1,0 0 2-15,2 0 1 0,-1 2-2 16,1 2-1-16,-2-1 5 16,2-1-5-16,1-1 0 15,0 1 0-15,-3-2 3 16,-4 2 4-16,1-2-5 15,-2 2-2-15,-1-2 10 16,4 1-9-16,-4 2 5 16,3-1-2-16,-2-2 0 15,-2 0 1-15,-1 0-5 16,1 3 0-16,0-3 4 16,-2 0 0-16,-1 0-4 15,2 0 0-15,-2 0 0 0,0 3 4 16,3-3-4-16,-1 1 0 15,2 2 1-15,2-3 3 16,-1 0-3-16,4 0-1 16,-1 0 3-16,1 0 5 15,6 0-6-15,-5 0-2 16,1 0 7-16,5 0-5 16,-3 0-2-16,-1 0 6 15,-3 0-5-15,-2 0 9 16,-1-7-4-16,-2 7-6 15,-1-3 11-15,-2 1-10 16,-1-1-1-16,-1 3 0 16,-1-1 3-16,-2 1-6 0,1 0 4 15,-2 0-1 1,1 0 0-16,0 0-1 0,0 0 1 16,2 0 0-16,0 0 0 15,3 0-1-15,1 0 1 16,2 0 0-16,4 0 2 15,-1 0-1-15,-1 0-1 16,0 0 0-16,0-2 4 16,-3 0-9-16,4-1 5 15,-3 1 0-15,-3-1 3 16,2 3-3-16,-6 0 0 16,3 0-1-16,-1 0 1 15,0 0-2-15,-2 0 2 0,-5 0 0 16,2 0 6-16,-2 0-6 15,2 0 0-15,2 0-1 16,-3 0 2-16,1-2 1 16,-1 0-2-16,-1 2 0 15,-2 0 0-15,0-2 0 16,-1 2 0-16,1 0 0 16,-3-2 0-16,1 2 0 15,-1 0 0-15,-3-2 0 16,7 2 2-16,-4-2 4 15,0 2-12-15,5-1 6 16,-1-1 0-16,4 2 5 16,1-5-5-16,-3 3 0 15,3 1 1-15,1-4 1 0,-1 4-3 16,4 1 1-16,-3-4 0 16,2 4 1-16,1-2 1 15,-1 1-2-15,-2 1 0 16,2-4 0-16,0 3 0 15,-2 1 0-15,-1 0 1 16,0-2-2-16,1 2 1 16,-1-2 0-16,0 2 1 15,-3-2-1-15,1 2 0 16,-2 0-1-16,2 0 3 16,-1 0-3-16,-1-2 1 15,4 2 0-15,0 0-1 0,1 0 2 16,-1 0-1-16,0 0 0 15,-3 0 2-15,1 0-4 16,-2 0 2-16,-1 0 0 16,4 0 1-16,-3 0 0 15,-1 0-1-15,1 0 0 16,-1 0 1-16,2 0-2 16,0 0 1-16,-1 0 0 15,-1-1 1-15,1 1-1 16,-3 0-1-16,2 0 1 15,-3 0 0-15,2 0 6 16,-3 0-6-16,-4 0 0 16,7 0-1-16,-2 0 1 0,-4 0 0 15,2 0-1-15,-2 0 2 16,-1 0-1-16,0 0 2 16,0 0-2-16,0 0 0 15,0 0 1-15,0 0-1 16,0 0 1-16,3 0 3 15,-3 0-5-15,0 0 1 16,0 0 0-16,0 0 3 16,0 0 1-16,0 0-4 15,0 0 0-15,0 0 0 16,0 0 4-16,0 0-3 16,0 0 2-16,0 0-1 0,0 0-1 15,0 0-1-15,0 0 0 16,0 0 4-16,0 0-8 15,0 0 4-15,0 0 0 16,0 0 4-16,0 0-2 16,0 0-2-16,0 0 0 15,0 0 0-15,0 0 3 16,0 0-3-16,0 0 0 16,0 0 6-16,0 0-5 15,0 0 4-15,0 0-5 16,0 0 2-16,0 0 5 15,0 0-1-15,0 0-6 16,0 0 14-16,0 0-10 16,0 0-3-16,0 0-2 15,0 0 4-15,0 0-1 0,0 0-2 16,0 0 0-16,0 0 0 16,0 0-1-16,0 0 1 15,0 0-1-15,0 0 1 16,0 0-2-16,0 0 2 15,0 0 0-15,0 0 5 16,0 0-4-16,0 0-2 16,0 0-4-16,0 0 5 15,0 0 0-15,0 0 0 16,0 0 0-16,0 0 0 16,0 0 2-16,0 0-2 15,0 0 0-15,0 0 2 16,0 0 2-16,0 0-4 0,0 0 0 15,0 0 3-15,0 0-2 16,0 0-1-16,0 0 0 16,0 0 1-16,0 0 8 15,0 0-9-15,0 0 9 16,0 0 13-16,0 0-10 16,0 0 4-16,0 0-2 15,0 0-12-15,0 0 21 16,0 0-22-16,0 0 3 15,0 0-2-15,0 0 4 16,0 0-6-16,0 0 0 16,0 0 0-16,0 0-4 0,0 0 4 15,0 0 0 1,0 0-3-16,0 0 3 0,0 0-1 16,0 0 1-16,0 0 0 15,0 0 0-15,0 0 0 16,0 0 0-16,0 0 2 15,0 0-1-15,0 0-2 16,0 0 0-16,0 0 1 16,0 0 2-16,0 0-1 15,0 0-1-15,0 0 1 16,0 0 4-16,0 0-10 16,0 0 5-16,0 0-16 0,0-3 9 15,0-8-51 1,-13-13-108-16,-23-7-295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0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3 360 1361,'0'0'1435,"0"0"-403,0 0-143,0 0-201,0 0-56,0 28-234,-2 136 144,9 167 864,6-185-1033,3-167-3743,-13-18 1362</inkml:trace>
  <inkml:trace contextRef="#ctx0" brushRef="#br0" timeOffset="1015.433">103 92 5539,'0'0'154,"0"0"-36,0 0-62,30-3 141,339-27 942,-83 7-627,-95 3-862,0 8-1,0 9 1,1 7-1,-1 9 1,27 13 350,-97-3-1003,2-5 1,0-5 0,31-5 1002,-97-9-53,-1-2-1,0-2 1,0-3 0,-1-2-1,20-8 54,143-42 1334,-208 70 4019,-9 28-5917,-2-27 972,26 427-69,84 280 3,-95-618-401,-14-99-69,-2-3-278,-9-11-1122</inkml:trace>
  <inkml:trace contextRef="#ctx0" brushRef="#br0" timeOffset="1653.585">83 733 1521,'0'0'0,"0"0"-1105</inkml:trace>
  <inkml:trace contextRef="#ctx0" brushRef="#br0" timeOffset="2530.056">83 733 848,'-27'-13'1004,"22"10"-612,5 3-35,0 0-197,0 0 254,-9 250 2769,16 14 39,-7-264-2949,135-6 125,0-6 1,63-16-399,-21 2 152,10 11-56,0 8 0,40 9-96,241-9 99,66-30 13,53 42-232,-78-26 1073,-493 20-945,-1 0 38,-25 1 49,-32 0-4857,18 0-2663</inkml:trace>
  <inkml:trace contextRef="#ctx0" brushRef="#br0" timeOffset="3188.222">4004 620 6819,'0'0'1003,"0"0"-600,0 0-101,0 0 212,81-3-87,266-6-165,-36 5 527,284 10-167,-652-11-1006,2-6-4562</inkml:trace>
  <inkml:trace contextRef="#ctx0" brushRef="#br0" timeOffset="3719.725">4078 471 3602,'0'0'1611,"0"0"-693,0 0-161,0 0 476,0 0-110,-4 2-496,-223 165-333,163-144 141,63-23-355,1 0 138,10 6-151,44 16 80,0-3 0,2-3 0,0-2 0,0-2 0,13-1-147,4 2-193,-39-5-680,-16-2-1357</inkml:trace>
  <inkml:trace contextRef="#ctx0" brushRef="#br0" timeOffset="4762.538">337 481 16,'0'0'2833,"0"0"-1264,0 0-419,0 0 307,0 0 69,0 0-649,0 0-4,0 0-262,0 0-211,0 0-59,-1 3-242,-8 23-59,3-11-35,1-1-1,0 2 1,1-1-1,0 0 1,1 1 0,1-1-1,1 1 1,0 0 0,1 0-1,0 0 1,2 4-5,1-13-33,0-1 1,1 1-1,0-1 0,0 0 1,0 0-1,1 0 1,0 0-1,0-1 0,1 0 1,-1 0-1,1 0 1,0-1-1,1 0 1,-1 0-1,1 0 0,-1-1 1,1 0-1,0-1 1,0 1-1,0-1 0,1 0 1,-1-1-1,0 0 1,1 0-1,-1-1 1,1 0-1,-1 0 0,3-1 33,-6-1-32,1 0 0,0 0 0,-1-1 0,0 0 0,1 0 0,-1 0 0,0-1 0,-1 1 0,1-1 0,-1 0-1,1 0 1,-1 0 0,0 0 0,-1-1 0,1 1 0,-1-1 0,0 0 0,0 1 0,0-1 0,-1 0 0,1 0 0,-1 0 0,0-4 32,2 1-10,4-12 40,-1 0 0,0 0 0,-1 0 0,-2-1 0,0 1 0,-1-1 0,-1 0 0,-1 0 0,-2-18-30,-1 34 15,-1 1 1,0-1 0,0 1 0,0 0-1,0 1 1,-1-1 0,1 1-1,-1 0 1,0 0 0,0 0-1,0 1 1,0-1 0,-1 1-1,1 1 1,0-1 0,-1 1 0,0 0-1,1 0 1,-1 0 0,0 1-1,1 0 1,-1 0 0,0 1-1,1-1 1,-1 1 0,1 0 0,-1 1-1,1 0 1,-1-1 0,1 2-1,0-1 1,0 0 0,0 1-1,-1 1-15,2-2-159,1-1-1,0 1 0,0 1 0,0-1 0,0 0 0,0 1 0,1-1 1,-1 1-1,1 0 0,-1 0 0,1 0 0,0 0 0,0 0 1,1 1-1,-1-1 0,1 0 0,-1 1 0,1-1 0,0 1 1,0 0-1,1-1 0,-1 1 0,1 0 160,1 2-2374,4-5-2562</inkml:trace>
  <inkml:trace contextRef="#ctx0" brushRef="#br0" timeOffset="5674.653">1440 420 0,'0'0'1425,"0"0"162,0 0 86,0 0-270,0 0-42,0 0-460,0 0-260,0 0 282,-6 0-139,-94 28 425,76 43-950,26 65-271,-1-132 3,0 0 0,1 0 1,0 1-1,0-1 0,0 0 1,0-1-1,0 1 0,1 0 1,0-1-1,-1 1 0,1-1 0,1 0 1,-1 0-1,0 0 0,1 0 1,0-1-1,-1 1 0,1-1 0,0 0 1,0 0-1,0 0 0,1-1 1,-1 0-1,0 1 0,1-1 1,-1-1-1,0 1 0,1-1 0,0 0 9,0 1-5,0 0 0,0-1-1,0 0 1,0 0 0,0 0-1,0-1 1,-1 0 0,1 0-1,0 0 1,0 0 0,-1-1-1,1 0 1,0 0 0,-1 0-1,0 0 1,0-1 0,1 0-1,-1 1 1,-1-2 0,1 1-1,0 0 1,-1-1 0,0 0-1,0 1 1,0-1 0,0-1-1,0 1 1,-1 0 0,0-1-1,0 1 1,0-1 0,-1 1-1,1-3 6,3-5 24,0 0-1,-1-1 0,-1 0 0,0 0 0,-1 0 1,0 0-1,-1 0 0,-1 0 0,0 0 0,-1-8-23,-2 18 11,1-1 0,-1 0 0,-1 1 0,1 0-1,0 0 1,-1 0 0,1 0 0,-1 1 0,0-1-1,0 1 1,0 0 0,0 0 0,-1 0 0,1 1-1,0 0 1,-1 0 0,1 0 0,-1 0-1,1 0 1,-1 1 0,0 0 0,1 0 0,-1 0-1,1 1 1,-1-1 0,1 1 0,-2 1-11,-2-2 77,-31 8-1158,37 20-2827,9-19 1226,17-8-1557</inkml:trace>
  <inkml:trace contextRef="#ctx0" brushRef="#br0" timeOffset="6223.79">2126 465 1265,'0'0'2417,"0"0"-1195,0 0-35,0 0-200,0 0-200,-8 0 168,5 0-927,0 0 0,0 0-1,0 0 1,0 0 0,0 0 0,0 0 0,0 1-1,0-1 1,0 1 0,0 0 0,0 0 0,0 0-1,1 0 1,-1 1 0,0-1 0,1 1 0,-1 0-1,1-1 1,-1 1 0,1 0 0,0 1 0,0-1-1,0 0 1,0 0 0,0 1 0,1-1 0,-1 1-1,1 0 1,0-1 0,-1 1 0,1 0 0,0 0 0,1 0-1,-1 0 1,0 0 0,1 0 0,0 0 0,-1 0-28,0 4 1,1-1 1,-1 0-1,1 1 1,0-1-1,1 1 1,-1-1 0,1 1-1,1-1 1,-1 0-1,1 0 1,0 0 0,0 0-1,1 0 1,0 0-1,0 0 1,0-1-1,1 1 1,0-1 0,0 0-1,0 0 1,0-1-1,1 1 1,0-1 0,0 0-1,0 0 1,0 0-1,1-1 1,0 0-1,-1 0 1,1 0 0,0-1-1,5 1-1,-6-1-17,-1 0 1,0-1-1,0 1 0,1-1 0,-1-1 0,0 1 0,1 0 1,-1-1-1,1 0 0,-1 0 0,1 0 0,-1-1 1,0 0-1,1 1 0,-1-2 0,0 1 0,1 0 1,-1-1-1,0 0 0,0 0 0,0 0 0,-1 0 0,1-1 1,0 1-1,-1-1 0,1 0 0,-1 0 0,0 0 1,0-1-1,0 1 0,-1-1 0,1 1 0,0-2 17,1-6 67,0 0 0,0 0 0,-1 0 0,-1-1 0,0 1 0,0-1 0,-1 1 0,0-1-1,-1 0 1,-1 1 0,0-1 0,0 0 0,-1 1-67,-2 5 37,-1 1 0,1 0-1,-1 1 1,1-1 0,-2 1 0,1 0 0,0 0 0,-1 1-1,1-1 1,-1 1 0,0 0 0,0 1 0,0-1-1,-1 1 1,1 1 0,0-1 0,-1 1 0,1 0 0,-1 1-1,0-1 1,1 1 0,-1 0 0,1 1 0,-1 0-1,0 0-36,-17 18-3551,23-13 902</inkml:trace>
  <inkml:trace contextRef="#ctx0" brushRef="#br0" timeOffset="6502.494">2660 292 2849,'0'0'3084,"0"0"-2382,0 0-521,0 0 393,0 0 755,11 44-225,36 143-261,28 130 737,-74-315-2869,-7-15-1552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1:40.8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7244 128 69 0,'0'0'16'16,"0"0"-2"-16,0 0-14 16,0 0 14-16,0 0 16 15,0 0 12-15,0 0-24 16,179-7 21-16,-145 2-21 16,4 5-6-16,3 0 18 15,2 0-25-15,7 0-4 16,2 0 2-16,2 9 4 15,5-3-4-15,-1 0-1 16,4-4-2-16,2 0 9 16,2-2-7-16,3 0-2 15,2 0 2-15,1 0 1 16,0 0 3-16,-2 0-6 0,-6 0 0 16,2 0 13-16,-3 0-9 15,-3 0 0-15,-1 0 11 16,-1 0-14-16,0 0 19 15,-7 0-20-15,4 0 1 16,-5 0 3-16,0 2 2 16,-3 1-4-16,2 0 0 15,-2-3 2-15,0 2-4 16,3-2 0-16,0 2 0 16,5-2 2-16,-1 0 1 15,0 2-3-15,-2-2 0 16,-2 0 1-16,0 0-5 15,0 2 4-15,-3 0 0 16,-1-2 5-16,0 2-5 16,3 1-5-16,-5 2 3 0,0 0 2 15,2 1 0-15,-3-1 0 16,0 0 0-16,1-1 3 16,-1-2 0-16,-1 0-3 15,1-1 0-15,0-1 0 16,1 0 7-16,2 3-7 15,-3-3 0-15,4 5 0 16,2-1 0-16,-2-2-1 16,6 0 1-16,-5 0 0 15,3 0-1-15,-1-1 1 0,0-1 0 16,0 0 1 0,1 0-1-16,7 0 0 0,-3 0-1 15,7 0 3-15,-2 0-3 16,2 0 1-16,-4 0 0 15,1 0 0-15,-3 0-1 16,0 0 1-16,1 0 0 16,1 0 2-16,3 0-6 15,0 0 4-15,-1 0 0 16,-1 0 3-16,0-3-2 16,-2-1-1-16,1-2 0 15,-2 1 1-15,2 1-10 16,-6 0 17-16,1 0-8 15,-1 3 0-15,1-4 3 16,-3 3-3-16,1 2 0 0,0-2 3 16,-1 0-7-16,0 0 4 15,-3 0 0-15,0 0 1 16,3-1-1-16,3 0 0 16,-3 1 0-16,2 0 2 15,-2 2-5-15,1 0 3 16,2 0 0-16,-3 0 0 15,-2 0 1-15,2 0-4 16,-3 0 3-16,2 0 0 16,-2 0 1-16,3 0-1 15,0 0 0-15,0 0 0 16,0 0 0-16,-3 2 0 0,1 0-1 16,0-2 1-1,0 0 3-15,-1 0-3 0,6 0 0 16,-3 0 5-16,0 0-5 15,1 0 0-15,0 0-3 16,-1 0 9-16,0 0-11 16,0 0 5-16,-3 0 0 15,0 0 0-15,-1 0 3 16,0 0-4-16,-3 0 1 16,5 0 0-16,3 0-2 15,0 0 4-15,5 0-2 16,-2 0 1-16,1 0-1 15,-5 0-1-15,-2 0 1 16,-3 0 0-16,1 0 3 0,-5 0-3 16,-2 0 0-16,2 0-4 15,-1 0 5-15,-1 0-6 16,2 0 4-16,-2 0 1 16,-2 0 1-16,-2 0-1 15,-1-2 0-15,2 2 5 16,-5 0-5-16,2 0-2 15,0 0 1-15,0 0 1 16,-2 0 3-16,7 0-3 16,-4 0 0-16,3 0 4 15,0 0-4-15,1 0-4 16,-1 0 2-16,-1 0 4 16,4-2 3-16,-2 1-5 0,1 1 0 15,1-2 2-15,0 0-2 16,2 2-1-16,-1 0-4 15,-2-2 5-15,2 2 3 16,-1 0-3-16,-1-2 0 16,2 2-1-16,0 0 1 15,0 0 0-15,3 0-2 16,1 0 2-16,-1 0 4 16,-1 0-4-16,0 0 0 15,1 0-2-15,-1 0 4 0,2 0-4 16,-1 0 2-1,2 0 0-15,0 0 11 0,1 0-11 16,3 0 0-16,0 0 3 16,-1 0-1-16,-5 0-2 15,0 0 0-15,-2 0 2 16,-2 0 9-16,1 0-11 16,1 0 0-16,-1 0 11 15,1 0-11-15,-3-4 1 16,2 1-1-16,1 1 0 15,-4 1 18-15,4 1-17 16,-4 0 11-16,4-2 9 16,-4 2-13-16,0 0-3 15,-4 0-5-15,-2 0 5 16,-7 0 0-16,-2 0-5 0,-4 0 0 16,-6 0 7-16,-5 0-7 15,-6 0 0-15,-2 0-2 16,0 0 5-16,0 0 7 15,0 0-10-15,0 0 0 16,0 0-1-16,0 0-49 16,-2 0-116-16,-22 0-142 15</inkml:trace>
  <inkml:trace contextRef="#ctx0" brushRef="#br0" timeOffset="-7114">1969 51 22 0,'0'0'12'0,"0"0"-7"0,0 0 11 16,0 0-15 0,0 0 9-16,0 0 3 0,0 0 6 15,-17 0 9-15,17-2-5 16,0 2 7-16,0 0 17 15,0 0-18-15,0-2-5 16,0 2-22-16,0-2 3 16,0 1-10-16,0 1-10 15,4 0 15-15,14 0 17 16,3 0 19-16,6 0 11 16,-1 0-33-16,0 0-3 15,2 0-5-15,0-3-6 16,4 1 6-16,1 0-2 15,9 1-4-15,-3 1-3 16,6 0 3-16,3 0 5 16,5 0 2-16,-2 0-7 15,-1 0 0-15,-4 0 0 0,-5 0 0 16,1-4 0-16,-3 0 0 16,2-1 3-16,-2-2-2 15,2 1-1-15,1 1 0 16,-2 1 4-16,6 3-4 15,-1 1 0-15,1 0 0 16,-3 0 3-16,1 0-3 16,-1 0-1-16,0 5 1 15,-1-2 3-15,2 1-3 16,-4 2 0-16,2-1-1 0,-4-2 3 16,0 0-3-1,-3 0 1-15,-3 1 0 0,1-3 4 16,1 3-4-16,3 0-4 15,2-2 4-15,1 0 1 16,-1-2 1-16,4 0-2 16,-2 0 0-16,5 0-3 15,0 0 6-15,-1 0-5 16,3 0 4-16,-2 0 0 16,-1 0 3-16,-2 0-5 15,-4-2 0-15,-2 2 4 16,0 0-4-16,-4 0 0 15,0 0 4-15,-6 0-4 0,-2 0 0 16,0 0 0 0,0 0 0-16,-1 0 9 0,2 0-9 15,0 0 0-15,2 0 2 16,-2 0-1-16,0 2 2 16,-1-2-3-16,7 4 0 15,-1 0 16-15,5 1-16 16,-1-2 0-16,-3-1-2 15,0 0 6-15,-1-1 0 16,4 1-4-16,-2 1 0 16,-2-3 4-16,1 4 9 15,-7-4 5-15,-3 0-9 16,-5 0-9-16,-4 0 31 16,-2 0-24-16,-5 0 7 0,-2 0 9 15,-1 0-23-15,-3 0 6 16,0 0 15-16,0 0-1 15,0 0 17-15,0 0-33 16,0 0-2-16,0 0 14 16,0 0-16-16,0 0 0 15,0 0-82-15,-15 0-145 16</inkml:trace>
  <inkml:trace contextRef="#ctx0" brushRef="#br0" timeOffset="22242">1955 199 45 0,'0'0'73'15,"0"0"-43"-15,0 0-25 16,0 0-1-16,0 0 3 16,0 0 30-16,0 0 23 15,64-9-22-15,-34 4-12 16,2 4 0-16,4 1-2 16,4 0-11-16,7 0-3 0,9 0-6 15,5 0 2-15,7-2 0 16,3-2 0-1,1 0 3-15,-2 1-5 0,-3-4-2 16,0 4-2-16,1-1 1 16,-1 0-1-16,2 0 1 15,1-2 2-15,-3 0 2 16,-3-3-5-16,-1 5 0 16,-4-4-2-16,-2 2 8 15,-1 2-5-15,-2 1-1 16,1 3 3-16,-4 0-11 15,-1 0 9-15,-4 0-1 16,-1 0 0-16,-5 0 4 16,0 0-2-16,-2 0-2 0,4 0 0 15,-4 0 3-15,1 0-3 16,3 0 0-16,2 0-1 16,0 0 2-16,5 0-1 15,1 0 0-15,4 0 3 16,-2 0 6-16,0 0-9 15,0 0 1-15,0 0 10 16,1 0-5-16,-2 0-5 16,1 0-1-16,2 0 0 15,-1 0 8-15,-5 0-4 16,-3 0-2-16,-3-3 4 16,-8-4-5-16,-1 4 5 15,-3 0-6-15,-6 0 4 0,-2 2 16 16,-1-2-13-1,-3 3-6-15,-3 0 7 0,-2 0-7 16,-1 0 1-16,-2 0-2 16,-2 0 0-16,4 0 3 15,-4 0-3-15,1 0 0 16,-2 0 6-16,-1 0-6 16,1 0 1-16,-6 0 0 15,4 0 3-15,-5 0 6 16,0 0-10-16,0 0 0 15,0 0 13-15,0 0-13 16,0 0-7-16,0 0-42 16,0 0-95-16,0 0-39 15</inkml:trace>
  <inkml:trace contextRef="#ctx0" brushRef="#br0" timeOffset="22461">5131 125 69 0,'0'0'41'0,"0"0"-16"15,0 0 52-15,0 0 54 16,0 0-48-16,0 0-41 16,0 0-15-16,1 3-23 0,-1-3-8 15,0 0-46-15,0 0-10 16,0 0 25-16,0 0-48 15,0 0-67-15</inkml:trace>
  <inkml:trace contextRef="#ctx0" brushRef="#br0" timeOffset="22946">5131 125 19 0,'-22'-51'11'0,"22"51"53"0,0 0 12 15,0 0 9-15,0 0-11 16,0 0-28-16,9 0-18 15,-9 0-3-15,0 0-12 16,1 0 9-16,-1 0-14 16,0 0 1-16,3 0 0 15,-2 0-6-15,4 0-1 16,-2 0 3-16,-2 0-2 16,2 0 2-16,-2 0-4 15,2 0 0-15,1 0-1 0,1 0 2 16,-1 0 1-16,3 0-3 15,-3 0 3-15,2 0-2 16,-3 0-1-16,-2 0 0 16,2 0 4-16,-3 0 1 15,0 0-10-15,0 0 5 16,0 0-20-16,0 0 11 16,0 0-17-16,0 0 11 15,0 0-13-15,0 1-31 16,0-1-23-16,0 0-28 15</inkml:trace>
  <inkml:trace contextRef="#ctx0" brushRef="#br0" timeOffset="27952">53 602 17 0,'-13'-6'88'16,"-3"1"10"-16,9-2-27 16,-3 4-8-16,6 1 48 15,1 2-14-15,3-2-50 16,0 2-22-16,0 0 17 15,0 0-38-15,0 0-4 16,20 0-23-16,15 0 23 16,10 0 39-16,10 0-36 15,0 0 4-15,7 0 4 16,-6 0-5-16,-6 0-8 16,-6 0 2-16,-14 0-1 15,-8 0-3-15,-6 0-60 16,-6 0-34-16,-6 5-89 15,-4 5-56-15</inkml:trace>
  <inkml:trace contextRef="#ctx0" brushRef="#br0" timeOffset="28182">251 690 274 0,'0'0'22'16,"0"0"-17"-16,0 0 1 15,0 0 95-15,0 0-9 16,0 0-79-16,0 289 20 16,0-226-32-16,0-6 10 15,0-4 2-15,0-5-10 16,1-11-6-16,6-7 3 0,6-13-52 16,4-9-53-16,5-8-59 15,3-25-60-15</inkml:trace>
  <inkml:trace contextRef="#ctx0" brushRef="#br0" timeOffset="28506">524 907 232 0,'0'0'5'0,"0"0"27"16,0 0 102-16,0 0-50 15,0 0-43-15,0 0 2 16,69 248-35-16,-65-213 15 0,-1-3-20 15,-3-11 4-15,0-9 2 16,0-7-9-16,0-5 0 16,0 0 19-16,4 0-10 15,-4 0 0-15,0-21 32 16,0-9-41-16,3-9-12 16,5 0 7-16,3 1 10 15,0 6 2-15,2 7 2 16,-7 7-3-16,1 7 3 15,1 3-5-15,-1 3 3 16,3-2-7-16,3 3-15 16,9 3-25-16,2 1-78 0,0 0-105 15,-2 0-15 1</inkml:trace>
  <inkml:trace contextRef="#ctx0" brushRef="#br0" timeOffset="28959">956 1078 129 0,'0'0'113'16,"0"0"-47"-16,0 0 74 16,0 0-15-16,0 0-79 15,0 0-46-15,4-28-2 16,-4 7-27-16,0 3 20 16,0 6-23-16,0 4 23 15,-11 4-42-15,1 4 51 0,-2 0-6 16,4 0 19-1,-4 7-5-15,2 10-8 0,2 2 0 16,1 1 2-16,2-5-2 16,4-2 11-16,1-2-11 15,0-4 2-15,0 3 2 16,0-2-4-16,0-1-16 16,14-5 4-16,3-2-52 15,6 0-12-15,-1-2-15 16,-4-16 16-16,-2 1 17 15,-3 4 19-15,-6 5 39 16,-7 8 34-16,0 0 29 0,0 0 6 16,0 0-34-16,0 0-22 15,2 0 8 1,2 10-20-16,4 1 54 0,0 1-6 16,0-6-47-16,1 0 0 15,2-2-2-15,2-4-20 16,-3 0-61-16,6-2-46 15,-3-19-61-15</inkml:trace>
  <inkml:trace contextRef="#ctx0" brushRef="#br0" timeOffset="29124">1164 1016 3 0,'0'0'120'0,"0"0"0"16,0 0-17-16,0 0-13 15,0 0-37-15,0 0-30 16,0 0 0-16,28 144-23 0,-25-137 0 15,-1-2 14-15,-2-2-14 16,0-3-48-16,0 0-51 16,0-8 1-16,0-28-77 15</inkml:trace>
  <inkml:trace contextRef="#ctx0" brushRef="#br0" timeOffset="29542">1172 810 9 0,'0'0'139'0,"0"0"-128"15,0 0 3-15,0 0 6 16,0 0-14-16,0 0 13 16,29 27 5-16,-12-6-24 15,3 6-29-15,1 4-9 16,1 1 13-16,-2-1-1 0,4 1 24 16,-7-5-1-16,-2-2 3 15,-4-6 16-15,-2-5 10 16,-5-2 0-16,0-6 6 15,-4-3 2-15,0 1 1 16,0-4-15-16,0 0 23 16,0 0 16-16,0 0-22 15,0 0 4-15,0-5 9 16,0-13-50-16,0 1-11 16,5-1 10-16,2 7 2 15,-1 4 10-15,-2 5-9 0,3 2-1 16,-1 0 9-1,2 0-8-15,4 0 18 0,1 0-10 16,-5 10 9-16,1-2 1 16,-2 2-20-16,-6 0 1 15,4 0 10-15,-1 2-11 16,3 1-32-16,0-2-76 16,2-3-81-16,4-8-60 15</inkml:trace>
  <inkml:trace contextRef="#ctx0" brushRef="#br0" timeOffset="30457">1981 811 1 0,'0'0'125'0,"0"0"-9"15,0 0-35-15,0 0-13 16,0 0 3-16,0 0 13 15,-29-79-22-15,25 78-50 0,-5-1 4 16,2 2 30-16,-3 0-17 16,-6-2-7-16,2 2-12 15,-2 0-1-15,8 0-18 16,1 0 4-16,2 8-30 16,5 4-8-16,0 9 10 15,0 4 6-15,0 5 14 16,17 3 13-16,3-4 0 15,2-2-13-15,-1 0 13 16,-1-4 5-16,-7-3-5 16,-6-5-6-16,-7 0 2 15,0 3 4-15,0 4 5 0,-20 3-5 16,-4 1 0-16,-3-2 5 16,3-4-5-16,2-7-19 15,6-8-24-15,6-3-24 16,3-2-14-16,7 0-53 15,0 0 12-15</inkml:trace>
  <inkml:trace contextRef="#ctx0" brushRef="#br0" timeOffset="30756">2104 1065 67 0,'0'0'88'0,"0"0"29"15,0 0-36-15,0 0-11 16,0 0-14-16,0 0-56 0,124-123-3 15,-119 102-19-15,-5 5-42 16,0 0 30-16,0 6 9 16,-5 5-14-16,-10 3 39 15,2 2-1-15,1 0 2 16,-1 13-1-16,5 14 2 16,2 5 0-16,3 1 17 15,3-3-7-15,0-6 3 16,0-2-15-16,4-7 2 15,12-6 10-15,6-4-12 16,3-5-7-16,8 0-15 16,2-29 22-16,6-13-58 0,-2-16-72 15,1-6 19 1</inkml:trace>
  <inkml:trace contextRef="#ctx0" brushRef="#br0" timeOffset="30961">2516 714 79 0,'0'0'41'15,"0"0"37"-15,0 0-2 16,0 0-74-16,0 0 17 15,0 0-16-15,7 66 65 16,-7-23-12-16,0 1-22 16,3-3-18-16,6 0-1 15,1-1 5-15,5-4 12 16,3-2-23-16,-1-11-9 16,0-6 1-16,0-4-1 15,-1-8 0-15,4-5-4 16,-2 0-13-16,2 0-26 15,0-18-26-15,-10-6-146 0</inkml:trace>
  <inkml:trace contextRef="#ctx0" brushRef="#br0" timeOffset="31149">2422 907 440 0,'0'0'0'15,"0"0"18"-15,0 0 19 16,0 0-14-16,0 0 7 0,0 0-20 16,93 26-8-16,-55-21-2 15,8-4-1-15,-3-1-163 16,-2 0-76-16</inkml:trace>
  <inkml:trace contextRef="#ctx0" brushRef="#br0" timeOffset="31453">3276 301 422 0,'0'0'160'0,"0"0"-146"16,0 0-12-16,0 0-2 0,0 0 51 15,0 0-1-15,-13 451 5 16,7-322-47-16,-1-9-7 16,1-23 21-16,4-12-22 15,2-17 0-15,0-11 2 16,0-15 2-16,0-13-4 16,0-15 0-16,0-8-4 15,0-3-3-15,2-3-50 16,0 0-57-16,-2-16-61 15,0-29-105-15</inkml:trace>
  <inkml:trace contextRef="#ctx0" brushRef="#br0" timeOffset="33296">3292 531 32 0,'0'0'79'15,"0"0"-20"-15,0 0-28 16,0 0 21-16,0 0 14 16,0 0-21-16,2-118-29 0,-2 109 70 15,0 4-40-15,0-3-44 16,5-3 1-16,3 1-3 16,5-2-2-16,2 1-4 15,5 1 6-15,0-1-2 16,3 2 3-16,1-1-1 15,0 4 0-15,-2-1 1 16,-1 6-5-16,-4-1-4 16,0 2-5-16,-1 0 11 15,-3 0-13-15,3 0 15 16,1 8 11-16,0 2 16 16,0-2-5-16,3 1-14 15,-1 3-5-15,4-3 19 16,-2 6-21-16,1 4 4 0,-1 4 12 15,1 7-14-15,-2 6 14 16,1 2 7-16,-1 5-17 16,-1 8 38-16,-3 3-32 15,1 8 1-15,-4-4 24 16,0-5-30-16,2-3 11 16,1-9-8-16,-2-5-9 15,-1-7 30-15,-4-10-32 16,-2-5 0-16,-1-3 18 15,-3-6-17-15,-3-1 1 16,4-2 4-16,-1 1-6 16,-2 2 24-16,-1-1-24 15,0 0 0-15,0-4 6 16,0 1-3-16,3 5-3 0,1 0 0 16,1 2 2-16,-1 1-2 15,-3-2 0-15,-1-1 0 16,3 3 13-16,-3-3-12 15,0-4 0-15,0-1-1 16,0 3 8-16,0-4 12 16,0 0-16-16,0 0-3 15,0 0 39-15,0 0-27 16,0 0-2-16,0 0-9 16,0 0 6-16,2 1-1 15,-2 0-7-15,2-1 0 16,-2 0 0-16,0 0 0 15,0 0 0-15,0 0-5 0,0 0 10 16,0 0-4-16,0 0-1 16,0 0 0-16,0 0 8 15,0 0-8-15,0 0 0 16,0 0-14-16,2-2-82 16,-2-41-5-16,0-31-373 15</inkml:trace>
  <inkml:trace contextRef="#ctx0" brushRef="#br0" timeOffset="38891">4349 619 105 0,'-16'-5'121'0,"11"3"4"15,5 0 33-15,0 2-44 16,0 0-66-16,0 0-21 0,0 0-27 16,4 0 2-16,22 0 12 15,7 0-4-15,11 0-1 16,10-5-9-16,4-2 4 16,2 0 4-16,1 0-8 15,-9 2 0-15,-8 3 16 16,-12 2-15-16,-8-3-1 15,-11 3 0-15,-5 0-1 16,-5 0-23-16,-3 0-12 16,0 0-17-16,0 0 33 15,0 0-53-15,-13 0-40 16,-11 0-63-16</inkml:trace>
  <inkml:trace contextRef="#ctx0" brushRef="#br0" timeOffset="39980">4552 400 63 0,'0'0'28'16,"0"0"90"-16,0 0-12 16,0 0-52-16,0 0 14 15,0 0 17-15,12 396-70 16,-8-336-6-16,-1-5 31 15,-2-10-36-15,2-7 14 0,3-10-13 16,1-8 1 0,2-5 8-16,5-4-14 0,6-6 0 15,6-1-13-15,4-4 6 16,3 0-4-16,1 0 7 16,2-16-11-16,-2-7 4 15,-4-4-3-15,-1-5 7 16,-8 1 1-16,-3 3-14 15,-7 3 20-15,-2 7 0 16,-5 5 0-16,0 7 13 16,-1 2-13-16,-1 2 0 15,-2 2 20-15,0-2-10 16,0 2-5-16,0 0 3 16,0 0-4-16,0 0 32 15,0 0-31-15,0 0 0 16,0 0 24-16,0 0-18 15,0 0 2-15,0 0-9 0,0 0 9 16,0 0-4-16,0 0-4 16,0 0-5-16,0 0 13 15,0 0-9-15,0 0 1 16,0 0-5-16,0 0 4 16,0 0 14-16,0 0-15 15,0-6 6-15,0 3 3 16,-2-4-8-16,-5 3-5 15,3 3 1-15,-4 0 0 16,0-3-14-16,-1 4 14 0,4 0 0 16,-3 0 2-16,3 0-2 15,-2 0-5-15,-2 0 1 16,2 0 8-16,-2 14-22 16,1 4 18-16,2 3 0 15,2 0-11-15,1 1 9 16,3 0 1-16,0-4-5 15,0-4 6-15,4-6 2 16,12-3-2-16,1-3-17 16,4-2 2-16,8 0-10 15,4-2 4-15,1-21-25 16,8-5-32-16,-4-3-29 16,0 0-19-16,-1 1 4 0,-7 3 59 15,-6 3 24 1,-9 9 31-16,-7 5 8 0,-5 8 9 15,-3 2 107-15,0 0 1 16,0 0-19-16,0 0 15 16,0 0-76-16,-9 9-25 15,-2 4-12-15,2-1 1 16,1-1 11-16,4-1-12 16,1-1 0-16,3-1-2 15,0 3 3-15,0-2-1 16,0 3 0-16,15 2 3 15,5 4-5-15,-1-5 2 16,3 2 0-16,-4-3-3 16,-5-5 4-16,-4 2-1 0,-5-5 0 15,-4-2 2 1,0 0 5-16,0 1-7 0,0 5 0 16,-12 6 13-16,-9 2-9 15,-3 1-6-15,1-1 2 16,3-4 0-16,7-7-13 15,4-5 9-15,5 0-33 16,4-4-80-16,0-25-99 16</inkml:trace>
  <inkml:trace contextRef="#ctx0" brushRef="#br0" timeOffset="40236">5487 612 207 0,'0'0'120'16,"0"0"-109"-16,0 0-10 15,0 0 72-15,0 0-25 16,0 0-1-16,-16 127-14 16,8-78-13-16,0-3-18 15,4-10 17-15,4-4-19 16,0-9 0-16,0-2 1 16,0-5-1-16,14-4-4 15,1-3-1-15,0 2 10 16,0-8-15-16,3-1-43 15,-3-2 5-15,2 0-22 16,-1-2-86-16,-8-13-36 0</inkml:trace>
  <inkml:trace contextRef="#ctx0" brushRef="#br0" timeOffset="40428">5345 775 474 0,'0'0'11'16,"0"0"-2"-16,0 0 16 16,0 0 7-16,0 0-10 15,0 0-21-15,53 22-1 16,-21-18-19-16,5-4 3 16,6 0-8-16,5-17-120 0,0-12-42 15</inkml:trace>
  <inkml:trace contextRef="#ctx0" brushRef="#br0" timeOffset="40691">5753 598 363 0,'0'0'26'15,"0"0"-13"-15,0 0 25 16,0 0 43-16,0 0-41 16,0 0-20-16,-63 116-19 15,63-99 15-15,0 0-16 16,0 1 0-16,7 1 29 15,6 1-29-15,3-2 9 16,-2 1 4-16,-1-2-12 16,-4 3 9-16,-2-1-10 0,-7 3 0 15,0-3 20-15,0 4-16 16,-12-2-3-16,-6-1-1 16,1-8-21-16,-3-5 15 15,4-5-51-15,6-2-94 16,3 0-51-16</inkml:trace>
  <inkml:trace contextRef="#ctx0" brushRef="#br0" timeOffset="41005">5838 889 41 0,'0'0'77'0,"0"0"5"16,0 0 22-16,0 0-33 15,0 0-5-15,0 0-9 0,154-10 6 16,-132-2-58-16,-2-1 2 15,-9-4-7-15,-7 1-8 16,-4 0-4-16,0-1-28 16,0 1-14-16,-15 4 32 15,-1 2-8-15,-1 7-8 16,-1 3 22-16,6 0 2 16,0 10 14-16,6 11-2 15,-1 2 2-15,7 4 41 16,0-3-17-16,0-1 7 15,9-3-8-15,15-3-8 16,9-8-15-16,4-4-24 0,6-5-1 16,0 0 9-16,6-21-89 15,-2-17 17-15</inkml:trace>
  <inkml:trace contextRef="#ctx0" brushRef="#br0" timeOffset="41252">6429 586 51 0,'0'0'90'0,"0"0"51"15,0 0-52-15,0 0-24 16,0 0-48-16,0 0-3 16,0 0 11-16,-22 88-12 15,15-43 7-15,3-1 7 16,4-4-1-16,0-2-5 16,0-9-14-16,0-1 6 0,8-1 11 15,8-6-23-15,4-5-1 16,-1-9-10-16,2 0 10 15,6-6 6-15,-4-1-6 16,4 0-28-16,-5 0 6 16,-5-10-40-16,-4-6-89 15,-9-2-97-15</inkml:trace>
  <inkml:trace contextRef="#ctx0" brushRef="#br0" timeOffset="41464">6274 759 582 0,'0'0'24'15,"0"0"-14"-15,0 0 4 16,0 0 13-16,0 0 19 16,0 0 10-16,107 23-55 15,-68-23 13-15,0 0-14 16,-2 0 0-16,0 0-25 15,-3-6-76-15,-9-11-165 16</inkml:trace>
  <inkml:trace contextRef="#ctx0" brushRef="#br0" timeOffset="41829">7034 735 336 0,'0'0'88'0,"0"0"-88"0,0 0 0 15,0 0 35-15,0 0 4 16,0 0 23-16,126 40-44 16,-85-35-10-16,1-3 13 15,-8 1-21-15,-8-3-1 16,-6 0-26-16,-9 0-92 15,-9 0-56-15</inkml:trace>
  <inkml:trace contextRef="#ctx0" brushRef="#br0" timeOffset="42045">7093 905 447 0,'0'0'40'0,"0"0"-16"16,0 0-24-16,0 0 72 15,0 0-36-15,0 0-3 16,130 33 24-16,-93-32-21 16,-3 2-26-16,-2-3-10 15,-6 2 0-15,-5-2-12 16,-1 0-11-16,-3 0-77 16,-2 0-120-16,0 0-79 15</inkml:trace>
  <inkml:trace contextRef="#ctx0" brushRef="#br0" timeOffset="42557">8004 545 80 0,'0'0'15'0,"0"0"-13"0,0 0 4 15,0 0 65-15,0 0 62 16,0 0-49-16,-76 190 7 15,76-155-29-15,0-4-35 16,3 1 8-16,22-7-14 16,2-2-5-16,8-1 28 15,4-9-40-15,3 0 7 16,-4-12-6-16,1-1-5 16,-2 0-19-16,-7-23 18 15,-6-9 2-15,-8-5 4 16,-10-4-5-16,-6 1-27 15,0 2 24-15,-6 7-36 16,-14 6 29-16,-6 7 9 0,-2 5-7 16,-2 3-7-16,0 3 15 15,1 7 0-15,3 0 2 16,8 0-2-16,5 0-5 16,9 0 3-16,4 0-72 15,0 0-93-15,15-1-121 16</inkml:trace>
  <inkml:trace contextRef="#ctx0" brushRef="#br0" timeOffset="42857">8372 301 404 0,'0'0'89'0,"0"0"-34"0,0 0-50 16,0 0 18-16,0 0-4 15,0 0 32-15,-122 194-12 16,94-105-17-16,-2 13 36 16,-3 5-37-16,-2-3-13 15,-3-4 21-15,1-8-29 16,-4-4 7-16,6-10-7 16,2-10 3-16,7-12-1 15,6-18-2-15,9-14 0 16,6-11-10-16,5-9 10 15,0-4-31-15,3 0-69 0,27 0-7 16,7-35-35 0,5-20-303-16</inkml:trace>
  <inkml:trace contextRef="#ctx0" brushRef="#br0" timeOffset="43018">8701 976 832 0,'0'0'0'0,"0"0"-2"16,0 0-5-16,0 0 14 16,0 0 5-16,0 0 7 15,4 0-19-15,-4 0-65 16,-1 0-226-16</inkml:trace>
  <inkml:trace contextRef="#ctx0" brushRef="#br0" timeOffset="45673">8170 1438 134 0,'0'0'76'16,"0"0"-32"-16,0 0-25 16,0 0-13-16,0 0-2 15,0 0-4-15,0 0-1 16,0 0-6-16,-4 0 7 0,-5 0 7 15,1 0-4 1,-2 0-3-16,1 0 19 0,3 0 13 16,2 0 14-16,1 0-20 15,2 0 9-15,1-2 40 16,0-1-51-16,0 3-17 16,0-1-4-16,13-4-2 15,15-2 17-15,7 2-15 16,2-3 3-16,-1 4 12 15,-1 0-18-15,-5 1 0 16,-4 0 5-16,-4 1-5 16,-7 2 0-16,-3 0-5 15,-4 0-22-15,-3 0 22 16,-4 0-59-16,-1 0-14 16,0 0 3-16,0 6-6 15,-4 2-72-15</inkml:trace>
  <inkml:trace contextRef="#ctx0" brushRef="#br0" timeOffset="45936">8129 1417 236 0,'0'0'110'16,"0"0"-86"-16,0 0-24 15,0 0 0-15,0 0 17 16,0 0 57-16,123 11-34 15,-73-7-29-15,-4-4-1 16,-8 0-1-16,-5 1 1 16,-4-1-10-16,-9 3 0 0,-10-3 8 15,-3 0-8-15,-6 0-10 16,-1 2 6-16,0-2-14 16,0 0-17-16,0 0-21 15,-17 0-98-15,-7-6-49 16</inkml:trace>
  <inkml:trace contextRef="#ctx0" brushRef="#br0" timeOffset="46182">8180 1399 35 0,'0'0'203'16,"0"0"-200"-16,0 0 29 15,0 0 46-15,0 0 7 16,0 0-36-16,175 37-32 16,-129-37 32-16,-6 0-44 15,-5 0 0-15,-9 0 14 16,-9 0-19-16,-11 0-4 16,-3 0-31-16,-3 0-41 15,0-3 50-15,-16-3-64 16</inkml:trace>
  <inkml:trace contextRef="#ctx0" brushRef="#br0" timeOffset="46413">8057 1489 134 0,'0'0'52'0,"0"0"-39"16,0 0 70-16,0 0-1 15,0 0-17-15,0 0-9 16,285 13-28-16,-238-13 21 16,-8 0-49-16,-15 0 3 15,-11 0-10-15,-9 0-2 16,-4 0-47-16,0 0-39 16,-1 0-11-16,-26 0-151 0</inkml:trace>
  <inkml:trace contextRef="#ctx0" brushRef="#br0" timeOffset="46634">8124 1470 272 0,'0'0'20'0,"0"0"3"15,0 0 34-15,0 0 13 16,0 0-25-16,0 0-20 15,257-10-17-15,-227 4-3 0,-10 0-10 16,-12 3-36 0,-8 3-64-16,0-3-11 0,-7-3-36 15</inkml:trace>
  <inkml:trace contextRef="#ctx0" brushRef="#br0" timeOffset="46800">8143 1338 92 0,'0'0'299'16,"0"0"-299"-16,0 0 0 15,0 0 54-15,0 0 1 16,0 0-42-16,146 48 13 16,-113-43-26-16,-5 3-86 15,-10-4-110-15</inkml:trace>
  <inkml:trace contextRef="#ctx0" brushRef="#br0" timeOffset="60927">452 1460 54 0,'0'0'12'16,"0"0"0"-16,0 0 2 16,0 0 18-16,0 0 17 15,0 0-3-15,9 8 18 16,-9-8 4-16,0 0-23 16,0 0 48-16,0 0-51 15,0 0-25-15,0 0 16 0,0 0-33 16,0 0 6-1,0 0-6-15,0 0 2 0,0 0 5 16,0 0-7-16,0 0 0 16,0 2 14-16,0-2-11 15,0 0-1-15,0 0-2 16,0 0 4-16,0 0-16 16,0 0-31-16,0 0-98 15,1 0-119-15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3:01.1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0 630 0,'0'0'39'0,"0"0"16"15,0 0-4-15,0 0-27 16,0 0 4-16,0 0-28 15,16 91-97-15,-16-91-187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2:54.1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89 89 564 0,'0'0'73'0,"0"0"-69"16,0 0 28-16,0 0 10 15,0 0-10-15,0 0-32 16,4 11-3-16,18 4 3 16,7 5 0-16,-4 3-7 15,1 3-65-15,-6 1-81 16,-8-6-133-16</inkml:trace>
  <inkml:trace contextRef="#ctx0" brushRef="#br0" timeOffset="209">30 426 14 0,'0'0'396'0,"0"0"-345"0,0 0 32 16,0 0-49-16,0 0 2 16,0 0-6-16,-30 257-18 15,39-223-2-15,4-3-10 16,0-5 1-16,0-8-9 15,2-9-41-15,-2-5-52 16,4-4-66-16,3-4-11 16</inkml:trace>
  <inkml:trace contextRef="#ctx0" brushRef="#br0" timeOffset="587">299 513 249 0,'0'0'51'16,"0"0"-34"-16,0 0 82 15,0 0 14-15,0 0-26 16,0 0-60-16,42 145 0 16,-33-113-20-16,-5-8 0 15,0-7 9-15,0-8-16 16,1-7-7-16,-2-2-2 16,-3 0-31-16,1 0 1 15,3-14 2-15,1-13-5 16,2-2-4-16,-1-3 26 15,1 13 20-15,-3 6 3 16,3 6 0-16,-5 6 7 16,0 1 19-16,-2 0-20 0,5 0 28 15,-1 0-37-15,6 16 22 16,1 6 31-16,2 5-38 16,-4-5 3-16,7 0-17 15,-6-5 9-15,1-1-20 16,-2-4-26-16,-4-6-49 15,4-6-27-15,-2 0-59 16,2-24-1-16</inkml:trace>
  <inkml:trace contextRef="#ctx0" brushRef="#br0" timeOffset="988">682 308 53 0,'0'0'91'0,"0"0"-57"16,0 0 19-16,0 0 86 15,0 0-3-15,0 0-48 16,70 160-58-16,-57-120-10 16,-1-3 21-16,1-2-40 15,-1-2 2-15,-2 1 11 16,-3-11-10-16,-1-6 3 16,-3-8-7-16,-2-5 2 15,2-4 0-15,-3 0-2 16,0 0 0-16,0 0 4 15,0-5-4-15,0-16-35 16,-16-6-56-16,-5-4 56 16,1 11-20-16,2 4 11 15,4 10 32-15,1 6 12 0,6 0 8 16,-1 0 25-16,0 4-22 16,3 18 1-16,5 0 29 15,0 6-4-15,0 0 0 16,0-1-16-16,0-6-14 15,10-5 5-15,1-1-12 16,6-7 2-16,3-1-20 16,3-5 16-16,9-2-61 15,2-5-84-15,3-22-99 16</inkml:trace>
  <inkml:trace contextRef="#ctx0" brushRef="#br0" timeOffset="2865">958 707 105 0,'0'0'12'0,"0"0"13"16,0 0 26-16,0 0-51 15,0 0-54-15,0 0 12 16</inkml:trace>
  <inkml:trace contextRef="#ctx0" brushRef="#br0" timeOffset="3657">958 707 87 0,'-33'-92'91'16,"33"92"-71"-16,0 0-14 15,0 0-6-15,0 0-63 0,0 0 25 16,0-33 29 0,0 25 8-16,0-6 1 0,0 0 20 15,0 1-3-15,0 2-4 16,0 1 23-16,0 2-12 16,0-1-3-16,0 8-16 15,0-1 15-15,0 2-8 16,0 0-12-16,0 0-8 15,7 0 8-15,-1 3 19 16,1 4 24-16,-3-1-35 16,0-2 9-16,-2-3 5 15,-2-1-14-15,0 3 9 16,3-3-13-16,-3 0 0 16,0 0 17-16,0 0-7 15,0 0 11-15,0 0 8 0,0 0-10 16,1 0 17-1,-1 0-31-15,0 0-8 0,0 0 21 16,0 0-16-16,0 0-6 16,0 0 18-16,0 0-15 15,0 0-3-15,0 0 0 16,0 0 0-16,5 6-11 16,6 2-3-16,2 7 14 15,4 0 17-15,3 1-17 16,2-1 7-16,-1-5-7 15,0-3 0-15,-5-3 1 16,0-4-1-16,-7 0-8 0,-5 0-5 16,-4 0 13-1,0 0 21-15,0-11-12 0,0-5-1 16,0-6-8-16,-7 1-6 16,-6 9 2-16,1 5-13 15,2 6 3-15,2 1 14 16,-1 0 0-16,-2 0 2 15,-2 19-7-15,4 8 5 16,2 6 0-16,7 3 2 16,0-3 3-16,0-3 10 15,12-11-15-15,5-6 0 16,3-3-5-16,5-6-44 16,4-4-8-16,5-4-31 15,4-24-13-15,-4-3-53 16</inkml:trace>
  <inkml:trace contextRef="#ctx0" brushRef="#br0" timeOffset="3891">1387 553 48 0,'0'0'141'16,"0"0"-44"-16,0 0-41 16,0 0 21-16,0 0-20 15,0 0-16-15,54 239-7 16,-49-203-29-16,-2-5 18 15,-3-5-23-15,0-5 0 0,0-7 0 16,0-4 0 0,0-5-12-16,0-5-15 0,-8 0 7 15,0-2-11-15,-1-19-103 16,-2-12 30-16,5-8 12 16,3-2-25-16</inkml:trace>
  <inkml:trace contextRef="#ctx0" brushRef="#br0" timeOffset="4091">1484 578 73 0,'0'0'68'16,"0"0"27"-16,0 0-42 16,0 0 6-16,0 0-23 15,0 0 47-15,88 13-21 16,-85 11-20-16,-3 8-3 16,0 4 4-16,0 0-15 15,-5 2-15-15,-10-7-11 0,6-4-2 16,-2-11-2-16,5-9-19 15,-1-6 1-15,5-1-27 16,-1-4-60-16,3-21-189 16</inkml:trace>
  <inkml:trace contextRef="#ctx0" brushRef="#br0" timeOffset="4752">1600 612 62 0,'0'0'68'0,"0"0"75"16,0 0-57-16,0 0-12 15,0 0-3-15,0 0-40 16,101 17-13-16,-80-17-9 0,0 0-4 16,1 0 26-16,-2 0-31 15,-10 0-17-15,-1-7 12 16,-7 0-25-16,-2-4 16 16,0 3-24-16,0-1 3 15,-4 4 32-15,-4 3-12 16,-1 2-4-16,2 0 19 15,3 0 31-15,4 0-31 16,-2 0-17-16,-1 6 17 16,3 9 40-16,0 6-1 15,0-1-16-15,0 0 8 16,0-4-27-16,13 1-4 16,3-7-8-16,1-4-32 0,7-4-14 15,6-2-26 1,3-8-20-16,-1-14 21 0,-1-9-7 15,-4 6 32-15,-4 2 41 16,-4 11 13-16,-8 6 53 16,-5 5-12-16,-3 1 4 15,-3 0-8-15,0 0-15 16,1 2 41-16,2 11-7 16,-3 2-11-16,2 1 23 15,-2 2-28-15,0-2-16 16,0-3 2-16,0-1-26 15,0-7 1-15,0 0-1 0,0-4-18 16,0-1 12-16,0 0-22 16,0 0-41-16,3-6 26 15,8-6-20-15,-2-1 31 16,1 1 32-16,3 4 4 16,-2 3 21-16,-2 0-10 15,2 5 1-15,-2 0 3 16,-1 0-11-16,-2 0 10 15,-2 0-10-15,0 0-6 16,1 5 24-16,-1 0-25 16,3 1-2-16,2-4-14 15,7-2-68-15,1 0-49 16,6-16-31-16</inkml:trace>
  <inkml:trace contextRef="#ctx0" brushRef="#br0" timeOffset="5753">2433 237 292 0,'0'0'115'16,"0"0"-113"-16,0 0 37 15,0 0 66-15,0 0-56 16,0 0-18-16,42 272 28 16,-34-226 1-16,1-5-40 15,-1-8-3-15,0-6-13 16,-4-6-3-16,-4-15-1 15,0 1 5-15,0-7-15 16,0 0 10-16,0 0-10 0,0 0 9 16,-4-16-31-1,-18-11-128-15,-2-7 82 0,0 3 18 16,5 9-12-16,3 8 64 16,8 10 8-16,-1 4 54 15,9 0-20-15,-7 0-12 16,1 11-11-16,-1 12-8 15,-3 9 70-15,3 0-51 16,3 0 6-16,-1-4 10 16,4-4-13-16,1-2-8 15,0-7-9-15,0-2 6 16,6-5-21-16,9-3 7 16,7-4-31-16,3-1 30 0,8 0-20 15,5 0 21-15,-4-13 0 16,7-10 3-16,-3-5-14 15,0-5-1-15,0 0-1 16,-7 0 9-16,0 8-20 16,-9-1 2-16,-5 9 14 15,-5 2 8-15,-7 3-6 16,-5 4 6-16,0-2 0 16,0 2 13-16,-1 4-13 15,-11 3 0-15,1 1 17 16,1 0-4-16,-2 0-13 15,-2 9-1-15,3 8 1 0,-1 3 17 16,4 2-6 0,3 2 11-16,5-2-5 0,0-1-8 15,0-1 20-15,0-4-29 16,3-3-1-16,10-6-3 16,3-4-33-16,2-3 8 15,3 0-1-15,3-10-15 16,2-8 15-16,-3 2-26 15,-1 4 44-15,-4 6-3 16,-4 6 10-16,-3 0 5 16,-2 0 6-16,0 14 6 15,-2 1 49-15,-2 3-14 16,-2-3-14-16,2 1 16 16,-5-4-19-16,0-1-17 15,0-4 2-15,0-4-4 0,0-1-1 16,0-2-10-16,0 0-8 15,0 0 7-15,1-21-53 16,2-7-89-16,5-1 49 16,2 1 64-16,6 6 28 15,1 7-7-15,-4 5 9 16,3 4 20-16,-7 3-15 16,-2 3 10-16,-2 0 2 15,0 0-5-15,-1 9 52 16,3 1-7-16,-3 4-26 0,2-2 19 15,-2-6-50 1,-1-2 2-16,-1-4-6 0,2 0-47 16,3 0-2-16,6-10-43 15,4-17 57-15,5-16-86 16,1-6-122-16</inkml:trace>
  <inkml:trace contextRef="#ctx0" brushRef="#br0" timeOffset="5934">3260 289 256 0,'0'0'46'0,"0"0"-3"16,0 0 103-16,0 0-45 16,0 0-45-16,0 0-9 15,20 175-21-15,-15-155 8 16,-1 1-27-16,-1-4-6 16,-2-6-1-16,-1-2 9 15,0-1-20-15,0 1-25 0,0-1-86 16,-15-4-22-16,-8-4-204 15</inkml:trace>
  <inkml:trace contextRef="#ctx0" brushRef="#br0" timeOffset="6112">3129 505 468 0,'0'0'76'15,"0"0"-76"-15,0 0 16 16,0 0 38-16,0 0-49 15,0 0-5-15,47 0 17 0,-14 0-16 16,0 0-1 0,3 0-6-16,-1-1-103 0,-3-8-75 15,-4 0-73-15</inkml:trace>
  <inkml:trace contextRef="#ctx0" brushRef="#br0" timeOffset="6787">3445 0 302 0,'0'0'256'15,"0"0"-256"-15,0 0 9 16,0 0 18-16,0 0 70 0,0 0-5 16,21 289-45-1,-21-211-35-15,0-10 29 0,0-8-31 16,0-7-4-16,0-5-6 15,3-10 3-15,6-4-4 16,2-9 1-16,-2-15-14 16,-3-8 9-16,2-2-25 15,1 0 12-15,7 0-9 16,4-14 17-16,3-11 0 16,1-3 9-16,-3 5-28 15,-4 8 19-15,-1 1 9 16,-4 8-2-16,-11 6 1 15,-1 0 2-15,0 0 24 16,0 0-24-16,3 0 5 0,3 16 13 16,5 3 15-1,-1-1-20-15,-1-2-4 0,-1-5-6 16,0-5-1-16,-1-2-2 16,-3-4-36-16,-3 0 6 15,7 0-16-15,0-16 20 16,1-5 9-16,1-4-4 15,-2 2 14-15,1 6 7 16,-3 6 0-16,-5 4 33 16,-1 7-6-16,0 0 5 15,0 0-17-15,0 0-13 16,0 9 9-16,7 18-8 16,2 12 22-16,4 14 33 0,0 8-52 15,1 1 7 1,0 4 8-16,-4-9-12 0,-1-5 3 15,-5-14-12-15,-4-7 0 16,0-8 23-16,0-5-22 16,0-1 1-16,-6-4 8 15,-9-4-2-15,-11-1 6 16,-7-7-14-16,-6-1-19 16,-6 0 18-16,-6-14-55 15,6-26-55-15,2-13-166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3:05.8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15 272 0,'0'0'48'0,"0"0"60"16,0 0 8-16,0 0-116 16,0 0-11-16,0 0 6 15,37-18 5-15,17 18 36 16,21 0 0-16,13 7-10 16,17 7 27-16,14 1-51 0,9-2-2 15,11 0 10 1,9-4-7-16,6-4 7 15,-1-5-10-15,2 1 5 0,-3 2-6 16,-2-3 1-16,0 4-2 16,-7 1 0-16,-11 3 0 15,-2-3-7-15,-4-2-11 16,-10 2-26-16,-6-5 45 16,-8 0-40-16,-4 0-12 15,-3 0 53-15,-3 0 0 16,-9 0 3-16,-12 0-7 15,-8 0 13-15,-4 0-1 0,-8 3-8 16,1 6 0 0,1 4 3-16,-3 0-2 0,-4 2 15 15,-6-5-12-15,-7 1-4 16,-5-4 17-16,-8-1-5 16,-7-2-8-16,-4-2-2 15,-8 0-2-15,-1-1-83 16,0-1-39-16,-14 0-49 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3:01.5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73 60 571 0,'0'0'111'0,"0"0"-111"16,0 0-5-16,0 0 5 15,0 0 3-15,0 0 39 0,116 75-42 16,-88-63-1 0,-8-2-53-16,-8-5-112 0,-7 3-85 15</inkml:trace>
  <inkml:trace contextRef="#ctx0" brushRef="#br0" timeOffset="188">113 353 472 0,'0'0'73'16,"0"0"-60"-16,0 0 38 16,0 0-20-16,0 0 9 15,0 0-22-15,31 251-10 16,-31-217 33-16,4-8-41 15,-3-8 0-15,2-5-3 0,1-12-53 16,4-1-42-16,2 0-154 16,5-19-55-16</inkml:trace>
  <inkml:trace contextRef="#ctx0" brushRef="#br0" timeOffset="1089">634 22 628 0,'0'0'0'15,"0"0"17"-15,0 0 1 16,0 0 40-16,0 0-35 0,0 0 3 16,78 282-14-16,-71-245-10 15,-3 1 35-15,-4-3-30 16,0-6-5-16,0-4 10 15,0-5-9-15,-11-2 8 16,-2-4-9-16,0-4-1 16,4-2 9-16,4-4-10 15,-1 1 0-15,4-5 3 16,2 0-3-16,0 0 0 16,-4-1-16-16,0-16-40 15,-8-7 5-15,0-4 16 16,-3 1-1-16,-1 4 31 15,1 2 4-15,2 9 1 16,4 9 6-16,4 3 8 0,-3 0 56 16,0 0-70-1,-4 11 7-15,2 9 7 0,-1 4-1 16,2-2 14-16,5-2-22 16,3 1 2-16,1-6 2 15,0 0-9-15,0-4-1 16,0-1-12-16,10-1 11 15,7-3-14-15,7-3-31 16,6-3-17-16,6 0 36 16,0-15-78-16,1-6-20 15,-3 2 31-15,-5 2-41 16,-3 6 82-16,-5 4 49 16,-2 5 5-16,-5 2 35 0,-1 0 29 15,-2 0-1 1,1 0-8-16,-4 2-14 0,-2 3 25 15,1-3-29-15,2-2-20 16,-1 0 22-16,2 0-29 16,9 0-1-16,-2 0 31 15,2 0-18-15,1-9-11 16,-3 0 2-16,-1 0-9 16,-3-1 35-16,-8 2-38 15,3 0-1-15,-7-1 21 16,2 0-21-16,-3-5 7 15,0-2-7-15,0 1-15 16,0 0 14-16,0 1-26 16,-9 2-6-16,-2 5 23 0,-2 3-6 15,0 4-14-15,0 0 25 16,2 1 5-16,2 19 4 16,1 5-1-16,2 4 9 15,3-1 38-15,3-3-28 16,0-1 8-16,0-6-20 15,7-3-2-15,10-3-15 16,3-4 7-16,2-2-26 16,4-6 6-16,2 0-54 15,-1-13-27-15,1-14-106 16,-3-3-105-16</inkml:trace>
  <inkml:trace contextRef="#ctx0" brushRef="#br0" timeOffset="1427">1268 381 80 0,'0'0'90'0,"0"0"78"0,0 0-54 16,0 0-21-16,0 0-12 16,0 0-45-16,39 137 18 15,-39-116-23-15,0-6-26 16,0-2 29-16,0-8-32 16,0-2 4-16,0-3 10 15,0 0-11-15,0 0-10 16,0-21 2-16,0-8-113 15,0-3 63-15,7-1 16 16,7 6 34-16,4 8-8 0,-3 4 12 16,1 9-1-16,-3 4 0 15,-4 2 7-15,1 0 24 16,1 2-15-16,-5 10 9 16,2-2 17-16,0 7-23 15,0-3-3-15,1 1-16 16,2 0 4-16,-2-3-14 15,1 2-27-15,-2-4-69 16,4-6-83-16,-1-4-68 16</inkml:trace>
  <inkml:trace contextRef="#ctx0" brushRef="#br0" timeOffset="1745">1673 73 573 0,'0'0'120'15,"0"0"-60"-15,0 0-29 16,0 0 39-16,0 0-12 16,0 0-58-16,5 0 0 15,-5 0-5-15,0 0 17 16,0 0 0-16,0 0-11 15,0 0 7-15,0 0 18 0,0 0-25 16,0 0 17 0,0 0-8-16,0 0-4 0,0 0 12 15,0 0-18-15,0 0 0 16,0 0-6-16,0 0 2 16,-18 0-63-16,-13 0-152 15</inkml:trace>
  <inkml:trace contextRef="#ctx0" brushRef="#br0" timeOffset="2357">1938 538 4 0,'-8'0'47'16,"2"-6"-41"-16,-1 4-3 0,2-4-3 16,0 2-57-1,-3 0 54-15,3 2 3 0,-4 2 1 16,-2 0-1-16,-2 0-1 16</inkml:trace>
  <inkml:trace contextRef="#ctx0" brushRef="#br0" timeOffset="2918">1638 40 7 0,'0'0'90'15,"0"0"26"-15,0 0 34 0,0 0-51 16,0 0-26 0,0 0 6-16,-15-23-14 0,14 23 4 15,1-1-42-15,0 1-22 16,0 0 12-16,0 0-17 16,0 0-4-16,0 0 3 15,0 7-4-15,0 28-3 16,0 15 5-16,0 7 3 15,0 5 4-15,0-3-4 16,0-5 0-16,0-8-2 16,0-11 6-16,0-7-8 15,8-10 4-15,4-3 0 16,-2-3-8-16,3-6 8 16,0-1-16-16,0-2 11 15,1-3-13-15,-1 0-5 0,1 0-33 16,3-12 7-1,-1-14-2-15,0-3-136 0,-6 1-98 16</inkml:trace>
  <inkml:trace contextRef="#ctx0" brushRef="#br0" timeOffset="3161">1513 280 365 0,'0'0'153'0,"0"0"-153"0,0 0 0 15,0 0 14-15,0 0 41 16,0 0-11-16,150 17 1 16,-107-17-21-16,-1 0 1 15,-4 0-25-15,-8-5 0 16,-7 1-9-16,-8 1-9 15,-11 1-107-15,-4-1-207 16</inkml:trace>
  <inkml:trace contextRef="#ctx0" brushRef="#br0" timeOffset="5794">0 430 345 0,'0'0'156'0,"0"0"-130"15,0 0 13-15,0 0 40 0,0 0-68 16,0 0 12-16,172 0 45 16,-73 0-39-16,14 0-21 15,13-4 7-15,13 0-15 16,8 0 22-16,6-2-22 16,-5-2 0-16,-8-1 12 15,-16-3-11-15,-19 0-1 16,-25 3 0-16,-30 3-27 15,-28 6-39-15,-22 0-113 16,-38 6-134-16</inkml:trace>
  <inkml:trace contextRef="#ctx0" brushRef="#br0" timeOffset="6028">111 545 449 0,'0'0'71'0,"0"0"-37"16,0 0-34-16,0 0 54 16,0 0 2-16,0 0 3 15,448 59-39-15,-321-59 57 16,7 0-58-16,1 0-13 16,-9 0 8-16,-19-3-14 15,-22-2-4-15,-27 1-27 16,-22 4-45-16,-20 0-53 15,-16-4-180-15</inkml:trace>
  <inkml:trace contextRef="#ctx0" brushRef="#br0" timeOffset="6276">312 225 481 0,'0'0'75'15,"0"0"-41"-15,0 0 57 16,0 0-15-16,0 0-32 16,0 0 22-16,646-92-53 15,-503 79 17-15,-7 8-30 16,-10 5 10-16,-17 0-13 16,-26 18 3-16,-23 5-11 0,-19 5-21 15,-19 0-53 1,-19 7-35-16,-3-5-115 0,-25-8-181 15</inkml:trace>
  <inkml:trace contextRef="#ctx0" brushRef="#br0" timeOffset="6907">2458 264 61 0,'0'0'64'0,"0"0"-63"16,0 0 30-16,0 0-28 16,0 0 30-16,0 0 11 15,-66-76 0-15,51 73-10 16,3 3 31-16,-1 0-33 16,6 0-11-16,2 0 4 15,4 0-25-15,1 0-5 16,0 11 4-16,0 5-14 0,6 6 15 15,11-1 4 1,3 0 8-16,-3-2 26 0,0 1-14 16,-4-1-12-16,-6-2 14 15,-3 3-24 1,-4 1 2-16,0 0 8 0,-4 1-9 16,-13-4 5-16,0-5-8 15,-2 2 0-15,5-7-11 16,1-6-19-16,9-2-89 15,4 0-45-15</inkml:trace>
  <inkml:trace contextRef="#ctx0" brushRef="#br0" timeOffset="7298">2874 225 263 0,'0'0'98'16,"0"0"19"-16,0 0 6 15,0 0-91-15,0 0-22 16,0 0-10-16,-72 26-1 16,51-3 1-16,4 2 0 15,4 2 1-15,2-3 4 16,6-3-2-16,4-7 3 16,1-2-6-16,0-5-7 15,0-3-5-15,8 0 11 16,7-4-54-16,5 0-9 15,1 0-59-15,1-4 86 0,-5-4-30 16,1-1 34-16,-5 7 13 16,-3 2 20-16,2 0 5 15,-2 0 20-15,0 0 19 16,-6 3-14-16,2 2-2 16,-3-2-11-16,-2 1 17 15,2 4 4-15,-2 0-13 16,4 2-24-16,-1 0-2 15,5-1-27-15,2-6-115 16,5-3-92-16</inkml:trace>
  <inkml:trace contextRef="#ctx0" brushRef="#br0" timeOffset="8121">3160 239 344 0,'0'0'77'0,"0"0"-56"0,0 0-21 16,0 0 64-16,0 0-33 16,0 0 3-16,0 103 8 15,0-81-22-15,0-7-3 16,0-3-17-16,0-6 0 16,0-3 12-16,0-3-10 15,0 0-2-15,0 0 0 16,0 0-27-16,7-15-34 15,1-3 3-15,4 1 2 16,-2 0 55-16,2 1 1 0,-3 4 0 16,-4 6 6-1,5 2 20-15,-5 4-8 0,0 0-10 16,2 0 7-16,-1 10 33 16,-2 6-23-16,1-1-6 15,-1-1 10-15,-1 0-18 16,-2-3-6-16,-1-1-5 15,0-3 0-15,0-4-7 16,3-1 6-16,-3-2-50 16,2 0-1-16,5 0-21 15,1-5 26-15,4-8-13 16,1-2 48-16,0-1-3 16,1 1 30-16,0 3-5 15,-1 6 22-15,-3 6-1 0,-3 0-12 16,-1 0 12-16,1 5 2 15,-3 8 38-15,1-2-44 16,2-1-12-16,-3-2 5 16,0 1-19-16,2-3 5 15,3 0-6-15,4-4-20 16,2-2-5-16,5 0-70 16,6-8-17-16,-3-12 19 15,4-1-8-15,-4 5 80 16,-6 1 21-16,-1 5 48 15,-7 7 50-15,-5 1-9 0,0 2 7 16,-1 0-46 0,-1 0-22-16,5 0-8 0,-2 18 26 15,4 0-12-15,-2 7 19 16,5 13-48-16,-4 8 24 16,-2 10 17-16,3 8-9 15,-5 3-12-15,3-1-15 16,-1-5-6-16,1-5 10 15,-1-11-14-15,4-6 0 16,-5-9 7-16,0-11-5 16,-5-10-4-16,0-6-5 15,2-3-29-15,-2 0 36 16,0 0-32-16,0-12-1 16,-15-29-34-16,-11-19-247 0,-3-25 91 15</inkml:trace>
  <inkml:trace contextRef="#ctx0" brushRef="#br0" timeOffset="8330">3754 277 317 0,'0'0'96'0,"0"0"12"16,0 0-37-16,0 0-15 16,0 0-41-16,0 0-14 15,156 57-1-15,-154-35 0 16,-2 1 24-16,0 1-17 15,-2-1-6-15,-14-5 19 16,-1-4-20-16,1-6-16 0,2-8-15 16,-2 0-35-16,4-10-52 15,6-26-162-15</inkml:trace>
  <inkml:trace contextRef="#ctx0" brushRef="#br0" timeOffset="8530">3983 90 84 0,'0'0'94'16,"0"0"58"-16,0 0-17 16,0 0-35-16,0 0-7 15,0 0-40-15,72 281 6 16,-67-244-24-16,-5-4-33 16,0-3 4-16,0-6-6 15,0-9 5-15,0-7-13 0,0-5-39 16,0-3-51-16,0 0-11 15,0-12-159-15</inkml:trace>
  <inkml:trace contextRef="#ctx0" brushRef="#br0" timeOffset="8832">4151 404 87 0,'0'0'154'16,"0"0"-66"-16,0 0 84 16,0 0-99-16,0 0-38 15,0 0 50-15,161 0-63 16,-142 0 14-16,-6-1-13 15,-6-7-20-15,-3 0-3 0,-4-6 0 16,0-5-18 0,0-1 9-16,-11-1-60 0,-2 5 25 15,0 4 8-15,2 7 12 16,6 5 20-16,1 0 3 16,3 0-5-16,1 0 5 15,0 13 2-15,0 5 3 16,0 1 24-16,0 1-25 15,10-1 0-15,10 1-3 16,5-5-6-16,8-2-56 16,4-12-78-16,6-1 9 15,6 0 29-15</inkml:trace>
  <inkml:trace contextRef="#ctx0" brushRef="#br0" timeOffset="9243">4767 259 150 0,'0'0'48'0,"0"0"40"0,0 0 16 15,0 0-42-15,0 0 18 16,0 0 32-16,-24-77-61 16,7 77-15-16,3 0-12 15,-5 11-15-15,5 12-4 16,-2 3 8-16,7 2 1 16,4-1 37-16,2-3-39 15,3-1-10-15,0-5 6 16,0-7-6-16,8-1-3 15,8-8 1-15,-2-2 0 16,5 0-3-16,0-2-14 0,2-24-7 16,-1-10 5-16,-3-9-21 15,-1-12-6-15,-6-6 3 16,-3 3-43-16,-3 10 43 16,-4 20 36-16,0 14 7 15,0 14 71-15,0 2-67 16,0 12 1-16,0 27 0 15,0 16 68-15,2 5 16 16,5 1-45-16,2-5-22 16,2-8 10-16,-2-10-31 0,1-5-1 15,1-5 0 1,-2-4-8-16,-1-2 4 0,9-12-72 16,4-5-119-16,4-5-52 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3:11.1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345 0 528 0,'0'0'193'16,"0"0"-115"-16,0 0-51 0,0 0-27 15,0 0 13-15,0 0 20 16,-2 199-9-16,7-117-19 16,0-2 24-16,0-4-29 15,-3-8 4-15,0-5-4 16,-2-6 6-16,0-12 7 15,0-4-13-15,0-6 0 16,-13-9-14-16,-4-10 1 16,-12-7-45-16,-4-9-24 15,-7-5-106-15,-4-30-100 0,-2-19-22 16</inkml:trace>
  <inkml:trace contextRef="#ctx0" brushRef="#br0" timeOffset="1331">0 406 377 0,'0'0'105'0,"0"0"-1"16,0 0-25-16,0 0-22 16,0 0 0-16,0 0-29 15,295-33 21-15,-225 27-49 16,-6-2 0-16,-7-2 11 16,-14-1-11-16,-17 1-2 15,-9 1-11-15,-8 1-13 16,-9 1 17-16,0 4 1 15,0 1-10-15,0 2 18 16,0 0 2-16,0 0 1 0,0 0-6 16,0 0-4-16,0 2 4 15,0 16-12-15,7 4 15 16,-3 6 41-16,3-3-30 16,-2-1 4-16,-1 1-5 15,0-4-9-15,1-3 4 16,-4-5-5-16,-1-4 0 15,0-4 10-15,0-1-10 16,0-4-11-16,0 0-1 16,0 0-1-16,0 0 7 15,-1-11-21-15,-7-9-24 16,4-6 19-16,4-4 15 0,0-6 1 16,0-2 7-16,0 5-16 15,12 4 23-15,1 9 2 16,-1 7-16-16,6 5 14 15,-1 5 2-15,0 3-6 16,4 0 2-16,-1 0 0 16,-4 0 3-16,-2 6-1 15,-5 2 2-15,0-2-18 16,-2 3 18-16,0 3 0 16,-1 2 0-16,1 5 1 15,-1 5 32-15,-2 1-13 16,0-1-5-16,0-3 20 15,-1-5-9-15,-3-3-9 0,2-5 1 16,1 0 0-16,-2-3 0 16,3-2-18-16,1-2 0 15,2-1 1-15,1 0-1 16,5 0-6-16,0-4 6 16,3-17-3-16,-5-4 3 15,-2 0-12-15,-8-2 0 16,-1 1 1-16,0 6-3 15,0 4 4-15,-8 10 10 16,-5-2 8-16,1 7-6 16,7 1-2-16,-2 0 0 15,2 0 14-15,4 0-14 16,1 0-4-16,-3 1 1 16,3 8 6-16,0-2-11 0,0-2 8 15,0 3 0-15,9-5-8 16,6-2 3-16,7-1 0 15,-1 0-4-15,5-1-11 16,-2-10 11-16,2 3-6 16,-4 3 15-16,-2 5-6 15,-3 0 6-15,-4 0-8 16,-2 0 4-16,-5 1 2 16,0 6 0-16,-2 6 0 15,-3-3 2-15,2 6 32 16,-3 5-17-16,0-2-9 0,0-1 9 15,0 2-4 1,0-4 9-16,0-4-20 0,0-2 0 16,0-7 8-16,0 0-7 15,0-3-1-15,0 0 10 16,0 0-10-16,0-8-20 16,0-14-34-16,9-3-11 15,4-2 63-15,-3 3 2 16,2 7 0-16,0 5 1 15,-4 6 2-15,0 6 24 16,-3 0-24-16,3 0 0 16,0 0 26-16,1 8-8 15,-1 5 11-15,-1-1-7 16,-1 2-17-16,1-2 7 0,-2-4-15 16,-1-3 0-1,-3-3-8-15,2-2-27 0,1 0-51 16,2 0 36-16,6-3-26 15,2-13 58-15,2-2-26 16,1 2 44-16,-1 7 23 16,1 0 40-16,-1 8-13 15,1 1-7-15,-3 0 13 16,-1 0 6-16,-3 0-45 16,-4 8 3-16,1 3-12 15,-6 5-6-15,2 5-2 16,-3-2 0-16,0 4-23 15,0-2-71-15,0-7-127 0,-8-11-89 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3:22.2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16 769 0,'0'0'40'0,"0"0"-29"16,0 0-11 0,0 0 15-16,0 0 4 0,0 0-19 15,0 0-13-15,0-2-11 16,0-3-151-16,-7-4-251 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3:18.0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0 168 0,'0'0'238'16,"0"0"-238"-16,0 0 0 15,0 0 54-15,0 0 31 16,0 0-15-16,132 258 10 16,-105-192-1-16,-6 1-44 15,-4-9-21-15,-7-7 15 16,-1-11-27-16,-3-14-2 15,-6-8 0-15,0-10 8 16,0-4-10-16,0-4 2 0,0 0-23 16,-19-6 16-16,-11-24-62 15,-7-13-85-15,1 3 56 16,7 4 23-16,8 15 75 16,5 11 80-16,8 8-42 15,-1 2 2-15,1 0-19 16,0 8-13-16,0 19 1 15,3 7 6-15,5 4 44 16,0-1-34-16,0-1-8 16,5-6 8-16,11-7-25 15,2-7-1-15,9-7-5 16,8-9-18-16,8 0 6 16,7-23-40-16,0-14-57 0,-3-6 9 15,-3-1 16-15,-9 6 90 16,-11 13 18-16,-10 10 69 15,-7 12-3-15,-5 3-44 16,-2 0-34-16,4 3 28 16,3 13-15-16,1 4 33 15,-4 3 12-15,2-4-51 16,-2 1 12-16,0-3-25 16,3-3 0-16,-1-1-3 15,-2-6-3-15,-1-5-70 16,-1-2-85-16,-2 0-150 15,0-22 73-15</inkml:trace>
  <inkml:trace contextRef="#ctx0" brushRef="#br0" timeOffset="162">441 201 248 0,'0'0'447'0,"0"0"-447"15,0 0-7-15,0 0-30 16,0 0 24-16,0 0-15 15,69 45-71-15,-25-36-14 16,0-2-28-16,5-2-11 16</inkml:trace>
  <inkml:trace contextRef="#ctx0" brushRef="#br0" timeOffset="402">774 270 82 0,'0'0'116'16,"0"0"-1"-16,0 0-11 0,0 0-7 15,0 0-24-15,0 0-36 16,-50 74 24-16,36-54-38 15,5-1-10-15,2-2 12 16,7-1-25-16,0 6-2 16,0-3 1-16,20 1 1 15,6-1 4-15,0-1-4 16,-1-5 0-16,-5-1 17 16,-8-3-17-16,-6-8 0 15,-6 2 0-15,0 1 5 16,0 5-17-16,-15 3 10 15,-13 1-12-15,-5-1-10 16,-6-3-43-16,2-6-41 0,7-3-228 16</inkml:trace>
  <inkml:trace contextRef="#ctx0" brushRef="#br0" timeOffset="752">926 299 459 0,'0'0'251'16,"0"0"-251"-16,0 0 4 16,0 0-19-16,0 0 7 15,0 0 8-15,77-2 33 16,-32 4-16-16,5-1-9 16,-2-1-8-16,-5 0-2 15,-8 0-1-15,-18 0-89 16,-4 0-73-16,-10-5-31 15,-3-13-44-15</inkml:trace>
  <inkml:trace contextRef="#ctx0" brushRef="#br0" timeOffset="1281">1079 131 448 0,'0'0'91'0,"0"0"-86"15,0 0 0-15,0 0 80 16,0 0-35-16,0 0-28 15,17 272 6-15,-8-228-9 16,-1-5 3-16,-3-8 5 16,3-11-27-16,-3-6 5 15,3-10 6-15,4-4-11 16,5 0-40-16,11-4 8 0,7-20 24 16,6-9-61-16,-5 0 20 15,-3 0-3-15,-4 8 39 16,-8 9 14-16,-10 6-1 15,-5 10 42-15,-6 0-38 16,3 0 14-16,-1 0-18 16,2 15 0-16,3 13 76 15,-3 5-21-15,1 0-32 16,-4 0-5-16,3-3-15 16,-1-6 6-16,-1-5-9 15,0-7 0-15,1-5 3 16,-3-7-3-16,0 0-19 15,0 0 7-15,0-14-11 16,0-14-48-16,0-10-25 16,5 5 52-16,3 0 44 0,5 8 2 15,-3 5 41-15,3 4 7 16,-2 7-15-16,2 1 26 16,-1 4-41-16,-2-1-9 15,5 4 20-15,3 0-30 16,2 1-1-16,3 0 0 15,1 0-11-15,0 0-71 16,-2 0-82-16,-2 0-41 16,-6 0-26-16</inkml:trace>
  <inkml:trace contextRef="#ctx0" brushRef="#br0" timeOffset="1457">1769 422 117 0,'0'0'166'15,"0"0"-72"-15,0 0 41 16,0 0-68-16,0 0 11 15,0 0-27-15,47 113-23 16,-43-93-16-16,1-1 16 16,-1-1-25-16,-1-4-3 15,-3-6 0-15,0-3-42 16,0-5-50-16,0 0-79 16,0-8 36-16</inkml:trace>
  <inkml:trace contextRef="#ctx0" brushRef="#br0" timeOffset="1626">1714 222 182 0,'0'0'352'0,"0"0"-349"0,0 0-1 16,0 0 5-16,0 0 13 16,0 0 9-16,68 45-28 15,-40-35-1-15,-3 3-4 16,0-10-112-16,-6-3-105 15,-6 0-9-15</inkml:trace>
  <inkml:trace contextRef="#ctx0" brushRef="#br0" timeOffset="2030">1945 242 320 0,'0'0'12'15,"0"0"80"-15,0 0 26 0,0 0-65 16,0 0-15-16,0 0-19 15,50 266-12-15,-46-235 26 16,-2-7-24-16,-2-4-2 16,0-11 3-16,0-4-6 15,0-5 5-15,0 0-9 16,0 0 2-16,0-14-9 16,0-13-103-16,7 1 28 15,1-2 59-15,8 4 23 16,-2 7 29-16,4 1-27 15,-1 4 23-15,-1 7 31 0,1 1-49 16,-2 4 25-16,-2 0 0 16,-1 7-28-16,-4 9 36 15,-3 5-37-15,-4-2 3 16,-1 8 34-16,0-4-20 16,0 0-14-16,-8 1 13 15,-10-4-12-15,1-6-3 16,0-6-4-16,1-5-9 15,3-3-1-15,2 0-30 16,7-18-71-16,4-15-193 16</inkml:trace>
  <inkml:trace contextRef="#ctx0" brushRef="#br0" timeOffset="2383">2270 344 250 0,'0'0'8'0,"0"0"104"15,0 0 11-15,0 0-38 16,0 0-44-16,0 0 4 16,0 191-6-16,0-174-24 15,0-3-12-15,0-7 14 16,0-7-17-16,0 0-18 16,10 0-42-16,4-17-24 15,6-6 23-15,-1-6-98 16,1 2 158-16,-5 1 1 15,0 6 55-15,-4 11-28 16,-5 3 54-16,-3 6-5 0,-3 0-20 16,3 0-22-16,2 6-26 15,0 12 60-15,2 5-45 16,-1 1-10-16,-2 3 9 16,0-1-10-16,0 0-8 15,1 0-4-15,-1-4-19 16,0-5-20-16,4-4-106 15,-3-7-122-15,1-6-97 16</inkml:trace>
  <inkml:trace contextRef="#ctx0" brushRef="#br0" timeOffset="2726">2562 348 313 0,'0'0'279'0,"0"0"-241"16,0 0-3-16,0 0-26 16,0 0 11-16,0 0 27 0,104-4-44 15,-68 4-1-15,0 0 20 16,-2 0-22-16,-8 0 0 16,-9 0-14-16,-4 0-87 15,-9 0-70-15,-4 0-93 16</inkml:trace>
  <inkml:trace contextRef="#ctx0" brushRef="#br0" timeOffset="3163">2759 221 53 0,'0'0'416'0,"0"0"-401"15,0 0 1-15,0 0 8 16,0 0 53-16,0 0-43 15,13 191 3-15,-9-147-15 16,1-6-14-16,-1-2 42 16,3-10-48-16,-1-5 4 15,1-10 8-15,-1-3-12 16,1-8-4-16,1 0-9 16,5 0-37-16,9-10-4 15,2-16 5-15,3-7-43 16,2 0 57-16,-3 2 8 15,-3 4 25-15,-9 9 33 16,-6 6-1-16,-5 12 31 0,-1 0-30 16,-2 0-9-16,4 0 3 15,3 6-22-15,3 13 58 16,5 6-20-16,-7 0-38 16,5 2 31-16,-3-2-34 15,-3-2-2-15,-1-5 8 16,-2-6-7-16,-4-5-2 15,3-4-9-15,-3-3-45 16,0 0 27-16,0-12-41 16,-3-20-178-16,-10-12-33 15</inkml:trace>
  <inkml:trace contextRef="#ctx0" brushRef="#br0" timeOffset="3322">3043 226 325 0,'0'0'184'0,"0"0"-88"16,0 0-31-16,0 0-6 15,0 0-54-15,0 0-5 16,2-4-12-16,14 6 12 16,1 11-6-16,2 0-21 15,1 0-66-15,1 1-101 16,-1-5-71-16</inkml:trace>
  <inkml:trace contextRef="#ctx0" brushRef="#br0" timeOffset="4042">3259 377 161 0,'0'0'82'0,"0"0"19"16,0 0-26-16,0 0 10 15,0 0-41-15,0 0-20 16,1 206 44-16,-1-192-52 16,0-4-2-16,0-3 2 15,9-2-15-15,2-5 0 16,3 0-1-16,5 0 0 15,2-23-3-15,1-7-49 16,-2-6 31-16,-7-7-38 16,-7 3 50-16,-6 3-43 15,0 5-7-15,0 12 59 0,-15 6 10 16,0 7 5 0,2 6 26-16,0 1-25 0,1 0 8 15,4 0-5-15,3 3 10 16,1 4-22-16,4 1 15 15,0-3-17-15,0 0-4 16,0-4 4-16,0 3-5 16,12-2-45-16,6-2 35 15,9 0-68-15,1 0 66 16,0-9-53-16,1 1 31 16,-8-2 31-16,-1 3-8 15,-3 6 11-15,-6-2 20 16,-4 3-6-16,-2 0 18 15,-2 3-26-15,2 12 67 16,-1 7-6-16,-3 0-31 0,-1 1-9 16,0 0 7-16,0-1-32 15,3-3 17-15,-3-5-19 16,0-5 0-16,0-2 10 16,0-7-8-16,0 0-4 15,2 0 0-15,3 0-38 16,1-21-4-16,7-14-153 15,3-8-18-15,5 3 33 16,1 4 153-16,2 12 29 16,-3 6 93-16,1 8-87 15,-1 9 127-15,-1 1-45 16,2 0-30-16,-1 15 48 0,-1 7-19 16,2 3-20-16,-5 2-9 15,0 3-24-15,-5-3 20 16,-4 0-52-16,-4-2-1 15,-1-2 16-15,-3-3-17 16,0-2-4-16,0-5-58 16,-3-4-93-16,-5-9-219 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3:12.8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33 445 0,'0'0'162'15,"0"0"-153"-15,0 0 11 16,0 0 28-16,0 0 14 16,0 0-59-16,167 94-1 15,-141-79-2-15,-10 2-57 16,-10-2-75-16,-6-6-179 15</inkml:trace>
  <inkml:trace contextRef="#ctx0" brushRef="#br0" timeOffset="181">83 314 305 0,'0'0'54'15,"0"0"55"-15,0 0-37 16,0 0-41-16,0 0-14 15,0 0 35-15,57 226-42 16,-50-207-7-16,-2-3 0 16,-1-5-3-16,0-8-77 15,5-3-107-15,7-3-116 16</inkml:trace>
  <inkml:trace contextRef="#ctx0" brushRef="#br0" timeOffset="633">610 0 508 0,'0'0'17'0,"0"0"40"15,0 0 6-15,0 0 21 16,0 0-42-16,0 0 4 16,83 254-4-16,-82-200-25 15,2 2-1-15,-3-6-16 16,0-7 5-16,0-13 4 15,0-9-9-15,0-7 0 0,0-10 8 16,0-4-8 0,0 0-2-16,0 0-7 0,0-18-21 15,0-11-8-15,-13-11-43 16,0 1 57-16,-6 4-14 16,7 10 8-16,-1 11 30 15,3 9 5-15,1 3 9 16,5 2 16-16,0 0-19 15,1 0 4-15,-2 15 9 16,5 15-7-16,0 4 1 16,0 6 14-16,0-5-25 15,3-3 22-15,10-10-29 0,0-4 0 16,1-4 7 0,3-3-7-16,4-10-3 0,3-1-39 15,0 0-54-15,3-24-22 16,-1-3-180-16,-2 1-16 15</inkml:trace>
  <inkml:trace contextRef="#ctx0" brushRef="#br0" timeOffset="915">894 448 107 0,'0'0'193'15,"0"0"-19"-15,0 0-62 16,0 0-5-16,0 0-38 16,0 0-30-16,174-32-10 15,-142 18-22-15,-6-1 11 16,-6 2-18-16,-11-4 0 15,-8 0-7-15,-1-7-8 16,0-1-21-16,-21-1-29 0,-2 2-29 16,-1 8 48-16,4 10 36 15,5 6 10-15,7 0 1 16,-2 12 5-16,5 11-3 16,5 5 35-16,0 3 10 15,0 2 33-15,3-2-53 16,10-2-11-16,0-7 11 15,3-4-27-15,1-4-2 16,4-5-7-16,1-7-59 16,6-2-38-16,7-11-175 15</inkml:trace>
  <inkml:trace contextRef="#ctx0" brushRef="#br0" timeOffset="2756">1408 265 53 0,'0'0'133'0,"0"0"-99"0,0 0 22 15,0 0-5 1,0 0-35-16,0 0 2 0,-1 1 11 16,-4 11 43-16,3 1 11 15,0 3-33-15,-2 3-18 16,1 6 1-16,2-2-8 15,-2 0 0-15,1-7-11 16,-1-7-9-16,3-3 6 16,0-3-11-16,0-3 0 15,0 0 17-15,0 0-13 16,0 0-2-16,0 0-2 16,0-13-35-16,0-14 15 15,9-7-83-15,8 0 26 16,2 4 50-16,-1 7-34 15,2 5 61-15,-2 8 5 0,-3 9 10 16,0 1 13-16,-3 0-16 16,4 0 9-16,-3 13 38 15,-1 3-16-15,-4 3-23 16,-2 0 10-16,-2 3-18 16,0-1-3-16,-1-3-9 15,-1-2-9-15,2-4-21 16,0-9-60-16,8-3-122 15,-4 0-23-15</inkml:trace>
  <inkml:trace contextRef="#ctx0" brushRef="#br0" timeOffset="2978">1777 64 185 0,'0'0'128'0,"0"0"-107"16,0 0 81-16,0 0-12 15,0 0-36-15,0 0-7 16,-1 241-22-16,2-210-13 16,11-6 20-16,1-3-24 15,2-5-5-15,-2-4-1 16,2-6-1-16,-3-4-2 16,3 0-35-16,-5-3-43 15,-3 0-86-15,-7 0-158 16</inkml:trace>
  <inkml:trace contextRef="#ctx0" brushRef="#br0" timeOffset="3181">1684 268 498 0,'0'0'70'0,"0"0"-55"15,0 0 1-15,0 0 26 16,0 0 18-16,0 0-51 15,142 28 9-15,-96-23-18 16,-2-5-4-16,5 0 2 16,-3-5-29-16,-8-8-105 0,-5-4-111 15,-14-1-31 1</inkml:trace>
  <inkml:trace contextRef="#ctx0" brushRef="#br0" timeOffset="3349">2125 227 118 0,'0'0'118'0,"0"0"14"15,0 0-33-15,0 0-31 16,0 0 27-16,0 0-74 16,85 183-7-16,-74-162-6 15,-2-4-7-15,-4-4 4 16,-2-5-5-16,-1-4-44 16,-2-4-99-16,0 0-68 15</inkml:trace>
  <inkml:trace contextRef="#ctx0" brushRef="#br0" timeOffset="3502">2221 43 130 0,'0'0'144'0,"0"0"-132"16,0 0 50-16,0 0 6 15,0 0-45-15,0 0-16 16,80 147-7-16,-64-112-57 15,-3-4-127-15</inkml:trace>
  <inkml:trace contextRef="#ctx0" brushRef="#br0" timeOffset="4320">2393 388 187 0,'0'0'152'0,"0"0"-84"15,0 0 11-15,0 0-6 16,0 0-9-16,0 0-13 15,0 96 9-15,0-72-43 16,0-1-1-16,0-2 6 16,0-2-16-16,0-6-2 15,0-3-4-15,13-4-7 16,5-5 1-16,9-1-26 16,5 0 9-16,8-15-37 15,0-13-44-15,1-3-42 16,-3-2 70-16,-4 6-8 15,-7 3 84-15,-8 7 1 16,-6 5 24-16,-5 3 2 0,-1 2 17 16,-2 2-11-16,-1-1-3 15,-3 2-8-15,-1 0 47 16,3 0-41-16,-3 3-17 16,0 1 6-16,0-4-7 15,0 4 21-15,0 0-19 16,0 0 0-16,0 0 31 15,0 0-24-15,0 0 15 16,0 0-6-16,0 0-15 16,0 0 4-16,0-1-4 15,0 1-9-15,0-5 27 16,0 1-28-16,0-2-3 0,0 3 14 16,0 0-5-1,0-1 9-15,0 2-18 0,0-1 8 16,-7 0-5-16,1-3-3 15,-2 0-5-15,-4 3 3 16,2-4-13-16,-2 7 10 16,-4 0-7-16,0 0 2 15,3 2-1-15,3 18 0 16,2 1 8-16,0 5-2 16,6-1 5-16,2-1-2 15,0-4-6-15,0-3 8 16,5-6 11-16,5 1-11 15,3-3 0-15,3-8 0 0,1-1 0 16,0 0-4 0,0 0-16-16,3-18-44 0,-4-4 6 15,-3 3-26-15,-4 4 34 16,-8 9 50-16,-1 4 5 16,0 2 7-16,0 0 12 15,0 0-14-15,0 11 30 16,3 6-14-16,3 8 31 15,-2-4-14-15,0 0-35 16,3 2 10-16,-1-8-18 16,1-3 3-16,2-2-1 15,2-6-2-15,4-4-115 16,2 0-46-16,3-26-150 16</inkml:trace>
  <inkml:trace contextRef="#ctx0" brushRef="#br0" timeOffset="4525">3015 160 527 0,'0'0'53'0,"0"0"-28"15,0 0-25-15,0 0 123 16,0 0-71-16,0 0 4 16,55 214-36-16,-47-175-15 15,4-4 12-15,-2-8-15 16,-3-8-2-16,-1-4 0 15,2 0-3-15,-1-4-31 16,-1 1-63-16,1-4-178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3:27.8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 0,'0'0'20'0,"0"0"-20"15,0 0-5-15,0 0-13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0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3410,'0'0'520,"0"0"-240,0 0-77,0 0 125,0 0-21,0 0 208,4 16 138,39 183 1892,-8 306 235,-33-481-2447,0-8-3702,-6-34 467</inkml:trace>
  <inkml:trace contextRef="#ctx0" brushRef="#br0" timeOffset="658.117">12 303 1921,'0'0'835,"0"0"-571,0 0 72,0 0 91,0 0 195,57-12 53,187-36 178,96-12 388,813-97-395,-1047 144-856,0 5 0,0 4 1,0 4-1,0 6 1,17 6 9,-5 2 76,1-5 1,0-5 0,4-5-77,-52 1 12,-71 0 55,0 0 267,0 0 199,0 0-95,0 0 167,0 24-55,7 76-378,4 0-1,4-1 1,4 0 0,28 80-172,-23-85 33,-3 38 330,-21-131-278,0-1 49,0 0-89,0 0-45,-6-3-926,-14-11-1720</inkml:trace>
  <inkml:trace contextRef="#ctx0" brushRef="#br0" timeOffset="2162.218">142 617 0,'0'0'1558,"0"0"-491,0 0-104,0 0 96,0 0 102,0 0-105,0 0-509,0 0-248,2 9 269,14 132 748,-8-59-729,4-1 0,3-1 0,10 24-587,-22-101 23,1-1 0,0 0 0,0 0 1,1 0-1,-1-1 0,0 1 1,1-1-1,-1 0 0,0-1 0,1 1 1,-1-1-1,1 1 0,-1-1 1,1-1-1,-1 1 0,1-1 0,-1 0 1,1 0-1,-1 0-23,11 0 94,464-76 1050,-162 44-1064,1 13 0,220 19-80,-284 2-133,-177-5 87,-1-3-1,0-4 1,56-16 46,63-9 203,-6 31 16,50 9 1987,-243-8-2056,-69-69-3624,5 8-7841</inkml:trace>
  <inkml:trace contextRef="#ctx0" brushRef="#br0" timeOffset="3259.362">463 500 544,'0'0'998,"0"0"96,0 0-224,0 0-161,0 0 265,2-8 1581,-3 6 1557,-1 2-4103,-1 0 0,1 0 1,-1 1-1,1-1 0,0 1 0,-1-1 0,1 1 0,0 0 1,0 0-1,-1 0 0,1 0 0,0 0 0,0 0 0,0 1 1,0-1-1,0 1 0,0-1 0,1 1 0,-1 0 1,0 0-1,1-1 0,-1 1 0,1 0 0,0 1 0,0-1 1,0 0-1,0 0 0,0 0 0,0 1 0,0-1 0,1 0 1,-1 2-10,-2 4 7,0 1 0,0 0 1,1 0-1,0 0 0,1 0 0,0 0 1,0 0-1,1 0 0,0 0 1,0 1-1,1-1 0,1 0 1,-1 0-1,2 0 0,-1 0 1,1-1-1,0 1 0,1-1 1,0 1-1,0-1 0,1 0 0,0-1 1,0 1-1,1-1 0,0 0 1,1 0-1,-1-1 0,1 0 1,0 0-1,0-1 0,3 2-7,-6-5-11,-1 0-1,1 0 1,-1 0-1,1-1 0,0 1 1,0-1-1,0 0 1,0 0-1,0 0 0,0-1 1,0 0-1,0 1 1,0-1-1,0-1 1,0 1-1,0 0 0,0-1 1,0 0-1,0 0 1,0 0-1,-1-1 0,1 1 1,0-1-1,0 0 1,-1 0-1,0 0 1,1 0-1,-1-1 0,0 1 1,0-1-1,0 0 1,0 0-1,-1 0 0,1 0 1,-1-1-1,0 1 1,0-1-1,1-1 12,2-10-38,0 0-1,-1-1 1,-1 1 0,0-1-1,-1 0 1,-1 0 0,0 0-1,-1 1 1,-1-5 38,1-2-103,0 17 100,-1 1 1,1 0 0,-1-1-1,1 1 1,-1 0-1,0 0 1,-1 0-1,1 0 1,-1 0-1,0 0 1,0 0-1,0 0 1,0 0-1,-1 1 1,1-1-1,-1 1 1,0 0 0,0 0-1,0 0 1,-1 0-1,1 0 1,-1 1-1,1-1 1,-1 1-1,0 0 1,0 0-1,0 1 1,0-1-1,0 1 1,0 0-1,0 0 1,-1 0-1,1 1 1,0-1 0,-1 1-1,1 0 1,0 0-1,-1 1 1,1-1-1,-4 2 3,-6 49-4428,17-40 2272,16-9-488</inkml:trace>
  <inkml:trace contextRef="#ctx0" brushRef="#br0" timeOffset="3684.953">1177 299 1185,'0'0'1904,"0"0"-1101,0 0-114,0 0 749,0 0-99,2 5 4458,-4 391-5615,2-414-3178</inkml:trace>
  <inkml:trace contextRef="#ctx0" brushRef="#br0" timeOffset="4892.822">1755 436 3249,'0'0'924,"0"0"-41,0 0 186,0 0 156,0 0-94,0 5-437,-1 27 8,9 107 906,-7-134-1586,0-1 0,0 0 0,0 0 0,1 0 0,0-1 0,-1 1 0,1 0 0,0-1 0,1 1 0,-1-1 0,1 1 0,-1-1 0,1 0 0,0 0 0,0 0 0,0-1 0,1 1 0,-1-1 0,1 0-1,-1 1 1,1-2 0,0 1 0,0 0 0,0-1 0,0 0 0,0 0 0,0 0 0,0 0 0,0 0 0,4-1-22,-5 1-7,1 0-1,-1-1 0,1 1 0,-1-1 1,1 1-1,-1-1 0,1-1 1,-1 1-1,0 0 0,1-1 1,-1 1-1,1-1 0,-1 0 0,0 0 1,1-1-1,-1 1 0,0-1 1,0 0-1,0 1 0,0-1 1,0 0-1,-1-1 0,1 1 0,-1 0 1,1-1-1,-1 0 0,0 1 1,0-1-1,0 0 0,0 0 1,0 0-1,-1 0 0,1 0 0,-1-1 1,1-1 7,2-16-133,0 0 0,-1 0 1,0 0-1,-2-1 0,-1 1 0,-1-1 1,0 1-1,-3-7 133,4 22-59,0 0 1,-1-1-1,0 1 1,0 0-1,-1 0 1,1 0-1,-1 0 1,-1 0-1,1 0 1,-1 0-1,0 1 1,0-1-1,-1 1 1,0 0-1,0 0 1,0 0-1,0 0 1,-1 1-1,0 0 1,1 0-1,-2 0 1,1 1-1,0-1 1,-1 1-1,0 0 1,1 1-1,-1-1 1,0 1-1,-4 0 59,5 2-2,1 0-1,-1 0 0,0 1 1,1 0-1,-1 0 1,0 0-1,1 1 1,0-1-1,-1 1 1,1 0-1,0 0 0,0 1 1,0-1-1,0 1 1,0 0-1,0 0 1,1 0-1,-1 0 0,1 1 1,0 0-1,0-1 1,1 1-1,-1 0 1,1 0-1,0 0 0,-2 3 3,-1 23-3422,7-30 548</inkml:trace>
  <inkml:trace contextRef="#ctx0" brushRef="#br0" timeOffset="5195.866">2330 248 3714,'0'0'1091,"0"0"277,0 0-359,0 0-81,0 0-101,8 32-304,29 100 62,-37-130-571,1 1 1,-1 0 0,1-1 0,-1 1 0,1-1-1,0 1 1,0-1 0,0 0 0,0 1-1,0-1 1,1 0 0,-1 1 0,1-1 0,-1 0-1,1 0 1,0-1 0,0 1 0,0 0 0,0 0-1,0-1 1,0 1 0,0-1 0,1 0 0,-1 0-1,1 0 1,-1 0 0,0 0 0,1 0-1,0 0 1,-1-1 0,1 0 0,-1 1 0,1-1-1,0 0 1,-1 0 0,2 0-15,6-1 121,-6 2-117,1-1 0,0 0 1,0 0-1,-1-1 0,1 1 0,0-1 0,0 0 0,-1-1 0,1 1 0,-1-1 0,1 0 0,-1 0 0,0 0 1,0 0-1,0-1 0,0 0 0,0 1 0,0-2 0,-1 1 0,0 0 0,1-1 0,-1 1 0,0-1 0,-1 0 0,1 0 1,-1 0-1,0-1 0,0 1 0,0 0 0,1-5-4,0 4-74,0-1-1,0 0 1,0 0-1,-1 0 1,0 0 0,0-1-1,-1 1 1,1-1-1,-1 1 1,-1-1 0,1 1-1,-1-1 1,-1 1-1,1-1 1,-1 1 0,0-1-1,0 1 1,-1 0-1,0-1 1,0 1 0,-1 0-1,1 0 1,-1 0 0,0 0-1,-1 1 1,-1-2 74,-3 2-32,0 1 1,-1 0 0,0 1 0,0 0-1,0 0 1,0 1 0,0 0-1,0 0 1,-1 1 0,1 1-1,-1-1 1,1 2 0,0-1-1,-1 1 1,-3 1 31,11-2-64,1 1-1,0-1 0,-1 1 1,1-1-1,0 1 1,0-1-1,-1 1 1,1 0-1,0-1 0,0 1 1,0 0-1,0 0 1,0 0-1,0 0 1,0 0-1,0 0 0,0 0 1,1 0-1,-1 0 1,0 1-1,1-1 1,-1 0-1,1 0 0,-1 1 1,1-1-1,-1 0 1,1 1-1,0-1 0,0 0 1,0 1-1,0-1 1,0 1-1,0-1 1,0 0-1,0 1 0,0-1 1,1 0-1,-1 1 1,1 0 64,6 11-2890</inkml:trace>
  <inkml:trace contextRef="#ctx0" brushRef="#br0" timeOffset="5629.069">3617 334 1985,'0'0'3321,"0"0"-1258,0 0-623,0 0-1053,0 0-40,40 2 432,286 8 184,287-25 1177,56-31-2140,-605 42 277,-63 4 438,-1 0-485,0 0-158,-7 0-24,-50-1-4109,6-6-2675</inkml:trace>
  <inkml:trace contextRef="#ctx0" brushRef="#br0" timeOffset="6270.619">3780 193 1265,'0'0'1870,"0"0"-1377,0 0-410,0 0-43,1-5-248,2-27 896,-15 37 1409,-164 147-728,114-97-307,61-54-809,1 1-111,62 43 1597,-6-14-1905,1-2 0,2-3 0,0-2 0,30 5 166,-55-21-3074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2:36.7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274 318 200 0,'0'0'18'0,"0"0"-7"16,0 0 4-16,0 0-14 15,0 0 17-15,0 0-12 16,0 0 1-16,0 0-7 16,-8-7-48-16,-7-9 48 15,-5 1 0-15,3-1 0 16,-3 0 33-16,3 0-33 16,-3 1 1-16,6 4 9 15,-2-1 10-15,3 8 8 16,4-4 5-16,1 4-12 0,-1-2 28 15,2 2-10 1,3 2 21-16,2 2-6 0,0-1-8 16,2 1 11-16,0 0-20 15,0 0-36-15,0 0 23 16,0 0-24-16,0 0-11 16,0 0 10-16,12 0-8 15,13 3 9-15,3 7-2 16,5-2 7-16,3-1 4 15,1-6-9-15,2 4 0 16,2-5 5-16,4 0-5 16,-5 0 0-16,4 0-1 0,-2 0 3 15,-2 0 5 1,-3-5-7-16,2 1 0 0,-4-2-4 16,3-2 4-16,-4 2 0 15,0-1-3-15,1 1 6 16,0-1 1-16,-3 2-4 15,-1 1 0-15,-3 1 2 16,-1 2-2-16,-1 1 0 16,-1 0-7-16,1 0 15 15,0 0-13-15,2 0 5 16,1 0 0-16,-3 0 1 16,0 0-1-16,-1 0 0 15,3 0-1-15,-1 0 3 16,0 0-1-16,0 0-1 15,2 0 0-15,-1 0 0 0,2 0 0 16,3 0 0-16,-1 0 0 16,1 0 9-16,1 0-10 15,2 0 1-15,-2 0 0 16,1 0-6-16,-3 0 13 16,3 0-7-16,-2 0 0 15,0 0 4-15,0 0-9 16,-2 0 5-16,2 0 0 15,-3 0 0-15,2 0 0 16,-1 0 0-16,0-2-1 0,0 2 3 16,1-3-4-1,0 2 2-15,-1 1 0 0,4-2 0 16,-2 2 0-16,5-1 0 16,1 1-1-16,2 0 5 15,5 0-8-15,-3 0 4 16,2-3 0-16,-5 3 2 15,0 0-2-15,-2-1 0 16,0 1 0-16,-1 0 7 16,-1-4-6-16,4 4-1 15,-2 0 0-15,1-3-7 16,1 1 7-16,-1 0 0 16,-1 1 0-16,4-1 10 15,-4 2-18-15,2 0 8 16,-4 0 0-16,0 0 4 0,0 0-4 15,-3 0 0 1,1 0-4-16,-1 0 12 0,-3 0-13 16,1 0 5-16,1 0 0 15,-3 0 0-15,1 0 0 16,-2 0 0-16,1 0 0 16,1 2 7-16,0-1-13 15,3 3 6-15,-4-1 0 16,3-3 6-16,-2 4-6 15,1-3 0-15,-1 2-3 16,-2-3 6-16,1 0-5 16,1 0 2-16,0 1 0 0,3-1-1 15,1 2 1-15,1-2 0 16,2 0-2-16,-1 1 5 16,-2-1-4-16,0 0 1 15,1 3 0-15,-4-3 0 16,-1 2 0-16,-4-2-3 15,-2 0 2-15,-2 1 2 16,2-1 2-16,-3 3-3 16,2-1 0-16,2 0-1 15,-4 0 1-15,1 0-3 16,1-1 0-16,-1 2 6 16,-2-2 6-16,-2-1-9 15,-1 0 0-15,0 0 2 0,3 0 1 16,-3 0 0-1,0 0-3-15,-4 0 5 0,-1 0 0 16,-4 0-5-16,-1 0 0 16,-5 0 10-16,2 0-6 15,0 0-4-15,-1 0 2 16,2 0 4-16,-4 0 0 16,3 0-6-16,-1 0 0 15,-1 0 8-15,0 0-8 16,0 0 0-16,1 0-7 15,-2 0 16-15,2 0-1 16,-3 0-8-16,1 0 0 0,2 0 0 16,-1 0 6-1,-2 0-6-15,0 0 8 0,0 0-7 16,0 0 11-16,0 0-12 16,0 0 0-16,0 0 14 15,0 0-14-15,0 0 0 16,0 0 0-16,0 0 3 15,0 0 7-15,0 0-10 16,0 0 0-16,0 0 20 16,0 0-17-16,0 0 2 15,0 0 8-15,0 0-11 16,0 0 3-16,0 0-5 16,0 0 0-16,0 0-6 15,0 0 6-15,0 0 0 16,0 0-2-16,0 0 11 0,0 0-10 15,0 0 1-15,0 0 0 16,0 0 0-16,0 0 0 16,0 0-1-16,0 0-1 15,0 0 4-15,0 0 0 16,0 0-2-16,0 0 0 16,0 0-1-16,0 0 1 15,0 0-5-15,0 0 3 16,0 0 2-16,0 0-3 15,0 0 3-15,0 0 0 16,0 0 6-16,0 0-6 16,0 0-1-16,0 0-1 0,0 0 4 15,0 0-1 1,0 0-1-16,0 0 0 0,0 0 3 16,0 0-3-16,0 0 0 15,0 0-2-15,0 0 4 16,0 0 2-16,0 0-4 15,0 0 0-15,0 0 11 16,0 0-11-16,0 0 0 16,0 0 1-16,0 0 1 15,0 0-3-15,0 0 1 16,0 0 0-16,0 0-6 16,0 0 6-16,0 0 0 15,0 0-3-15,0 0 12 0,0 0-12 16,0 0 3-1,0 0-1-15,3 0-1 0,1 0 2 16,-1 0-3-16,1 0 1 16,0 0 4-16,-2 0-3 15,-2 0 1-15,0 0 0 16,3 0 1-16,-3 0-1 16,0 0-5-16,0 0 4 15,0 0 1-15,0 0 5 16,0 0-5-16,0 0 0 15,0 0 4-15,0 0-4 16,0 0 0-16,0 0 1 16,0 0-1-16,0 0 0 15,0 0-4-15,0 0 4 0,0 0 14 16,0 0-14-16,0 0-3 16,0 0 3-16,0 0 6 15,0 0 0-15,0 0-6 16,0 0 0-16,0 0 4 15,0 0-4-15,0 0-1 16,0 0-2-16,0 0 6 16,0 0-6-16,1 0 3 15,3 0-7-15,4 0-2 16,0 0 9-16,-2 0-9 16,2 0 6-16,4 0 2 15,1 0-4-15,0 0-14 16,0 0 9-16,4 0-4 15,1 0 6-15,-1 0-25 0,2-1 6 16,0-5-16-16,-1 2 7 16,2-2-28-16,-1 1 14 15,0 1 43-15,-2 0-17 16,-3 0 7-16,5-1 12 16,-5 2 5-16,3 1-1 15,3-2 1-15,2-3 0 16,6 2 8-16,5-4 11 15,6 3-6-15,2-7-11 16,7 4 0-16,3 0 5 16,3-6-7-16,1 5 0 15,-2 1-7-15,-6 0 7 16,-6 2-7-16,1 2 0 0,-8 4-1 16,-1 1 7-16,-3 0-15 15,-5 0 16-15,-4 0-9 16,-7 0 9-16,5 6 0 15,-2-2 3-15,0-1 0 16,5 2-3-16,-1 1-2 16,-1-4 2-16,2 1 2 15,-5 1-2-15,-4-1-8 16,4 0 8-16,-3-3 0 16,3 2 2-16,-2 1-2 15,2 0 0-15,2-1 0 16,-1 0 0-16,-1 0 0 15,-1 1 4-15,1 0-4 0,3 1 5 16,2-2-5-16,2 3 2 16,-1 4-4-16,4-4 2 15,-1 2 0-15,1-1 7 16,5-1-6-16,-1-2-1 16,2 3 0-16,0-1 0 15,-3-1 6-15,0-3-6 16,2 3 0-16,-5-1 10 15,1-3-9-15,-2 4-2 16,1-4 1-16,-4 0 0 16,2 0 4-16,-5 1-4 15,-2-1 0-15,2 3 2 0,-1-2-1 16,4 1 5-16,-5 2-6 16,4-1 4-16,2 2-4 15,-2 1 1-15,5-2-1 16,-4 1 9-16,2 2-8 15,4-4-1-15,0 1 8 16,-1-1 0-16,-1 0 3 16,2 0-10-16,1-2-1 15,2-1 4-15,-1 2 3 16,1 0-7-16,-1 0 0 16,5-2 0-16,-6 2 2 15,-3 1-2-15,5-2 0 16,-2-1 5-16,-2 0-2 0,2 5-4 15,0-2 1-15,0-2 0 16,3 2-1-16,2-3 1 16,0 1 0-16,0 1 1 15,-5 0 3-15,-4-1-2 16,-2 4-2-16,-3-3 0 16,4-2-5-16,-4 2 5 15,1 0 0-15,-1-2 20 16,3 1-9-16,-2-1-6 15,2 0-5-15,1 0 6 16,-4 0 4-16,3 0-10 16,-1 0 0-16,-1 3 6 0,1-3-6 15,2 0 0-15,1 0 0 16,-2 0 0-16,2 0 4 16,-4 0-4-16,2 2 0 15,-5-2 6-15,1 0 0 16,-3 0-6-16,-6 0 0 15,-2 0 0-15,-5 0 12 16,-2 0-12-16,0 0 0 16,-2 0 14-16,0 0-10 15,0 0-4-15,0 0 0 16,0 0-34-16,0 0-21 16,-11-5-161-16</inkml:trace>
  <inkml:trace contextRef="#ctx0" brushRef="#br0" timeOffset="146">7978 285 387 0,'0'0'0'0</inkml:trace>
  <inkml:trace contextRef="#ctx0" brushRef="#br0" timeOffset="50288">0 143 82 0,'0'0'10'0,"0"0"5"16,0 0 12-16,0 0 53 16,0 0 48-16,0 0-40 15,108 18-3-15,-76-14-44 16,1 1 3-16,0 1 0 0,5 0-21 15,4 0-8-15,5-1-2 16,12-5-6-16,11 0 17 16,10 0 11-16,9 0-28 15,-1 0 1-15,0 0-8 16,-1 0 0-16,-1 0-1 16,0 0 8-16,-6 0-10 15,-7 0 3-15,-6 1 0 16,-5 4 7-16,-4 2-7 15,-6-2-1-15,-1 3-1 16,-1-3 4-16,-1 3 1 16,1-1-3-16,0-4 0 15,2-1 3-15,2-2-3 16,1 0 0-16,0 0-2 16,0 0 10-16,-1-4-10 0,3-4 2 15,-1 3 0-15,3-1 4 16,1 2-4-16,6 2 0 15,-6-1-2-15,3 2 5 16,-4 1-6-16,-1-2 3 16,4-1 0-16,1-1 4 15,4-4-4-15,5 7-1 16,1-4-2-16,1 3 3 16,2 0 4-16,0 2-4 15,0 0 0-15,-2 0-6 0,-1 0 12 16,1-2-6-1,-2 2 0-15,-2-1 1 0,-6-2 4 16,2 0-5-16,-3-4 0 16,0 4-4-16,0-1 6 15,4 4-2-15,1-3 0 16,-1 3 4-16,2 0-8 16,-4 0 4-16,0 0 0 15,1-1 0-15,1-2 0 16,4-2-1-16,1-1-1 15,2-2 2-15,-2 2-2 16,-3 2 2-16,2-1 0 16,-1 5 2-16,-1-3-2 15,3-1 0-15,-1 3-1 16,4-1 3-16,-1 2 3 0,-1-2-5 16,1 2 0-16,2-2 1 15,-3 2 0-15,6-3-1 16,1 3 0-16,3 0 5 15,-1 0-12-15,-4 0 7 16,-2 0 0-16,-1 0-4 16,-4 0 4-16,1 0-3 15,-4 0 1-15,4 3 2 16,0 1 2-16,1-1-2 16,0-1 0-16,2 0 0 15,0 1 2-15,1 1-2 16,-1-3 0-16,1 2 8 0,-1 0-10 15,-7-2 2-15,4 4 0 16,-2-1 2-16,2-2-2 16,1 2 0-16,-2-1-4 15,2 1 9-15,-4 0-10 16,-2-1 5-16,-1 1 0 16,-3-3 3-16,0-1-3 15,0 2 0-15,0-2-1 16,0 0 1-16,-5 0-2 15,1 0 2-15,-7 0 0 16,-5 0-3-16,-1 0 4 16,0 0-2-16,-1 7 0 15,-2-4 1-15,2 1-1 0,-1 2 1 16,5-4 0 0,-2 2 8-16,2-4-8 0,-1 8 0 15,2-4-3-15,-4 1 6 16,0 1-4-16,-8-2 1 15,0-1 0-15,-4 2 1 16,-5-2-1-16,-8 0 0 16,-8-1-2-16,-9-2 4 15,-4 2 7-15,0-2-9 16,0 0 0-16,0 0 26 16,-8 0-26-16,-11-7-7 15,-14-10-66-15,-14-8-191 16,-26-12-237-16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2:32.6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67 231 34 0,'0'-2'69'0,"0"1"8"16,-4-2-16-16,4 1-15 16,-5-2 18-16,1 0-5 15,0-1-10-15,1 3-20 16,1-1 0-16,2 3-27 16,0 0-2-16,0 0-1 15,0 0 1-15,0 0-12 16,0 0 10-16,0 0-10 15,0 0 12-15,0 0-20 16,0 0 7-16,2 0 6 16,11-2 7-16,7 2 36 15,0-1-19-15,-2-1-13 0,5-1 15 16,-5 2-18-16,-1 1 12 16,-4-2-13-16,-2 2 2 15,-7 0 8-15,1 0-10 16,-5 0 0-16,0 0 24 15,0 0-13-15,0 0 9 16,0 0 0-16,0 0-8 16,0 0 20-16,0 0-23 15,0 0-6-15,0 0 16 16,0 0-19-16,0 0-2 16,0 0-30-16,1 0-50 15,6-4-121-15</inkml:trace>
  <inkml:trace contextRef="#ctx0" brushRef="#br0" timeOffset="8271">21 35 78 0,'0'0'96'0,"0"0"-13"15,0 0 13-15,0 0 11 16,0 0-36-16,0 0-14 16,0 0 7-16,-21-19-30 15,21 19 5-15,0 0-33 16,0 0 6-16,0 0-24 16,0 0 5-16,0 8-14 15,0 13 21-15,11 6 1 16,2 2 9-16,1-4-10 15,-1-2 9-15,3 0-1 16,0-5-8-16,-2 0 0 16,3-3 6-16,2 2-6 0,-2-7 0 15,0-1-3-15,0 0 7 16,3-3-9-16,2-4 5 16,1-2-8-16,0 0 8 15,-1 0-25-15,3 0 13 16,1-2 1-16,-2-8 11 15,5-1-7-15,-4-2 7 16,5-4 0-16,-1 4 3 16,-3 0-3-16,4 4-1 15,-6 3 0-15,-4 4 2 16,-7 2 1-16,-3 0-2 16,-3 0 0-16,-3 0 14 15,1 0-13-15,-1 0 2 0,0 0-3 16,2 0 2-16,4 0 8 15,3 0-10-15,0 2 0 16,1 1 5-16,2 0-5 16,5-1 0-16,4-2-2 15,0 0 6-15,5 0-6 16,-1-10 2-16,5-4-2 16,-5-3-7-16,1-1-10 15,-4 3 19-15,1 1-5 16,-5 5-7-16,-4 2 1 15,1 6 11-15,-5 1 0 16,2 0 7-16,-3 0 2 0,0 0-7 16,2 3 6-16,-2 7 2 15,0-3 21-15,4 2-31 16,-1-3 4-16,3 0 6 16,2-5-10-16,3 2 0 15,2-3 0-15,6 0 5 16,-5 0-5-16,6 0 0 15,-3 0 0-15,-4 0 2 16,-2 0-2-16,-7 0 0 16,-4 0 0-16,-4 0 4 15,-7 0-2-15,-2 0-1 16,0 0-1-16,0 0 13 16,0 0-4-16,0 0-18 15,0 0 6-15,8 0-45 0,-4-8-52 16,-3-16-126-16</inkml:trace>
  <inkml:trace contextRef="#ctx0" brushRef="#br0" timeOffset="14672">156 102 85 0,'0'0'47'0,"0"0"27"0,0 0-19 16,0 0-14-16,0 0 12 15,0 0-20-15,0 0 12 16,0-4 6-16,0 4-22 16,0 0 20-16,0 0-40 15,0 0-9-15,0 0 17 16,0 0-17-16,0 0-1 16,0 0 1-16,0 0 0 15,0 0-8-15,0 0-6 16,0 0-13-16,0 0 16 15,3 0-11-15,14 7 22 16,0 4 0-16,4-4 1 16,1 4 0-16,-2-2-1 0,6-1 0 15,-5 0 12-15,-1-1-12 16,-4-6-4-16,-2 4 4 16,-1-1 0-16,-2 0 0 15,1-2 0-15,-3-2 0 16,1 2 3-16,2-2-3 15,4 0 0-15,1 0-4 16,3 0 8-16,-1-4 5 16,1-4-9-16,4 2-5 15,-2-1-4-15,2 2 5 16,-1-1-1-16,1-1 5 16,1 5 0-16,-2-1-4 0,-2-2 1 15,2 4 3 1,-2-3-2-16,-2 1 2 0,-3 2 0 15,-1-3 0-15,-5 2 0 16,2 0 5-16,-3 2-5 16,-1 0 0-16,5 0 7 15,0 0-5-15,0 0 1 16,3 0 4-16,-1 0-6 16,0 0 10-16,-3 0-11 15,4 0 0-15,-3 0 10 16,0 0-10-16,0 0 0 15,3 0 4-15,-2 0-4 16,4 2 6-16,1 0-6 0,1 2 0 16,2 0 2-1,2 0-1-15,-1 2-1 0,0-3 12 16,-2 1-7-16,-4-2 14 16,1-2-19-16,-3 0 0 15,0 0 18-15,0 0-17 16,-2 0 4-16,3 0 1 15,-3 0-2-15,1-4 13 16,-1 1-17-16,3-1 0 16,-3 1 17-16,0 2-17 15,-2-2 0-15,-1 3 0 16,1-1 6-16,-2 1-6 16,-2-3-4-16,2 3 4 15,-4 0 7-15,3 0-7 0,-3 0-5 16,4 0 2-1,-2 0 6-15,6 0-9 0,0 3 6 16,3 7 0-16,-2 2 13 16,2-3-12-16,-5 0 2 15,2-3 4-15,-4-3-6 16,-4 1 7-16,0-3-8 16,-3-1 0-16,0 0 0 15,1 0 6-15,1 0-6 16,0 2 1-16,5 0 1 15,4 2-4-15,0 2-2 16,2 0 4-16,-2-1 16 16,-1 0-15-16,-2-3-1 0,-3-2 7 15,-3 0-7-15,-2 0 7 16,-2 0-7-16,0 0 0 16,0 0 8-16,2 0-5 15,4 0 4-15,1-4-2 16,-1-4 2-16,1 2-7 15,-2 4-5-15,-1 0 5 16,-1 2-2-16,-2 0 2 16,2 0 0-16,-3 0 14 15,1 0-14-15,-1 0 8 16,0 0-8-16,3 0 0 16,-3 0 7-16,0 0-7 0,0 0 0 15,0-2 0 1,0 2-1-16,2 0-4 0,1 0-55 15,5 0-30-15,-4 0-86 16,-4-8-137-16</inkml:trace>
  <inkml:trace contextRef="#ctx0" brushRef="#br0" timeOffset="16750">20 63 172 0,'0'0'54'16,"0"0"-27"-16,0 0 33 16,0 0 3-16,0 0-17 15,0 0 0-15,0 0-43 16,0 0 59-16,0 0-34 0,0 0-18 16,0 0 36-1,0 0-46-15,0 0 5 0,0 0-4 16,0 0 11-16,0 0-5 15,0 0-7-15,0 0 0 16,0 0-2-16,0 0 2 16,0 0-12-16,0 0-1 15,0 0-8-15,0 0 14 16,0 0-8-16,0 0-1 16,0 0 12-16,0 0 1 15,0 0 2-15,0 0 1 16,0 0 0-16,0 0 1 15,0 0-1-15,0 0 0 16,0 0 6-16,0 0-1 16,0 0-5-16,0 0 0 0,0 0 6 15,0 0 4-15,0 0-10 16,0 0-7-16,0 0 5 16,0 0-78-16,0 6-49 15,0-5-148-15</inkml:trace>
  <inkml:trace contextRef="#ctx0" brushRef="#br0" timeOffset="18333">1687 114 91 0,'0'0'100'0,"0"0"-72"16,0 0 14-16,0 0 23 16,0 0-30-16,0 0-13 15,0 0-2-15,0 0 7 16,0 2 4-16,0-2 15 15,0 0-27-15,0 2 14 16,0-2-33-16,0 0-5 16,0 4-48-16,0 4-78 15,0 1-141-15</inkml:trace>
  <inkml:trace contextRef="#ctx0" brushRef="#br0" timeOffset="20937">1298 143 29 0,'0'0'131'0,"0"0"-107"16,0 0 45-16,0 0 8 15,0 0-5-15,0 0-21 16,3 0-29-16,-3 0 10 0,0 0-8 16,1 2-11-16,-1-2 16 15,0 0-29-15,0 0 0 16,3 0-1-16,-2 0 1 16,8 3-8-16,2-2 5 15,2 5 3-15,3-2 5 16,1 0-5-16,0 0-5 15,0-4 4-15,3 5-4 16,-1-2 5-16,-2 1 0 16,-1 1-1-16,1-1-12 15,-4 2 13-15,3 0-1 16,-8-1-1-16,5 0 4 16,-1-2-4-16,-7-1 2 0,0-2 0 15,-1 0-16-15,0 0 9 16,1 0 7-16,2 0 3 15,1 0 7-15,1 0 3 16,-1 0-13-16,1-2 0 16,3-1 13-16,0 1-13 15,1-1 0-15,0 0 6 16,0 1-6-16,0-2 0 16,0 2-2-16,-5 0 2 15,0 2 2-15,0 0-2 16,-4 0 0-16,4 0-4 15,-4 0 9-15,2 0-2 16,1 0-3-16,-2 0 2 16,3 4 13-16,-7 0-15 15,3-1 0-15,-1-3 9 0,-1 2-3 16,-2-2-6-16,0 0 5 16,0 3-5-16,0-3 11 15,0 2-11-15,3-2 0 16,-3 0 5-16,0 2-5 15,7 1-2-15,-3 3-13 16,2 1-53-16,-2 2-31 16,-4 0-86-16</inkml:trace>
  <inkml:trace contextRef="#ctx0" brushRef="#br0" timeOffset="51362">171 1 44 0,'-2'0'178'0,"2"0"-108"16,0 0-52-16,0 0 35 16,0 0 24-16,0 0 8 15,0 0-20-15,0 0-32 16,0 0-13-16,4 0 24 15,23 0-35-15,16 0-4 16,24 10 54-16,13 3-51 16,16 7-2-16,4-1-6 15,12-1 0-15,4-6 13 16,-2-4-12-16,2-8-1 16,-14 0 6-16,-9 0-1 15,-13 0 1-15,-14 0-6 0,-19-3 0 16,-18-2 4-16,-13 5-4 15,-11 0 0-15,-5 0 2 16,0 0 5-16,0 0-7 16,0 0 0-16,0 0 0 15,0 0-9-15,-15 0-31 16,-16 0-100-16,-16 0-85 16,-20-5-147-16</inkml:trace>
  <inkml:trace contextRef="#ctx0" brushRef="#br0" timeOffset="51626">33 208 634 0,'0'0'0'0,"0"0"-17"16,0 0 17-16,0 0 26 15,0 0 3-15,0 0 47 16,774 11-46-16,-615-28 1 15,-8 0 3-15,-18 4-19 16,-20 0-6-16,-22 3-9 16,-24 2 0-16,-18 3 7 0,-27 3-7 15,-12 2-9 1,-10 0 4-16,0 0-12 0,-15 0-17 16,-28 0-22-16,-23 5-130 15,-17 7-63-15</inkml:trace>
  <inkml:trace contextRef="#ctx0" brushRef="#br0" timeOffset="51866">440 139 462 0,'0'0'25'15,"0"0"-25"-15,0 0 26 16,0 0 3-16,0 0 23 0,0 0 13 15,789 74-24-15,-670-74-3 16,-13 0-27 0,-19 0 14-16,-21 0-25 0,-23 0 0 15,-22 0 1-15,-12 0-1 16,-9 0-45-16,0 0-42 16,-37 0-96-16,-24 0-271 15</inkml:trace>
  <inkml:trace contextRef="#ctx0" brushRef="#br0" timeOffset="52069">784 192 589 0,'0'0'27'0,"0"0"-23"0,0 0-2 15,0 0 0-15,0 0 19 16,0 0 19-16,740 58-23 15,-647-62-17-15,-10-5 5 16,-16 9-16-16,-15 0 1 16,-15 0-118-16,-20 16-110 15</inkml:trace>
  <inkml:trace contextRef="#ctx0" brushRef="#br0" timeOffset="55859">1452 122 73 0,'0'0'95'0,"0"0"3"15,0 0-33-15,0 0-21 16,0 0 9-16,0 0-13 16,0-4-7-16,0 4 1 15,0 0-16-15,0 0 9 16,0 0-27-16,0 0 0 16,0 0-9-16,0 0 2 15,10 0-3-15,15 0 10 16,3 0 4-16,5 4 3 15,-1 0-7-15,3 0 0 16,-3 0 1-16,-1 1-1 16,-5 1 0-16,-4-2 5 15,-7 1-4-15,-2-4 0 0,-9 1-1 16,1-2 0-16,-5 0 3 16,0 0 1-16,0 0 5 15,0 0 28-15,0 0 0 16,0 0-1-16,0 0-27 15,0 0-7-15,0 0 19 16,0 0-21-16,0 2 0 16,0-2 3-16,0 0-3 15,0 2 4-15,0-2-4 16,0 5-110-16,0 4-79 16,-7-2-68-16</inkml:trace>
  <inkml:trace contextRef="#ctx0" brushRef="#br0" timeOffset="56033">1647 213 191 0,'0'0'75'0,"0"0"-65"16,0 0-1-16,0 0 17 15,0 0-26-15,0 0-49 16,16 0-29-16,-12 0-97 15</inkml:trace>
  <inkml:trace contextRef="#ctx0" brushRef="#br0" timeOffset="56172">1647 213 385 0,'31'37'76'0,"-31"-37"-76"0,0 0-11 16,0 0 6-16,0 0 0 15,0 0-45-15,43 9-10 16,-27-9-150-16</inkml:trace>
  <inkml:trace contextRef="#ctx0" brushRef="#br0" timeOffset="56309">1821 228 382 0,'0'0'11'0,"0"0"-11"0,0 0-215 16</inkml:trace>
  <inkml:trace contextRef="#ctx0" brushRef="#br0" timeOffset="57840">177 141 34 0,'-4'-2'82'0,"2"2"-49"16,2 0 34-16,0 0 22 15,0 0-10-15,0 0-9 16,0 0-38-16,0 0 1 16,0 0-4-16,0 0-2 15,0 0 26-15,0 0-39 16,0 0-8-16,0 0-12 15,9 0 6-15,15 0 0 16,8 6 0-16,5 6 1 16,0-2-10-16,0 2-17 15,-5 1-67-15,4-2-37 16,-13-9-105-16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4:31.5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14 97 0,'0'-6'72'0,"0"2"-42"15,0 1 13-15,-3 1 27 16,1 2-27-16,2 0-32 16,0 0-1-16,0 0-10 15,0 0-18-15,0 0-25 16,0 0 5-16,0 0-4 16,-3 0 20-16,3 0 1 15,0 0-3-15,0 0 24 16,-1 0 7-16,1 0 10 15,0 0 7-15,0 0 8 16,0 0 19-16,0 0-14 0,0 0 10 16,0 0-3-16,0 0-24 15,0 0-8-15,0 0-12 16,0 0-12-16,0 0 4 16,9 2-21-16,13 10 29 15,14-1 35-15,7 2-25 16,3-5 14-16,8 1-24 15,2-5 16-15,6-4 6 16,5 0-20-16,0 0 0 16,5 0-2-16,1 0 7 15,-2-8-3-15,2 3 3 16,-5 1-4-16,3 3 7 0,2 1-10 16,3 0 0-1,4 0 9-15,-1 0-8 0,-3 0 2 16,-1 1-3-16,1-1 1 15,0 2 6-15,0 0-6 16,-2 0 1-16,-2 1-2 16,-5 1 0-16,-5-3-4 15,-6 2 3-15,-2-3 2 16,-2 1 3-16,-4-1-4 16,-1 0 0-16,2 0-1 15,-5 0 2-15,1 0-1 16,-4-4 0-16,2-1 5 15,0 0-1-15,2 1-3 0,-3 0-1 16,0 4 6 0,-1-4-6-16,2 4 0 0,3-1 0 15,1 1 4-15,6 0 2 16,-1 0-6-16,2 0 0 16,-2 0 0-16,1 0-1 15,-6 0 1-15,0 5-1 16,-1 1 2-16,-2 1-2 15,-1-3 3-15,4-3-2 16,2 3 4-16,-2-2-3 16,3-1-2-16,-2 4 0 15,0-2 1-15,-2 2-3 0,-3-2 7 16,3 2-4 0,-5-4 1-16,-1 1-1 0,2 0 0 15,-5 1-6-15,0-3 6 16,1 2 0-16,-3-2 5 15,3 0-5-15,0 0 10 16,-1 0-10-16,3 2-1 16,1-1-4-16,3 1 5 15,2 0 5-15,-2 0-5 16,5-2 0-16,1 3 0 16,4-3 2-16,2 1-2 15,6 1 4-15,2 1-2 16,-1 0 6-16,0 3-8 15,-2-2 0-15,-3 1 5 16,-4 3-4-16,0-4-1 0,1 2 0 16,-1-2 0-16,3-4 6 15,-2 0-6-15,-4 0 0 16,-1 0 8-16,-2 0-4 16,-3 0-2-16,-3 0-3 15,-5 2 2-15,-3-2 14 16,-1 1-15-16,2-1 6 15,-1 0 4-15,2 0-6 16,-2 0 18-16,-1 0-20 16,-6 0-2-16,-2 0 9 15,-8 0-4-15,-6 0-5 0,-5 0 8 16,-3 0-8-16,-3 0 0 16,0 0-1-16,0 0-83 15,0 0-80-15,-36-30-301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4:41.1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 31 6 0,'-4'-7'44'0,"3"1"3"16,1-1 25-16,-3 4-49 16,3-2 33-16,0 2 33 15,0 3-41-15,0 0-10 16,0 0-34-16,0 0-4 16,0 0-1-16,0 0-16 15,0 0 17-15,4 0-15 16,20 0 15-16,6 2 4 15,8 4-2-15,-1-1 0 16,3 0-2-16,1-3 10 16,4 2-3-16,-1-3-7 15,5 1 1-15,1 2 1 0,0 1-2 16,-1 0 0-16,-1-1-1 16,-6 4 4-16,-4-3-6 15,0 1 3-15,-1 2-1 16,-3-4 1-16,0 2 1 15,1-3-1-15,1 2 0 16,-2-1 0-16,0 0 0 16,3-3 0-16,-2 3 0 15,2 0 5-15,-3-4-5 16,4 3-5-16,-1-3 4 16,0 1 1-16,2 1 2 15,-1-2-2-15,4 2 0 0,-1-2 1 16,2 2-1-16,-1 1 0 15,1 2-1-15,1 1 2 16,2 1 2-16,-2 0-3 16,5-4 0-16,1 3 6 15,1-4-6-15,4-2-3 16,-1 0 3-16,1 0 0 16,0 0 0-16,4 0 0 15,4 0 0-15,4 0 1 16,1 0 2-16,-1 0-3 15,-1 0 0-15,-3 0 0 16,-3 0 1-16,1 0-1 16,4 0 0-16,5-2 3 0,-2-4-3 15,4-2-11-15,1 3 11 16,-6-1 4-16,-2 0-1 16,1 0-3-16,-4 2 0 15,-1-2-1-15,0 1 2 16,-1-2-1-16,-1 1 4 15,0-3-4-15,-1 1 2 16,-3 2-2-16,-4 1 2 16,-1-2 0-16,0 4-2 15,0-2-1-15,2 5 0 16,1 0 1-16,1 0 0 16,2 0 0-16,1 0 0 0,-4 0 1 15,2 0-1 1,-2 0-3-16,-6 0 1 0,1 0 4 15,0 0 2-15,-1 0-4 16,3 0 0-16,3 0-2 16,-2 0 2-16,5 0-1 15,-1 0 1-15,3 0 1 16,0 0-1-16,-3 5-7 16,0-3 7-16,-1-1 2 15,-2 2-2-15,1-2 0 16,-3 2 1-16,0-2 3 15,-3 3-4-15,5-3-8 16,-2 4 8-16,0-5 9 16,3 0-8-16,-2 0-2 15,4 0 1-15,0 0 0 0,8 0 4 16,0 0-4-16,3 0 0 16,-1 0-3-16,-4-1 3 15,-2 1 0-15,-5 0 0 16,-2-4 2-16,1 3-2 15,-2 1 0-15,4-2 0 16,-1 0-3-16,0-2 6 16,1 3-3-16,-4-2 0 15,4 2 0-15,-4 1 0 16,2 0 0-16,1-2 0 0,1 2 0 16,-4 0 0-1,5 0 0-15,1 0 0 0,-2 0 0 16,3 0 0-16,-3-2-3 15,1 2 3-15,2 0 3 16,0 0 0-16,0 0-4 16,2 0 1-16,6 0-4 15,3 0 3-15,2 0-2 16,4 0 6-16,-6 0 0 16,1 0-3-16,-6 0 0 15,3 0 0-15,3 0 2 16,-1 0-2-16,-2 0-7 15,-1 0 7-15,-7 0 5 16,-3 0-4-16,-6 0-1 16,0 0 0-16,-1 0 1 0,-7 0 2 15,4 0-3 1,0 0 0-16,-3 0 3 0,3 0-3 16,-3 0 0-16,2 0 5 15,3 0 0-15,-2 0 7 16,-1 0-12-16,3 0 0 15,0 2 6-15,-1 0-5 16,4 2-1-16,-1 0 12 16,0-1-12-16,-3 0 10 15,-1 2-10-15,-3-3 0 16,-8 0 11-16,-7-2-7 16,-4 0 2-16,-7 0 6 15,-4 0 4-15,-6 0 2 0,-7 0-16 16,0 0 14-16,0 0 46 15,0 0-31-15,0 2-18 16,0-2 8-16,0 0-11 16,0 0-4-16,0 0-6 15,-13 0-62-15,-11 0-75 16,-9 0-189-16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4:45.2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 24 79 0,'0'0'57'0,"0"0"27"15,0 0-8-15,0 0-32 16,0 0-14-16,0 0 1 16,0 0-6-16,-24-24-16 15,24 24-9-15,0 0-11 16,0 0 7-16,0 0-16 15,3 0 10-15,18 0 7 16,13 9 1-16,8-3 2 16,5-3 8-16,8-1-1 15,6-2 19-15,4 0-16 0,0 0 2 16,-2 0-5-16,-4-2-3 16,-3 1 3-16,-2-1-7 15,-4 0 0-15,2-1 3 16,1 3-3-16,-3 0 5 15,-3 0-5-15,-5 0 0 16,-1 0 4-16,-7 0-4 16,-1 0 0-16,-4 0 2 15,-2 0-1-15,-3 0 3 16,-3 0 8-16,-7 0-11 16,-3 0 22-16,-5 0-23 15,-2 0 0-15,-4 0 7 0,0 0-6 16,0 0 8-16,0 0-1 15,0 0-8-15,0 0 5 16,0 0-5-16,0 8-13 16,-18 12-58-16,-24-3-136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4:45.7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0 110 67 0,'0'0'68'16,"0"0"-5"-16,0 0 13 16,0 0-8-16,0 0-27 15,0 0-11-15,416-9-8 16,-344 1 9-16,2 5-25 16,2 0-3-16,3-4-2 0,-2-3 17 15,2 2-17-15,-6-7 15 16,-7 2-13-16,-8 1 28 15,-10 2-31-15,-7 3 9 16,-11 4 3-16,-3 2-12 16,-5 1-1-16,-8 0-5 15,2 0 6-15,-7 0 0 16,-2 0 0-16,-3 0-1 16,-3 0-8-16,-1 0 16 15,0 0-9-15,0 0 2 16,0 0-19-16,0 4-88 15,0 15 54-15,0 3-67 16,-18-6-105-16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4:59.4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0 585 61 0,'0'0'71'15,"0"0"-16"-15,0 0 25 16,0 0-11-16,0 0-40 16,0 0-3-16,43-26 13 15,-36 22-23-15,-1 0 3 16,3-1-3-16,4-1 0 15,5-3 13-15,5-7-28 16,14-6 1-16,10-5 8 16,12-7-10-16,8-4 0 0,8-1 0 15,-1-2 3-15,-1 4 1 16,-3 7-4-16,-10 3 0 16,-2 7 1-16,-14 3-1 15,-8 5 0-15,-13 8 0 16,-12 4-10-16,-7 0 6 15,-4 0-17-15,0 0 21 16,0 0 7-16,0 0-7 16,0 0 1-16,0 0-1 15,-11 0-86-15,-2 0-22 16,-1 0-69-16</inkml:trace>
  <inkml:trace contextRef="#ctx0" brushRef="#br0" timeOffset="337">653 0 176 0,'0'0'11'16,"0"0"-7"-16,0 0 31 16,0 0 7-16,0 0 2 15,0 0-10-15,172 114-22 16,-122-102 24-16,0-2-18 0,0-2 4 15,-7-4 4 1,-7 0-17-16,-11-2-7 0,-8-1-1 16,-11 1 6-1,-3-2 8-15,-3 2-12 0,0 1 20 16,0 4 17-16,-21 12-26 16,-14 13 18-16,-11 7-15 15,-7 2-14-15,11-2 15 16,4-4-18-16,13-7-3 15,9 1-4-15,10-5-5 16,6-15-158-16,0-9-104 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5:15.2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151 227 72 0,'0'0'70'0,"0"0"6"15,0 0 27-15,0 0-36 16,0 0-29-16,0 0-9 0,0-6-19 16,0 6 4-1,0 0 5-15,0 0-18 0,0 0 39 16,0 0-18-16,0 0 4 15,-1 0-10-15,-12 0-7 16,-3 0-9-16,-4 0-4 16,7 11 4-16,0-1 1 15,5-3-1-15,3-2 0 16,4-2 1-16,1-3-1 16,0 0-2-16,0 0 1 15,0 0 2-15,0 3 8 16,0-3-9-16,0 0 0 15,0 2 3-15,0 4-3 16,-3 4 0-16,-1 5-1 16,-2 10 6-16,-2-1 2 0,-2 3-1 15,1 5 6-15,0-5 23 16,4 0-26-16,0-3 2 16,3-6-11-16,2-1 14 15,0-7-15-15,0-4 1 16,0-3 0-16,12-3 6 15,6 0-1-15,4-3 4 16,1-22-9-16,2-4-8 16,-4 1-4-16,-4 2-3 15,-5 6 15-15,-4 10-7 0,-6 3 13 16,1 5-6 0,-3 2 6-16,0 0-4 0,0 0 0 15,0 0-2-15,0 12 0 16,0 7 7-16,1 1-4 15,5-4 2-15,-2 2-5 16,0-2 2-16,2-3 2 16,1 2-4-16,2-7-86 15,1-4-150-15,3-4-51 16</inkml:trace>
  <inkml:trace contextRef="#ctx0" brushRef="#br0" timeOffset="235">356 0 355 0,'0'0'150'0,"0"0"-129"0,0 0 5 16,0 0 1-16,0 0 27 16,0 0-1-16,16 168-45 15,-15-117 2-15,2 2 7 16,1-1-15-16,0-2-4 15,1-10-1-15,0-6-26 16,3-10-36-16,2-12-91 16,4-12-4-16,3 0-45 15</inkml:trace>
  <inkml:trace contextRef="#ctx0" brushRef="#br0" timeOffset="743">686 260 17 0,'0'0'81'16,"0"0"30"-16,0 0 95 15,0 0-35-15,0 0-47 16,0 0-82-16,-7-31-6 16,-18 47-6-16,-4 9-20 15,0 10 1-15,8 0-6 16,6-1-2-16,7-6 1 16,5-7-4-16,3-1 0 15,0-8-6-15,0-1 6 16,4-8-17-16,14-3-23 15,-1 0-9-15,7-14 20 0,-3-13-11 16,4-4-3-16,-8 6 24 16,-4 5-7-16,-5 8 20 15,-5 11 4-15,-3 1 4 16,0 0 23-16,0 5-25 16,0 20 6-16,5 11 16 15,-4 10 13-15,6 8-21 16,-3-4 4-16,2 6-16 15,-3-10 26-15,-2-5-26 16,-1-8-2-16,0-7 8 16,0-9-8-16,-5-4 0 15,-7-5-7-15,-2-8 7 16,-5 0 31-16,2-5-30 16,-1-16-1-16,2-9 11 0,6-6-8 15,4-5-3-15,6 3 0 16,0 0 4-16,0 5-21 15,16 4 8-15,10-4-51 16,11-3-3-16,9-3-42 16,4-2-39-16,1 0-31 15,-1 2 22-15</inkml:trace>
  <inkml:trace contextRef="#ctx0" brushRef="#br0" timeOffset="1014">1044 173 78 0,'0'0'113'0,"0"0"79"16,0 0-70-16,0 0-56 15,0 0-49-15,0 0 5 16,-87 36 11-16,73-18-27 0,5 0-4 16,3-3-2-1,6 0 1-15,0 3-1 0,0-2 0 16,10-1 4-16,7 1-4 16,5-2 7-16,4-1-7 15,-2-1 2-15,-3-3 9 16,-8 0-13-16,-4-4 2 15,-6-1 0-15,-3 0-3 16,0-1-1-16,0 2 4 16,-14 5-3-16,-5 3 1 15,-3 0-2-15,2-1-59 16,3-6-97-16,4-6-51 0</inkml:trace>
  <inkml:trace contextRef="#ctx0" brushRef="#br0" timeOffset="1163">1293 434 179 0,'0'0'104'16,"0"0"81"-16,0 0-20 15,0 0-92-15,0 0-22 16,0 0-17-16,59 81-32 16,-59-76-2-16,0-4-11 15,-4-1-247-15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5:17.9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0 116 0,'0'0'48'16,"0"0"-46"-16,0 0-2 16,0 0-74-16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5:07.4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1903 98 166 0,'0'0'62'0,"0"0"92"0,0 0 5 15,0 0-66-15,0 0-27 16,0 0-18-16,0 392-1 15,3-330-46-15,2-10 3 16,0-4 16-16,-2-4-20 16,1-11 0-16,-4-5 3 15,1-13-3-15,-1-7 0 16,3-6-19-16,-3-2-53 16,4 0-45-16,-1-27-84 15</inkml:trace>
  <inkml:trace contextRef="#ctx0" brushRef="#br0" timeOffset="706">2384 520 62 0,'0'0'81'16,"0"0"-76"-16,0 0 23 15,0 0-28-15,0 0-7 16,0 0 7-16,0-131-9 16,0 113 9-16,-7 9 19 15,-6 9 22-15,-3 0-28 16,-3 9 24-16,-5 17 6 15,-2 6 14-15,2 2-12 16,2 0 38-16,7-6-33 0,9-3-39 16,3-7-11-16,3-8 0 15,0 1-7-15,3-6 7 16,11-1 0-16,3-4-38 16,6 0 35-16,-1-6-34 15,-4-11 4-15,-2 1 27 16,-4 5 6-16,-7 4 10 15,0 7-10-15,-2 0-3 16,1 0 3-16,2 24 36 16,-2 3 7-16,0 11-10 15,-1 2-9-15,-3 4 11 16,0 2-25-16,0-1-5 0,0 0 15 16,0-6-18-16,0-4 1 15,-9-6-3-15,1-8 7 16,-1-7-17-16,2-9 9 15,1-5 1-15,-1 0-6 16,1-14-43-16,1-24-123 16,5-17-43-16,0-16 15 15</inkml:trace>
  <inkml:trace contextRef="#ctx0" brushRef="#br0" timeOffset="1045">2531 483 60 0,'0'0'100'0,"0"0"20"15,0 0-17-15,0 0 1 0,0 0-44 16,0 0-22-16,126 32-35 16,-109-31 4-16,2-1 14 15,1 0-20-15,-3-9-2 16,-1-9-2-16,-8-2-45 16,-8 1 0-16,0-1-33 15,0 5 26-15,-8 3 38 16,-9 7-27-16,-1 5 38 15,0 0 6-15,1 6 6 16,2 15 37-16,4 4-4 16,5 2-4-16,3 0 6 15,3-1-31-15,0-4-6 0,0-3-4 16,12-4 1-16,9-5-6 16,2-7-7-16,9-3 7 15,2 0-37-15,3-22-53 16,2-7-22-16,-5-7 11 15</inkml:trace>
  <inkml:trace contextRef="#ctx0" brushRef="#br0" timeOffset="1288">2968 379 84 0,'0'0'126'0,"0"0"-48"16,0 0-20-16,0 0-9 16,0 0-9-16,0 0-33 15,-33 51 5-15,33-39-12 16,0 2 8-16,0-3-11 15,5 3 7-15,10 0-4 16,2-2 0-16,0-1 2 0,0-1 12 16,-4 0 0-1,-4 0-6-15,-2-1 3 0,-6-1-10 16,-1 2-1-16,0 1 0 16,-4 1 1-16,-13 0 17 15,0 0-18-15,-1-3-11 16,3-3-62-16,2-3-32 15,0-3-70-15</inkml:trace>
  <inkml:trace contextRef="#ctx0" brushRef="#br0" timeOffset="1471">3154 293 7 0,'0'0'53'0,"0"0"62"16,0 0-4-16,0 0-47 15,0 0-8-15,0 0-16 16,214-79-7-16,-194 72-33 16,-7 2-8-16,-8 0-62 15,-5 4-58-15,0-1-1 16</inkml:trace>
  <inkml:trace contextRef="#ctx0" brushRef="#br0" timeOffset="2129">3325 197 24 0,'0'0'140'0,"0"0"-17"0,0 0-33 15,0 0-6-15,0 0-18 16,0 0-41-16,-30 331 17 16,30-309-42-16,0-7 0 15,9-9-4-15,5-6 0 16,3 0-17-16,12-8 8 15,1-21-6-15,6-10-43 16,-2-6-47-16,-1 2 36 16,-3 3 19-16,-6 7 44 15,-6 12 10-15,-13 11 32 16,-2 6 22-16,-3 4 48 0,0 0-27 16,0 12-72-16,0 14 51 15,-7 4 2-15,3 1-38 16,2 0-1-16,2-6-11 15,0-3 14-15,0-4-20 16,2-8 0-16,6 1 14 16,4-8-14-16,-4-3-9 15,4 0-8-15,-2 0 9 16,6-11 0-16,-2-17-14 16,5-3-15-16,-5-1 33 15,-1 5-23-15,-5 9 27 16,-3 9-5-16,-5 6 10 15,0 3 15-15,0 0-20 16,0 8 1-16,2 13 21 0,0 2 4 16,2-1-11-16,0 1-9 15,2-7 2-15,0-1 2 16,-2-3-10-16,-1-4 0 16,-1-3 4-16,-2-5 2 15,0 0-5-15,0 0 9 16,0 0-10-16,0-5 9 15,0-13-9-15,2-4 0 16,0-3 0-16,6-2 0 16,4 0 0-16,-2-3-2 15,8 3 7-15,-3 1-9 16,2 3 4-16,0 3-19 0,3 5-38 16,-4 5-99-16,-3 8 2 15</inkml:trace>
  <inkml:trace contextRef="#ctx0" brushRef="#br0" timeOffset="2460">3922 423 104 0,'0'0'118'0,"0"0"-14"16,0 0-17-16,0 0-22 16,0 0-21-16,0 0-18 15,96 53-8-15,-70-70-12 16,-2-9 10-16,-2 0-16 15,-7-1-19-15,-6 2 3 0,-9 1-17 16,0 4 7 0,0 5 7-16,-12 4 10 0,0 11-10 15,-1 0 32-15,0 0-13 16,1 20 34-16,7 6-3 16,-3 2 3-16,6 2-14 15,2-3-3-15,0-5 16 16,2-2-33-16,16-2 5 15,3-7 16-15,6-3-19 16,8-8 8-16,3 0-10 16,8-5-60-16,-3-22-81 15,-1-10-191-15</inkml:trace>
  <inkml:trace contextRef="#ctx0" brushRef="#br0" timeOffset="-1800">164 500 0 0,'0'0'12'0,"0"0"10"16,0 0 3-16,0 0 8 16,0 0-18-16,0 0-2 15,0 0 8-15,0-5-12 16,0 5 5-16,0 0 4 16,0-1 3-16,0 1 25 15,0-4-19-15,0 3-17 16,0 1 21-16,0-4-9 15,0 2 5-15,0-2-16 0,0 1 14 16,0-2 20-16,0 1-44 16,-1-1 1-16,-2 1 28 15,1-3-24-15,-2 0-3 16,0-1-3-16,-3 1 4 16,-2 1 2-16,-2-1-6 15,1 4 0-15,-3 3-10 16,0 0 1-16,1 0 8 15,-1 0 1-15,1 13 0 16,-1 11 16-16,0 3-16 16,3 3 0-16,1-3 13 15,5 2-8-15,4-3 2 16,0-3-7-16,0-4 5 0,0-2-11 16,9-5 6-16,6-7 0 15,5-3 10 1,-1-2-1-16,5 0 0 0,-2-7-9 15,-1-8-26-15,2-4-15 16,-4-3-17-16,-2 0 2 16,-4 3 38-16,-2 6 7 15,-2 3 11-15,-6 8 6 16,-3 2 14-16,0 0 24 16,0 0 7-16,0 0-46 15,0 0 12-15,0 14-16 16,0 5 30-16,0 0-19 15,0-1-9-15,5 1 2 16,7-1-5-16,1-3-111 16,4-2 1-16,0-9-71 15</inkml:trace>
  <inkml:trace contextRef="#ctx0" brushRef="#br0" timeOffset="-1566">499 476 172 0,'0'0'84'16,"0"0"4"-16,0 0-4 16,0 0-18-16,0 0-26 15,0 0-23-15,-46 101-14 16,46-79-3-16,0 3-3 16,0-4 3-16,2-3 2 0,13 0-2 15,1-4-14-15,1-8-50 16,2-3 4-16,4-3-6 15,-2-3-71-15,-2-13 32 16</inkml:trace>
  <inkml:trace contextRef="#ctx0" brushRef="#br0" timeOffset="-1392">664 525 54 0,'0'0'216'0,"0"0"-142"15,0 0 5-15,0 0 9 16,0 0-61-16,0 0 16 15,61-3-29-15,-35 3-13 0,1 0 17 16,5 0-17 0,-2 0 0-16,-2-4-1 0,-2 1-1 15,-9 0-28-15,-4-5-133 16,-9-1-30-16</inkml:trace>
  <inkml:trace contextRef="#ctx0" brushRef="#br0" timeOffset="-1017">831 403 19 0,'0'0'136'15,"0"0"-77"-15,0 0 2 16,0 0 12-16,0 0-12 0,0 0-29 16,-17 140 6-1,17-114-12-15,0-3-11 0,6-3-6 16,1-2-9-16,3-4-3 15,1-3-5-15,1-6 8 16,2-2-47-16,2-3-24 16,1 0 21-16,0 0 50 15,-1-6 0-15,-6-2 8 16,-3 4-2-16,-6 4-1 16,-1 0 20-16,0 0 27 15,0 0-23-15,0 0 10 16,0 0-26-16,0 0-7 15,0 0 10-15,0 0-16 16,0 0-2-16,0 0 2 0,0 6 0 16,0 3-29-16,0-4-93 15,0-2-31-15,0-3-2 16</inkml:trace>
  <inkml:trace contextRef="#ctx0" brushRef="#br0" timeOffset="-240">1008 379 92 0,'0'0'162'0,"0"0"-122"15,0 0-2-15,0 0-1 16,0 0-9-16,0 0-4 0,25 39-15 16,-14-24-6-16,-1-2-3 15,2-1-69 1,-4-3-73-16,-2 0 70 0,3-4 9 15,-2-1 23-15,-3 0 40 16,0 2 7-16,-4-1 8 16,0 7 19-16,0 0 38 15,0 2 21-15,0 0-25 16,0 2 19-16,0-6-22 16,0-2-33-16,0 0-24 15,0-4-8-15,0 1 0 16,0-3 3-16,5-2-3 15,6 0 3-15,-1 0 2 16,3 0 3-16,0-2-8 16,1-12-49-16,-1-4 33 0,-3-1-33 15,-7 1-9-15,-3 2 2 16,0 5 41-16,0 7 15 16,0 0-5-16,-4 4 11 15,-5 0-6-15,6 0 37 16,2 0-17-16,1 0-1 15,0 0-10-15,0-2-8 16,0 0-1-16,0 1 0 16,0-4-9-16,0 5-8 15,8-4 7-15,2 2 10 0,6 0 9 16,6 0-7 0,-1 2 3-16,5 0-5 0,2 0 0 15,-6 0 14-15,-5 0-9 16,-7 6 0-16,-9 3-3 15,-1-3 4-15,0 6 8 16,0-8 5-16,0 4 11 16,0-4-18-16,0-2-1 15,0-2-9-15,0 0-4 16,0 0-11-16,0 0-24 16,0-2-21-16,8-14-27 15,-3 3 30-15,8-1 45 16,-1 6 10-16,-7 2 18 15,3 4 15-15,-4 2 4 16,0 0-14-16,3 0-7 0,2 2 48 16,-1 8-18-1,3 3-21-15,-4-3-7 0,3 4-12 16,-2-4-6-16,4 0 0 16,1-3-104-16,4-4-9 15,3-3-83-15</inkml:trace>
  <inkml:trace contextRef="#ctx0" brushRef="#br0" timeOffset="5614">7238 250 243 0,'0'0'154'15,"0"0"-150"-15,0 0 4 16,0 0 7-16,0 0 29 15,0 0 12-15,67 7-39 16,-48-7-3-16,-3 0-13 16,-4 0-1-16,0 0-58 15,-6 0-65-15,-4-2 9 16,-2-8-90-16</inkml:trace>
  <inkml:trace contextRef="#ctx0" brushRef="#br0" timeOffset="6024">7295 0 116 0,'0'0'151'0,"0"0"-144"15,0 0 109-15,0 0 13 16,0 0-61-16,0 0-10 16,3 225-22-16,1-179 7 15,-1 0-29-15,-1-7-13 16,1-6 16-16,-2-6-17 15,3-2 0-15,1-8 4 16,2-6-2-16,-2-3-4 16,4-2-2-16,0-6-43 15,6 0 10-15,5 0-15 16,3-16 33-16,6-9-4 0,1-4-10 16,1-4 12-16,-3 5 2 15,-3 2 19-15,-6 10 8 16,-9 7-4-16,-6 7 27 15,-4 2 8-15,0 0 4 16,0 0-10-16,0 7-26 16,5 10 22-16,-1 2 6 15,-1-2-32-15,1 1 9 16,-4 2-8-16,0-2 0 16,0-3-4-16,0 1-41 15,0-4-111-15,0-7-4 16,0-5-164-16</inkml:trace>
  <inkml:trace contextRef="#ctx0" brushRef="#br0" timeOffset="6204">7630 183 222 0,'0'0'126'16,"0"0"-117"-16,0 0 35 15,0 0 26-15,0 0-40 16,0 0-25-16,30 36 4 15,-17-24-4-15,1-4-5 16,1 0-88-16,0-5-42 16,-2 2-21-16,-3 0 11 15</inkml:trace>
  <inkml:trace contextRef="#ctx0" brushRef="#br0" timeOffset="6817">7630 183 60 0,'126'132'72'0,"-126"-132"27"0,0 0-1 15,0 0-5-15,0 0-15 16,0 0-33-16,0 108-29 15,0-105-4-15,0 1-12 16,11-2 0-16,4-2 8 16,5 0-8-16,4-3-1 15,-1-15-13-15,-2-4-43 16,-5 0-25-16,-3-8 6 16,-9 4-42-16,-4 4 57 15,0 8 20-15,0 3 41 16,-4 5 39-16,-2 5 41 0,4 1-15 15,0 0 7 1,2 0-7-16,0 0 5 0,0-2-63 16,0-1-3-16,0-1-4 15,4 3 5-15,9-1 9 16,4 0-14-16,1 2 0 16,-1 0 4-16,3 0-4 15,-2 0 0-15,1 9 8 16,-2 3 0-16,-4 2 3 15,-7-4-11-15,-3 1 6 16,-2 0 11-16,-1-2-16 16,0-2 4-16,0-2 16 15,0-2-20-15,0 1 3 16,0-4-4-16,0 0 2 0,0 0-2 16,0 0 0-16,0-15-40 15,7-12-51-15,10-3 27 16,3 3 58-16,3 5-4 15,0 7 10-15,-4 9 7 16,1 6 3-16,-7 0 12 16,3 0 36-16,-6 5-18 15,1 8 0-15,-2 5-5 16,-4 0-2-16,2-2 17 16,-2-2-45-16,-5-1 0 15,0-5 6-15,0 1-11 16,0-6 3-16,0 1-3 15,0-2-24-15,0 0-27 16,0-2-95-16,0 0-47 0,-5-25-141 16</inkml:trace>
  <inkml:trace contextRef="#ctx0" brushRef="#br0" timeOffset="3205">5038 227 24 0,'0'0'120'16,"0"0"-52"-16,0 0 30 15,0 0 8-15,0 0-50 16,0 0-13-16,-11-26-43 16,11 39 2-16,0 18 16 15,0 4 30-15,0 6-19 16,0 0-20-16,0 0-8 16,0 0 22-16,0-4-23 15,0-2 0-15,0-8 11 16,3-5-11-16,-3-9 0 15,0-5-4-15,0-8 4 0,1 0 15 16,-1 0-9 0,0 0-6-16,3-23 19 0,-3-6-19 15,0-8 0-15,2-4-1 16,2 1 5-16,0-1-4 16,8 6 0-16,-1 1 0 15,-1 8 5-15,3 4-5 16,-2 7-5-16,-2 7 3 15,1 2 3-15,0 6-16 16,-1 0-8-16,1 0-94 16,1 12-37-16,-5 5-55 15</inkml:trace>
  <inkml:trace contextRef="#ctx0" brushRef="#br0" timeOffset="4076">5214 456 13 0,'0'0'110'0,"0"0"14"0,0 0-40 15,0 0 30-15,0 0-42 16,0 0-45-16,111 27 11 16,-83-47-32-16,-6-1-6 15,-9-3-1-15,-6 1-13 16,-7 2-20-16,0 3-6 16,0 2 26-16,-9 5 5 15,-9 6 0-15,3 5 3 16,-2 0-14-16,0 2 20 15,1 21 18-15,5 2-12 16,2 5-2-16,5-1 18 0,4 4-12 16,0-5-5-16,0-4 8 15,16-2-12-15,5-6 0 16,8-4-1-16,2-11-3 16,9-1-6-16,2 0 9 15,2-24-47-15,5-6-53 16,-6-8 19-16,-5-3-33 15,-6-2 19-15,-9 5 52 16,-10 2 43-16,-6 10 50 16,-7 11 39-16,0 8 30 15,0 7 9-15,0 0-23 16,-5 5-91-16,-7 20 11 0,-1 8 14 16,-3 4-20-16,10 0 4 15,2-3-7-15,4 0-14 16,0-7 17-16,0-5-19 15,0-2 0-15,10-8 2 16,7-4-2-16,0-8 0 16,6 0-7-16,0 0-22 15,4-24 10-15,0-5-51 16,2-11-2-16,0 4 4 16,-8 4 29-16,-7 12 39 15,-6 7 0-15,-6 12 23 16,-2 1 79-16,0 0-31 15,0 0-57-15,0 4-3 16,0 11-2-16,0 4 12 16,0 2-14-16,0-2-4 0,0 0 3 15,0-1-6-15,6-4 0 16,6-1 7-16,2-7-6 16,2-2-1-16,-1-4 0 15,-2 0 5-15,-3 0-11 16,2-19-1-16,-4-3-8 15,-3-3 8-15,-5 1 3 16,0 3 0-16,0 3 4 16,-8 5 0-16,-2 7-2 15,-1 3-1-15,2 3-12 16,5 0 13-16,0 0 2 16,2 0 4-16,2 6-4 0,0 6-5 15,0-3-11-15,0 1-73 16,22-3-5-16,9-7 36 15,9 0-17-15,3 0 3 16,3-12 5-16,-3-7-14 16,-1-6 44-16</inkml:trace>
  <inkml:trace contextRef="#ctx0" brushRef="#br0" timeOffset="4486">6302 282 9 0,'0'0'52'0,"0"0"28"16,0 0 17-16,0 0 26 15,0 0-29-15,0 0-47 16,-66-24-8-16,40 54 12 15,5 3-7-15,4-2-21 16,5-3-16-16,8-4 3 0,4-3-10 16,0-5-9-16,0-6 9 15,0-3 9-15,7-6-9 16,10-1-20-16,1 0-3 16,3-13-5-16,-1-3-10 15,-3 4 5-15,-7 7 25 16,-1 5 0-16,-2 0 8 15,0 3 0-15,2 23 2 16,-1 15 33-16,-2 4-3 16,3 4-23-16,-1 4 2 15,-1-6 12-15,-2-6-23 16,-5-4 3-16,0-4 2 0,0-4-2 16,0-3 1-16,-16-8-4 15,2-11-17-15,-4-7 2 16,-2 0 9-16,5-18 5 15,0-19-10-15,7-9 3 16,8-8-10-16,0-2 18 16,0-2-23-16,23 4 2 15,8 4-38-15,9 3-30 16,5 3-24-16,-2 7-7 16</inkml:trace>
  <inkml:trace contextRef="#ctx0" brushRef="#br0" timeOffset="5004">6590 229 59 0,'0'0'130'0,"0"0"-52"16,0 0-7-16,0 0 38 16,0 0-10-16,0 0-53 15,-5 150-16-15,1-122 6 16,0-3-20-16,-1-3-6 16,4-7-10-16,1-3 0 15,0-6 3-15,0-4-3 16,0-2-38-16,0 0-13 15,0-4 0-15,0-18-17 16,14-3-45-16,2 0 100 16,1 3 10-16,0 5 6 15,-1 2 0-15,0 7 15 16,-7 3 25-16,1 3 20 16,-3 2-36-16,-2 0-1 0,4 12 24 15,-2 6-21-15,-1-1-8 16,1 0-8-16,-3 0-3 15,1-1-6-15,2-6-4 16,1-2-4-16,-2-1-15 16,6-7-38-16,0 0-45 15,4 0 21-15,1-15 9 16,1-4 11-16,-1 2 36 16,-4 4 25-16,-2 4 56 15,-5 7 12-15,-2 2 21 16,-1 0-26-16,-2 0-16 15,2 13 15-15,-1 6-26 16,2-1-8-16,3-1 4 0,-1-4-30 16,-2-1 6-1,3-5-7-15,-2-2-1 0,-5-3-7 16,2-2-81-16,-2 0-16 16,0-10-34-16,0-18-162 15</inkml:trace>
  <inkml:trace contextRef="#ctx0" brushRef="#br0" timeOffset="5161">6945 201 128 0,'0'0'195'0,"0"0"-168"15,0 0 40-15,0 0 77 16,0 0-71-16,0 0-45 0,21 75 1 16,-17-58-29-1,1 0 0-15,-1-6-3 0,-1-8-119 16,-3-3-220-16</inkml:trace>
  <inkml:trace contextRef="#ctx0" brushRef="#br0" timeOffset="9954">1713 1077 388 0,'0'0'46'16,"0"0"-46"-16,0 0 0 0,0 0 41 16,0 0-40-16,0 0 9 15,382 38 25-15,-278-33-27 16,6-1 8-16,12-4-12 15,5 0 6-15,11 0-8 16,16 0-2-16,11-7-3 16,8-9 1-16,12-2-26 15,-1-2 0-15,4 3-5 16,-2 3 24-16,-2 6 1 16,-3 3-8-16,-1 5-4 15,5 0 18-15,-1 0-13 16,5 0-1-16,-3 0 12 15,-7 0 4-15,-9 0 0 16,-7 0 0-16,-8 6 0 16,-9 6 12-16,-10 3-12 0,-3 1 1 15,-6 1-3-15,-2-4 4 16,-12 0 1-16,-16 0-3 16,-17-1 0-16,-15-5 7 15,-12 1-6-15,-16-2 0 16,-14-2-1-16,-12-2 5 15,-9-1 1-15,-2-1-4 16,0 0 13-16,-17 0-15 16,-13 0-84-16,-8-17-258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3:59.9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50 36 0,'0'0'68'16,"0"0"4"-16,0 0 14 0,0 0-12 16,0 0-17-16,0 0 15 15,0 0-31-15,0 0-16 16,0 0 8-16,0 0-26 15,0 0-6-15,0 0-2 16,0 0-23-16,3 0 22 16,10 0-24-16,4 0 26 15,8 0 13-15,5 4-7 16,3-1 0-16,5 0-3 16,4-3 4-16,8 0-6 15,9 0 6-15,9 0 5 16,11-5 12-16,0-3-23 15,-2 3-1-15,-5-1 0 0,2 2 2 16,-1 1 3-16,4-2-5 16,3-1 0-16,-2-1 2 15,0 0 2-15,-6 4-3 16,-8 3-1-16,-2 0 1 16,-8 0 0-16,-4 0-1 15,0 0 0-15,-2 2 0 16,-3 1 0-16,3 2-2 15,-3-2-1-15,6 1 6 16,-1-2 1-16,1 2-4 0,2-1 5 16,3 1-4-1,1-1-1-15,2 5-3 0,1 0 3 16,1-1 0-16,0 1 0 16,-1-2 0-16,-2 0 0 15,-3-1 4-15,-5-4 1 16,-2 1-5-16,-3 0 5 15,-1 2-3-15,2-2 11 16,-3 1-13-16,-2 6 0 16,-2-4 4-16,-2 3-4 15,-2 0-1-15,2-3 1 16,0 3 3-16,-3-1 14 16,1-4-15-16,-2 0-2 15,-3 1 24-15,1-4-19 16,-8 1 9-16,7 1 2 0,-3-2-13 15,-4 0 13-15,0 2-14 16,-6-2 1-16,-7 0 9 16,-1 2-10-16,-2-2-2 15,-6 0 6-15,2 0-4 16,-3 0 11-16,0 0-13 16,0 2 0-16,0-2-5 15,0 9-3-15,-33-3-135 16,-31-6-429-16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4:56.1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383 150 228 0,'0'0'92'16,"0"0"-53"-16,0 0-15 16,0 0 3-16,0 0-27 15,0 0-3-15,-5 0 0 16,1 0 1-16,-2 0 2 15,-5 0 4-15,-3 0-3 16,-7 0 12-16,0 4-9 0,-5 4-5 16,2 5 1-16,-2 8 0 15,-1 7 20-15,8 8-3 16,2 1-3-16,6-2 17 16,9-4-1-1,2-5-7-15,0-9-17 0,0-3 3 16,9-6-13-16,8-6 4 15,0-2 0-15,3 0-11 16,3-18-12-16,2-9 22 16,-1-1-16-16,-3 3 1 15,-2 4 2-15,-3 8 14 16,-8 8 0-16,1 5-7 16,-5 0 5-16,3 0 2 15,-1 9 22-15,1 8-4 16,-1 0 18-16,1-1-30 0,0-1-5 15,-3-3 11-15,2-2-12 16,1-6-5-16,2-3-85 16,-3-1-40-16,1-9-121 15</inkml:trace>
  <inkml:trace contextRef="#ctx0" brushRef="#br0" timeOffset="202">527 0 157 0,'0'0'90'16,"0"0"-90"-16,0 0 97 16,0 0 13-16,0 0-38 0,0 0-44 15,6 182-27-15,-6-144 18 16,0 4-18-16,0-10-2 16,4-3-34-16,0-6-90 15,5-10-46-15,4-6 4 16</inkml:trace>
  <inkml:trace contextRef="#ctx0" brushRef="#br0" timeOffset="737">851 121 144 0,'0'0'151'0,"0"0"7"15,0 0-89-15,0 0-27 0,0 0-7 16,0 0 8-1,-129 58-20-15,104-21-2 0,11-4 0 16,6-1-10-16,3-7-9 16,5-3-2-16,0-4 0 15,0-7 3-15,10-2-3 16,6-9-15-16,4 0-36 16,3-5 17-16,-2-18 27 15,4-7-45-15,-5 2-28 16,-6 1 39-16,-2 13 7 15,-8 3 34-15,-4 10 15 16,0 1 21-16,0 0 8 0,0 1-44 16,0 20 7-16,0 13 36 15,7 9-2-15,-1 10-13 16,2 6 11-16,1-2-31 16,-5 6 8-16,-1-6-16 15,-3-7 8-15,0-7-9 16,0-9 9-16,-11-4-8 15,-7-10 0-15,-2-10 2 16,-1-7 23-16,-2-3-25 16,-6-10 8-16,4-20 2 15,2-4 7-15,10-3-8 16,7 2 7-16,6 1 0 16,0 0 3-16,0 1-19 0,14 0 1 15,9 3 3 1,3 0-4-16,4 0-8 0,3 1-25 15,1-1-39-15,-1 3-62 16,-3-2-64-16,-1-6-107 16</inkml:trace>
  <inkml:trace contextRef="#ctx0" brushRef="#br0" timeOffset="1067">1145 73 175 0,'0'0'165'15,"0"0"-42"-15,0 0 0 16,0 0-86-16,0 0-14 16,0 0 7-16,-88 19-30 0,70-4-2 15,7 3 1-15,4-1 1 16,7 1-2-16,0 0-3 16,0-3-3-16,16-3 1 15,9-1 7-15,5 0-6 16,10-4 6-16,-2 1 6 15,-3-2 6-15,-7 3-12 16,-14-4 0-16,-7-2 0 16,-7 1 0-16,0 4-6 15,-11 8 6-15,-18 2 10 16,-7 7 7-16,0-5-17 16,2-1-6-16,8-4 0 15,9-2-38-15,9-2-117 0,8-11-93 16</inkml:trace>
  <inkml:trace contextRef="#ctx0" brushRef="#br0" timeOffset="1279">1464 369 243 0,'0'0'178'0,"0"0"-38"15,0 0-25-15,0 0-22 16,0 0-37-16,0 0 1 15,35 45-43-15,-28-41-13 16,-1-1 18-16,-2 0-16 0,-4-3-2 16,0 0-1-16,0 0 0 15,0 0-5-15,-1 0-65 16,-32-6-146-16</inkml:trace>
  <inkml:trace contextRef="#ctx0" brushRef="#br0" timeOffset="22875">0 769 842 0,'0'0'0'0,"0"0"-60"16,0 0-124-16,0 0-85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4:49.2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181 88 119 0,'0'0'49'16,"0"0"5"-16,0 0-4 15,0 0-8-15,0 0 2 16,0 0-22-16,0 0-1 16,-37 0 20-16,33 0-22 15,-2-2 8-15,-2 2-26 16,-5 0 1-16,-7 4-2 16,-6 13 0-16,2 1-2 15,4-2-34-15,7-4 3 16,7-6 21-16,2-3 0 15,4-3 7-15,0 0-43 16,0 2 5-16,5 0-22 16,15 0 49-16,5 1 16 0,-2-3 1 15,1 0 3 1,-2 0 9-16,-5 0-13 0,-4 3 0 16,-6 0 5-16,-6 0-5 15,-1 1-4-15,0 2 1 16,0 6 3-16,-4 6 16 15,-10 2-3-15,-4 0-3 16,3-4 1-16,3-6-4 16,6-5-7-16,6-3-3 15,0-2-44-15,0 0-56 16</inkml:trace>
  <inkml:trace contextRef="#ctx0" brushRef="#br0" timeOffset="280">252 153 16 0,'0'0'60'15,"0"0"6"-15,0 0-36 16,0 0-13-16,0 0-2 16,0 0 3-16,1 251 2 15,-1-216-4-15,-4-1-14 16,-1-6 18-16,0-5-20 15,0-7 0-15,-2-7-1 16,4-5 5-16,3-1-4 16,-1-3 4-16,1 0-3 0,0 0 17 15,-3-11-18-15,-1-18-142 16,0-8 95-16,-1-6-11 16,1-6 35-16</inkml:trace>
  <inkml:trace contextRef="#ctx0" brushRef="#br0" timeOffset="516">252 153 69 0,'-50'42'50'0,"50"-42"12"16,0 0-10-16,0 0 0 16,0 0-32-16,0 0 7 15,71-33-10-15,-52 39-5 16,-1 10-11-16,-5-1 6 16,-3 6 6-16,-3 2-1 15,-5-2 2-15,-2 1 24 0,0 1-35 16,0 2 10-16,-9-1-1 15,-4-3-10-15,5-4-2 16,-1-9 0-16,5-3-9 16,2-1-57-16,2-4-15 15,0 0 14-15,0-7 13 16,0-14-92-16</inkml:trace>
  <inkml:trace contextRef="#ctx0" brushRef="#br0" timeOffset="861">400 286 20 0,'0'0'62'0,"0"0"17"16,0 0-24-16,0 0-2 0,0 0-10 16,0 0-23-16,138-18-3 15,-125 14 0-15,-5 3-11 16,-5-2 4-16,-3 1-7 16,0-2 5-16,0-4 23 15,0-2-31-15,0-3-8 16,-11 1 4-16,-5 3-45 15,3 2 11-15,0 6 12 16,5 1 26-16,2 0-3 16,-6 0 3-16,8 8-4 15,-4 9-1-15,0 4 4 16,7 3 1-16,-2-1 6 16,3 1-5-16,0-5 10 15,0 1-11-15,9-5 0 16,6-2-2-16,7-8-18 0,7-5-13 15,1 0-3-15,7 0 8 16,1-14 18-16,2-5-29 16,-4-5-24-16,-4-2 21 15</inkml:trace>
  <inkml:trace contextRef="#ctx0" brushRef="#br0" timeOffset="1107">798 190 14 0,'0'0'72'0,"0"0"16"16,0 0 8-16,0 0-45 15,0 0-14-15,0 0-14 16,-74-13 19-16,57 13-42 0,0 4 0 16,1 10 7-1,1-1-5-15,4 2 5 0,2 0 14 16,5-1-20 0,4 0 4-16,0 1-5 0,0-2 0 15,4 4-10-15,21-6 10 16,5-1-11-16,8-4-25 15,7-6-7-15,2 0 7 16,2 0-68-16,-5-16 28 16,-2-1-37-16</inkml:trace>
  <inkml:trace contextRef="#ctx0" brushRef="#br0" timeOffset="1449">1102 190 0 0,'0'0'38'0,"0"0"-15"0,0 0 7 15,0 0 14-15,0 0-24 16,0 0-9-16,-10-6 1 16,5 3-9-16,-2 2 2 15,1-2 1-15,-2 3-5 16,-2 0 15-16,1 0-13 16,1 0 4-16,-2 0-1 15,-2 0-3-15,2 3 4 16,-1 7-6-16,2 5-1 15,2-1 34-15,3 2-21 16,2 0-3-16,2-1 14 0,0-4-24 16,0 1 0-16,0-2-3 15,9-4 7-15,7 0-5 16,1-6 1-16,0 0-35 16,2 0 34-16,1-4-19 15,0-14-19-15,1-7-3 16,-1-3-31-16,2-6-34 15</inkml:trace>
  <inkml:trace contextRef="#ctx0" brushRef="#br0" timeOffset="1802">1222 1 37 0,'0'0'108'0,"0"0"-30"16,0 0-37-16,0 0-19 0,0 0-3 15,0 0 46 1,-20 109-18-16,20-68 10 0,0-3-33 15,0-7-4-15,0 0 16 16,0-9-29-16,0-1-1 16,0-4-6-16,0-7 5 15,0-5-1-15,0-5-4 16,0 0-36-16,4 0-30 16,5 0-6-16,4-1 35 15,-1-12 37-15,7 0 5 16,-5 3 2-16,2 2-7 15,-3 4 0-15,0 4 1 16,0 0 5-16,0 0-3 0,0 0-1 16,-1 7 15-16,0 2 10 15,-4 1-1 1,0-2-3-16,-3-2-8 0,2 2-15 16,-1-1-3-16,1 7 0 15,-2-2-120-15,-1-10-83 16</inkml:trace>
  <inkml:trace contextRef="#ctx0" brushRef="#br0" timeOffset="2775">1862 29 141 0,'0'0'50'15,"0"0"-50"-15,0 0-7 16,0 0 7-16,0 0 42 16,0 0-18-16,-5 119-14 15,4-86 16-15,1-6-19 16,-3 0 2-16,-1-4 0 15,-1 0-3-15,0-6 7 16,0-4-13-16,1-2 3 16,1-5 14-16,0-2-8 15,3-4 3-15,0 0 6 16,0 0 12-16,0 0 46 16,0 0-32-16,0-20-42 15,0-11 6-15,0-7-8 0,6-3-8 16,0 1 6-16,5 6-4 15,-1 5 4-15,2 6-12 16,1 5-1-16,-2 9 8 16,-1 7-12-16,2 2-18 15,0 0-22-15,1 11-3 16,3 11-7-16,-3 4-26 16,-3-1-23-16</inkml:trace>
  <inkml:trace contextRef="#ctx0" brushRef="#br0" timeOffset="3051">2058 264 62 0,'0'0'58'0,"0"0"-10"16,0 0 17-16,0 0-11 0,0 0-15 15,0 0-19-15,117-57-9 16,-104 36-11-16,-9-1-11 16,-4 4 11-16,0 3 0 15,0 5 0-15,-4 4 0 16,-8 2 0-16,-2 4 16 15,-2 0-16-15,3 4 0 16,1 12 2-16,4 1-2 16,4 1-1-16,4 0 1 15,0 0 0-15,0 3 3 16,0-4-3-16,9 1 0 16,8 0-5-16,6-5-18 0,3-3-28 15,2-9-19-15,4-1-41 16</inkml:trace>
  <inkml:trace contextRef="#ctx0" brushRef="#br0" timeOffset="3279">2428 111 13 0,'0'0'77'0,"0"0"-24"16,0 0-39-16,0 0 71 15,0 0-13-15,0 0-43 16,-67 73-6-16,66-52-23 15,1-1 0-15,0-5 0 0,0 1 0 16,1-4-3 0,15-3-1-16,2-5-31 0,11-4-10 15,4 0-1-15,1 0-2 16,3-18-7-16,-4-7 1 16,-3 2-2-16</inkml:trace>
  <inkml:trace contextRef="#ctx0" brushRef="#br0" timeOffset="3566">2647 159 7 0,'0'0'72'15,"0"0"11"-15,0 0-35 16,0 0-40-16,0 0 6 16,0 0 69-16,0 43-48 15,0-28-30-15,0-1-4 16,0-5 5-16,0-1-5 16,7-2-1-16,5-4 0 15,1-2-24-15,0 0-7 0,-1-2 27 16,1-16-7-1,-4-3 11-15,-5 0-11 0,-4-2-4 16,0 5 11-16,0 4 4 16,0 3 11-16,-11 7-4 15,-2 1 12-15,-1 3 13 16,1 0-24-16,1 0-5 16,7 0 4-16,2 4 1 15,3 8-8-15,0 2-44 16,3-1-64-16,22-5 7 0</inkml:trace>
  <inkml:trace contextRef="#ctx0" brushRef="#br0" timeOffset="4094">2995 70 74 0,'0'0'82'0,"0"0"7"0,0 0-5 16,0 0-18-16,0 0 11 15,0 0-38-15,-140 18-11 16,130-7-11-16,4 3-11 16,6 1-6-16,0 1 0 15,0 1-2-15,0-1 2 16,6-4-2-16,8-6-2 16,-1-2-19-16,1-4-30 0,2 0 7 15,1-1 40 1,0-17-27-16,-1 0-5 0,-6 4 28 15,-6 5 20-15,-1 4-3 16,-3 5 27-16,0 0 11 16,0 0-24-16,0 0 11 15,0 3-32-15,0 19 0 16,0 9 4-16,0 14 7 16,0 4 2-16,2 5-13 15,5 0 0-15,-3 1 15 16,0-3-15-16,-1-6 0 15,-3-7 7-15,0-8-6 0,0-9 1 16,0-13-2 0,0-4 0-16,-8-5 24 0,-7 0 32 15,1 0-6-15,-6-15 3 16,0-10-38-16,6-2-1 16,1 0-14-16,4 1 0 15,5-1 12-15,4 0-7 16,0-6-10-16,1-2-11 15,21-1-55-15,2-2-25 16,5 1-85-16,-3-9-28 16</inkml:trace>
  <inkml:trace contextRef="#ctx0" brushRef="#br0" timeOffset="4638">3119 62 44 0,'0'0'118'0,"0"0"0"0,0 0-32 15,0 0-81 1,0 0 1-16,0 0-6 0,0 48 66 16,0-24 12-16,0 1-57 15,0-7-4-15,0 0 4 16,0 0-21-16,0-2 1 16,0-2 14-16,0-5-15 15,0-3 0-15,0-4-2 16,0-2-14-16,0 0-22 15,0 0-43-15,0-12-6 16,6-10 74-16,10-2-34 16,-3-1 47-16,0 9 1 15,-5 3-1-15,-3 8 6 16,-1 1 24-16,-4 4-9 16,0 0 11-16,0 0-28 0,0 0-2 15,3 0 3-15,1 0-2 16,0 5 21-16,2 4-17 15,1 2-6-15,-1 2 17 16,3-1-18-16,5-3-5 16,-1-5-54-16,0-1-43 15,4-3-7-15,0 0-3 16,0-7 33-16</inkml:trace>
  <inkml:trace contextRef="#ctx0" brushRef="#br0" timeOffset="4783">3348 164 99 0,'0'0'104'0,"0"0"-12"15,0 0-55-15,0 0-4 0,0 0-26 16,0 0-3-16,0 25 73 16,0-7-43-16,0 1-28 15,0 0-6-15,0-4 0 16,0-5-50-16,3-4-78 16,2-6-13-16</inkml:trace>
  <inkml:trace contextRef="#ctx0" brushRef="#br0" timeOffset="5085">3357 0 260 0,'0'0'40'16,"0"0"13"-16,0 0-42 16,0 0-4-16,0 0-1 15,0 0-5-15,7 57-1 0,5-40-47 16,1-1-49-16,-1-4 8 15,3-1 32-15,3-4 19 16,1 0 34-16,1-1 3 16,4-5 3-16,-1-1 69 15,6 0-25-15,-1 0 47 16,2 0-27-16,-1-3-16 16,-3-7 18-16,-6 2-52 15,-7 5-7-15,-7 3-10 16,-6 0-10-16,0 0-13 15,0 0-63-15,0 0-27 16,-9 0-26-16</inkml:trace>
  <inkml:trace contextRef="#ctx0" brushRef="#br0" timeOffset="5463">3579 92 125 0,'0'0'86'0,"0"0"17"0,0 0-30 16,0 0-34-16,0 0 9 16,0 0-25-16,0 194-22 15,0-177 18-15,3-3-19 16,5-5 0-16,5-3 3 16,7-6-3-16,3 0-79 0,6-6 45 15,1-15-16-15,3-3 7 16,0-3-20-16,-6 4 53 15,-3 3 10-15,-7 8 9 16,-5 8 26-16,-8 4 5 16,-4 0-21-16,1 0 33 15,2 0-6-15,-1 3 4 16,2 4-14-16,-1 5-11 16,1 0-10-16,-1 4-15 15,-3-1 10-15,2 2-3 16,-2-3-7-16,0 0-52 15,2-5-94-15,-2-2-8 0,0-7 8 16</inkml:trace>
  <inkml:trace contextRef="#ctx0" brushRef="#br0" timeOffset="6202">3881 17 131 0,'0'0'162'0,"0"0"-159"16,0 0 26-16,0 0 3 15,0 0-31-15,0 0 5 16,11 41 0-16,-6-20-5 16,0-2 2-16,0-2-3 15,-3-1-43-15,0-3 8 16,1 2 20-16,-2 0 6 16,2 1 9-16,1-1 0 15,1-1 9-15,-1-2-5 0,-3-3 32 16,2-1 7-16,0-4-25 15,1-2-3-15,2-2 14 16,7 0-25-16,4 0-2 16,7 0 42-16,7-14-32 15,-3-6 0-15,-2 5-12 16,-6 0-21-16,-7 2-22 16,-7 8 8-16,-6 4 35 15,0-2 0-15,0 3-1 16,-6 0-1-16,-11 0 2 15,-1 0-2-15,1 0 0 16,3 3 2-16,4 0 20 0,6 0-11 16,-1 0 21-16,5-2-7 15,0-1-18-15,0 0 2 16,0 0-7-16,0 0-25 16,5-7-30-16,13-6 23 15,9-4 32-15,4 6 9 16,-1 2-9-16,4 6 0 15,-1 3 2-15,0 0-2 16,-3 0 29-16,-6 4-3 16,-7 5-10-16,-5 5 2 15,-8-1-2-15,-3-2-6 16,-1-2 7-16,0 0-16 16,0 0 17-16,0-6-16 15,0 0-2-15,0-1 18 0,0-2-17 16,0 0 0-16,0 0-1 15,0-9-86-15,0-5 18 16,5 2 60-16,2 4 8 16,-1 5 8-16,-2 1-6 15,5 2 16-15,-1 0 10 16,1 0-16-16,1 0 26 16,-2 5-20-16,-2 2-12 15,1 2 5-15,-3 0-10 16,-4 1 1-16,5 4-2 15,-4 6-107-15,4-2-66 16</inkml:trace>
  <inkml:trace contextRef="#ctx0" brushRef="#br0" timeOffset="29594">1940 413 209 0,'0'0'65'15,"0"0"-51"-15,0 0-16 16,0 0 2-16,0 0 0 16,0 0 15-16,262 11-14 15,-185-11 11-15,12 0-11 16,13 0 2-16,7 6 8 16,4 3-11-16,0 6 0 15,-3 4 0-15,3 0 0 16,-4-1-27-16,-3 0 24 0,-9-6 3 15,-1-3-6 1,-3-1-5-16,1-6-9 0,-4-2 8 16,-2 0-1-16,-1 0-21 15,-7 0 28-15,0-10-4 16,0 1 7-16,-4-3 0 16,-4 3 3-16,-11 3 32 15,-13 3-19-15,-16 3-2 16,-10 0-11-16,-11 0 2 15,-6 0-6-15,-1 8 2 16,-4 0 0-16,0-8-119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5:20.5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 0 66 0,'0'0'84'0,"0"0"-17"16,0 0 20-16,0 0-20 15,0 0 43-15,0 0-38 16,-10 0-23-16,10 0 7 15,0 0-56-15,0 0 0 16,0 0 5-16,0 0-4 16,0 0 0-16,0 0-1 15,0 0-2-15,-3 0-6 16,0 0-26-16,3 0-121 16,0 0-32-16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5:21.7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29 0,'0'0'15'0,"0"0"14"16,0 0 8-16,0 0 6 15,0 0 2-15,0 0 6 16,0 0-38-16,0 0 0 16,0 0-6-16,0 0-4 0,0 0 14 15,0 0 1-15,0 0 0 16,0 0 16-16,0 0-15 15,0 0 7-15,0 0 12 16,0 0-5-16,0 0 14 16,0 0-24-16,0 0-8 15,0 0 29-15,0 0-34 16,0 0-3-16,0 0 8 16,0 0-11-16,0 0 22 15,0 0-24-15,0 0-1 16,0 0 35-16,0 0-36 15,0 0 16-15,0 0-4 16,0 0-6-16,0 0-1 0,0 0-5 16,0 0 0-16,0 0 2 15,0 0-2-15,0 0 0 16,0 0-3-16,0 0 6 16,0 0 3-16,0 0-6 15,0 0 0-15,0 0 5 16,0 0-4-16,0 0-1 15,0 0 0-15,0 0 3 16,0 0-9-16,0 0 6 16,0 0 0-16,0 0-4 15,0 0 4-15,0 0-3 16,0 0 3-16,0 0 0 0,0 0 0 16,0 0 0-16,0 0 0 15,0 0-7-15,0 0 10 16,0 0-6-16,0 0 2 15,0 0 1-15,0 0 2 16,0 0-2-16,0 0 0 16,0 0 1-16,0 0-1 15,0 0 0-15,0 0 0 16,0 0 3-16,0 0-1 16,0 0-2-16,0 0 0 15,0 0 0-15,0 0 0 16,0 0-9-16,0 0-10 15,0 8-94-15,0 11-99 16,0 0-9-16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5:35.2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0 163 50 0,'4'2'12'0,"5"4"0"16,3-2-7-16,6-1 10 15,3 0 53-15,8-3-43 16,4 0 62-16,0 0-79 16,-3 0 1-16,-5 0-7 15,-3 0-1-15,-6 0 6 16,-6 0-7-16,-3 0 0 0,-2 0 1 15,3 0 3 1,-1 0-3-16,6 0-1 0,1 0 0 16,7 0 42-16,8 0-33 15,1 0-3-15,3 7 11 16,1-4-16-16,-1 0 5 16,4 0 4-16,-2-2 0 15,2-1 36-15,0 0-38 16,2 0-8-16,2 3 25 15,2-2-25-15,6-1 1 16,-2 0 6-16,5 4-4 16,-2-4 5-16,4 0-5 15,-1 0-3-15,-1 0 8 16,-1 0 1-16,2 0-8 16,-3 0-1-16,0-5 10 0,-2 2-14 15,-3 2 6-15,-2-2-2 16,-1 2 7-16,-4 1-7 15,4 0 0-15,-3 0-4 16,2 0 10-16,1 0-6 16,-4 0 0-16,7-2-3 15,2-1 3-15,-1-1 5 16,5 3-5-16,2-1 0 16,1 0 5-16,2 1-9 15,-1 1 4-15,-1-3 0 16,0 2 1-16,-2-3-1 15,-2-1 0-15,4 1-6 0,1 0 15 16,2 0-14-16,-1-4 5 16,2 4 0-16,-2-2-1 15,-1-1 1-15,-2 3 0 16,-3 3 0-16,-3-2 1 16,0 2-1-16,-3 1 0 15,2 0 0-15,-1 0 5 16,3 0-5-16,0 0-2 15,0 0-3-15,4 0 10 16,2 0 1-16,0 0-3 0,1 0-3 16,1-4 0-1,-3 3 3-15,2-3-3 16,6 1 0-16,4-1 5 0,5-2-2 16,2 0 0-1,0 1-6-15,-4-2 6 0,-2-1-6 16,-1 3 3-16,-3 0-1 15,1-2 1-15,0 3 5 16,3 0-5-16,-1 3 0 16,-4 1 8-16,-2 0-8 15,-5 0 7-15,1 0-13 16,-4 0 12-16,-1 0 11 16,-3 5-15-16,4-3 8 0,-4 0-1 15,3-2-6 1,-4 0 10-16,2 0-13 0,-8 0 2 15,0 0 11-15,-5 0-13 16,-9 0 0-16,-6 0 2 16,-8 0-2-16,-7-2-24 15,-5 2-28-15,0-6 9 16,-16-9-121-16,-34-16-212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5:36.3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144 174 23 0,'0'0'0'0,"0"0"-18"0,0 0 13 16</inkml:trace>
  <inkml:trace contextRef="#ctx0" brushRef="#br0" timeOffset="1326">144 174 51 0,'-106'-22'93'0,"106"22"-30"0,0 0-3 15,0 0-26-15,0 0-9 16,0 0-18-16,0-16-2 16,0 14-10-16,9 2 12 15,8-4 2-15,7 0 19 16,-1 0 22-16,6 0-32 15,1 3-14-15,1-1 1 16,4 2 20-16,2 0-18 16,2 0-1-16,6 0 10 15,1 0-13-15,0 2 3 16,1 3-6-16,-1 2 0 0,4-3 7 16,2-3-7-16,1 1 0 15,-2 1 9-15,-4 2-8 16,-1 1-2-16,-4 1 1 15,-4-1 0-15,0 5 1 16,-1-6-1-16,0 1 0 16,2 1 1-16,2-2 2 15,5 1 0-15,1-1-3 16,3-1 4-16,2 1-5 16,2-4 1-16,3 2 0 15,-2-2 9-15,1 2-7 16,-2 0 1-16,-4-1-3 0,-3 3 3 15,-1-2-3 1,-3 1 0-16,1-1 0 0,-2 5-1 16,-4-2 5-16,1 1-8 15,1 1 3-15,-4-1 1 16,5-1 7-16,2 2-7 16,2-4 0-16,2-3 1 15,-1 3 1-15,4-1-2 16,0-3-2-16,4 2 2 15,6-1-1-15,6 1 1 16,3 1 0-16,-2-3 5 16,-4 0-3-16,-1 0-1 15,-4 0-1-15,-3 0 0 0,3 0 1 16,1 0-1-16,0 0 0 16,1 0 3-16,0-3-2 15,-1 1-2-15,-2 1 1 16,-3-1 0-16,-2-1 1 15,2 1 1-15,-1 0-2 16,3-3 4-16,-2 1-1 16,2 0-3-16,1-2 0 15,2 2 0-15,0 1 7 16,1 0-7-16,1-2 0 16,2 5 4-16,5-3-3 15,-1-1 1-15,6 1-2 0,1 0 0 16,-2-2 1-1,-1 1-1-15,-3-2 0 0,-5-1 2 16,0 1 1-16,0-2-3 16,1-1-5-16,2 2 5 15,-6 3 4-15,1-2-4 16,-5 3 0-16,3-2 1 16,-2 4 3-16,2-6-3 15,1 3-1-15,-1-1 0 16,2-4-1-16,-1 2 1 15,2 0 0-15,1 0 8 16,0 0-2-16,-3 4-5 16,3-5-1-16,0 1 0 15,7 1 4-15,1-2-2 16,5 3-2-16,-3-4 9 0,-1 6-8 16,-1-1 0-1,-3-2-1-15,0 5 0 0,0-4 2 16,0-1-2-16,2 3-1 15,-2-1 1-15,-5 0 3 16,-3 1-2-16,-3 2-1 16,-4-1 0-16,-3 0 1 15,-1 0-1-15,-4 2 0 16,-2 0 2-16,-1-2-1 16,-3 2-2-16,-2 0 1 0,1 0 0 15,-3 0 0 1,2 0 0-16,-4 0 0 0,1 0 1 15,-1 0 1-15,-3 0 0 16,-1 0-2-16,-1 0 0 16,2 0 0-16,1 0 0 15,-3 0-2-15,-4 0 2 16,-1 0 2-16,-3 0-2 16,-4 0-2-16,-2 0 2 15,-5 0 1-15,-2 0-1 16,-1 0 0-16,1 0 7 15,-1 0 2-15,-2 0-2 16,-4 0-1-16,0 0-4 16,0 0 19-16,0 0-21 15,0 0-5-15,-17-10-79 16,-17-15-234-16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19.4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56 188 41 0,'-7'7'16'16,"7"-4"-16"-16,0-1-1 15,0 2 1-15,17-3 6 16,2-1 5-16,2 0-4 16,-6 0 14-16,-2 0-15 15,-6 0 16-15,-6 0-12 16,-1 0-4-16,0 0 52 0,0 0 33 15,0 0-22 1,0 0 4-16,-4 0-55 16,-5 0-10-16,5 0-3 15,0-1-5-15,4-5-5 0,0-4-40 16,0 1-60-16,0-3-47 16</inkml:trace>
  <inkml:trace contextRef="#ctx0" brushRef="#br0" timeOffset="457">304 34 19 0,'0'0'103'0,"0"0"11"15,0 0-48-15,0 0 20 16,0 0-9-16,0 0-48 15,-49-35 14-15,22 35-33 16,-9 0 1-16,2 16 20 16,-3-1-17-16,2 3 6 15,5-3 0-15,6 0-18 16,7-2 18-16,8-1-20 16,6-3-5-16,3 1 2 15,0 2-5-15,15-1 8 16,11 1-6-16,1-2 13 15,4-1 5-15,-1 1-12 16,0 0 0-16,-4-2 4 16,-3 1-1-16,-6-2-3 0,-7-2 0 15,-6 3 3-15,-4 0-17 16,0 5 14-16,0 4 0 16,-10 2 12-16,-11 3-12 15,-6-3 4-15,4-1-4 16,0-3 8-16,6-5-6 15,8-4-2-15,5-4-27 16,4-2 0-16,0 0-90 16,7-12-123-16</inkml:trace>
  <inkml:trace contextRef="#ctx0" brushRef="#br0" timeOffset="697">471 47 192 0,'0'0'88'0,"0"0"-36"16,0 0 32-16,0 0 55 16,0 0-66-16,0 0-32 15,10 118 14-15,-10-85-41 16,0 0-6-16,0-2 1 16,0-3-7-16,0-3-2 15,0-5 0-15,0-6-16 16,0-10 9-16,0-1-51 15,0-3-26-15,0 0 9 16,9-15-109-16,8-14-149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23.1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470 0 120 0,'0'0'90'0,"0"0"-11"16,0 0 46-16,0 0-18 16,0 0-90-16,0 0-10 15,0 0 15-15,-39 32-14 0,18-8-8 16,-8 0-1 0,-5 8 1-16,-11 4 9 0,-6 0-9 15,-4 2-4-15,1-3 4 16,7-8 8-16,7-3-8 15,13-8 0-15,7-4 8 16,12-6-8-16,8 2-3 16,0 2-8-16,25 3 11 15,13 10 17-15,7 2-12 16,5 1 6-16,-2 4 18 16,3 2-12-16,-6-1-10 15,-3 0 0-15,-9-1 1 16,-7-5-6-16,-9-7-2 15,-4-6 0-15,-5-3 3 16,-4-5-3-16,-1-2-15 0,2-2-27 16,-1 0-76-16,6-5-28 15,9-26-123-15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26.3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0 422 0,'0'0'20'0,"0"0"104"0,0 0-1 16,0 0-59-16,0 0-16 15,0 0-48-15,23 41-4 16,-23-26 0-16,0-2-166 16,-4-8-240-16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20.5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201 148 266 0,'0'0'68'16,"0"0"70"-16,0 0 11 16,0 0-55-16,0 0-48 15,0 0-46-15,-57 0 0 16,31 0 3-16,1 3-3 16,-1 0-16-16,3 1-14 15,9-2 7-15,1-1 14 0,8 3-6 16,3-3 6-16,0 3 6 15,2 4-13-15,0 7 8 16,0 6 7-16,0 12 1 16,0 4 4-16,0 3 4 15,0 4 2-15,0-1 19 16,0-5-18-16,0 2 4 16,0-6 2-16,0-1-15 15,0-3 15-15,0-8-17 16,0-3 0-16,0-4 4 15,0-8-4-15,0-4-2 16,0-3-7-16,0 0-47 16,0 0-16-16,2 0-39 0,5-19 7 15,-3-9-49-15,0-4 9 16</inkml:trace>
  <inkml:trace contextRef="#ctx0" brushRef="#br0" timeOffset="162">38 453 36 0,'0'0'101'16,"0"0"26"-16,0 0-48 15,0 0 11-15,0 0 1 16,0 0-39-16,109-16 16 16,-83 16-49-16,2 0-15 15,0 0 27-15,0 0-31 0,-3-1-4 16,-7-2 3 0,-2 0-83-16,-8-4-105 0,-3-8-105 15</inkml:trace>
  <inkml:trace contextRef="#ctx0" brushRef="#br0" timeOffset="412">459 161 199 0,'0'0'88'15,"0"0"-77"-15,0 0 111 16,0 0-21-16,0 0-47 15,0 0-2-15,163 23-22 16,-121-23 14-16,-1 0-34 0,-5 0-6 16,-7-3 9-16,-9 1-13 15,-12 2 0-15,-4 0-3 16,-4 0-15-16,0 0-12 16,0 0-46-16,-8 0-79 15,-9 0-33-15,-3 0-1 16</inkml:trace>
  <inkml:trace contextRef="#ctx0" brushRef="#br0" timeOffset="662">664 158 80 0,'0'0'63'16,"0"0"41"-16,0 0-11 15,0 0 0-15,0 0-9 16,0 0-26-16,-5 228-4 0,5-184-23 15,2-5 27-15,2-4-39 16,-1-3-7-16,-3-8 24 16,0-3-32-16,0-4 0 15,0-5 3-15,0-3-6 16,0-4-1-16,0 1-2 16,0-5-77-16,4-1-80 15,0-1-229-15</inkml:trace>
  <inkml:trace contextRef="#ctx0" brushRef="#br0" timeOffset="789">984 477 350 0,'0'0'5'16,"0"0"44"-16,0 0 36 16,0 0 29-16,0 0-114 15,0 0-27-15,-13 22-198 16</inkml:trace>
  <inkml:trace contextRef="#ctx0" brushRef="#br0" timeOffset="3240">794 39 188 0,'0'0'101'15,"0"0"-15"-15,0 0 31 16,0 0-48-16,0 0-21 16,0 0-43-16,18-39-5 15,-18 39-4-15,0 0 3 16,0 0-12-16,0 28 26 15,0 13 24-15,0 17 25 16,0 12-17-16,-10 8-11 16,-2-4-30-16,-4-3 0 15,7-5 9-15,1-9-13 16,0-8 0-16,3-14 8 16,2-7-4-16,1-13-8 15,2-7 4-15,0-4-1 0,0-4-11 16,0 0-8-16,0 0-14 15,0 0-17-15,0 0-6 16,0 0-4-16,0 0-90 16,0 0 45-16,0 0 2 15,0 0 17-15,0-3-45 16</inkml:trace>
  <inkml:trace contextRef="#ctx0" brushRef="#br0" timeOffset="4244">1222 61 9 0,'0'0'40'16,"0"0"-21"-16,0 0 3 15,0 0-5-15,0 0 0 16,0 0 19-16,-12-10-11 16,11 10 41-16,1 0 15 15,0 0-25-15,-3 0 12 0,3 0-22 16,0 0-22-16,-3 0 21 16,-1 10-35-16,-5 9 8 15,-1 8 12-15,-6 10-16 16,4 4 6-16,2 4-13 15,0 5-7-15,4-6 14 16,3-1-14-16,3-3 0 16,0-10-3-16,0-6 16 15,3-9-16-15,7-9 3 16,-3-3 0-16,-3-2 11 16,1-1-7-16,-5 0-2 15,0 0 22-15,0 3-24 16,0-3 8-16,0 0-8 15,0 0 0-15,0 0 9 16,0 0-7-16,0 0-2 0,0 0 21 16,0 0-16-16,0 0 15 15,0 0-20-15,0 0 7 16,7 1-1-16,7 1-5 16,8 0-1-16,5 3 25 15,3-4-25-15,-4-1 6 16,2 0-6-16,-2 0 0 15,-2 0 5-15,-2 0-5 16,-8 0-2-16,2 0 1 16,-8 0-57-16,0 0-44 15,-7-10-68-15,-1-3-55 16,0-9 37-16</inkml:trace>
  <inkml:trace contextRef="#ctx0" brushRef="#br0" timeOffset="4840">1484 197 95 0,'0'0'114'0,"0"0"-15"16,0 0 12-16,0 0-1 15,0 0-53-15,0 0 23 16,15 158-51-16,-13-122 0 16,1-1 3-16,-2 3-25 15,-1-2-1-15,3 0-6 16,-3-3 0-16,0-8 2 15,0-4-2-15,0-6 0 0,0-8-6 16,0-2-11 0,0-5-1-16,0 0 5 0,0 0-1 15,-4-23 11-15,-5-10-69 16,0-12 36-16,1-10 25 16,4-7-45-16,-1 0 38 15,5 1-24-15,0 12 42 16,2 14 3-16,11 7-3 15,-1 11 30-15,1 5 13 16,3 5-17-16,1 5-5 16,0 2-11-16,1 0-5 15,-3 7 7-15,-2 11-11 0,-6 5-1 16,-2 5 11 0,-5-1-7-16,0 3-6 0,0-1 2 15,-3-5-31-15,1-6 28 16,2-5-23-16,0-1-21 15,6-1 36-15,14-2 11 16,2 2-2-16,-1-4 0 16,-4 1 4-16,-4-1 4 15,-6 1 0-15,-2 6 1 16,-5 8 26-16,0 1-27 16,-2 4-2-16,-18 2-1 15,-1-4 11-15,-4-4-10 16,5-4-4-16,3-5 0 15,4-8-4-15,3-4-31 16,6 0 6-16,4-27-93 0,0-13-83 16</inkml:trace>
  <inkml:trace contextRef="#ctx0" brushRef="#br0" timeOffset="5296">1870 110 47 0,'0'0'85'16,"0"0"31"-16,0 0 38 15,0 0-7-15,0 0-61 16,0 0-6-16,44 207-43 16,-44-147 29-16,0 4-56 15,0-2-3-15,0-5 10 16,0 5-14-16,0-11-3 0,0-5 0 16,-2-11 0-1,2-11 5-15,-2-10-5 0,2-10 0 16,-3-3 10-16,0-1-8 15,-2-1-3-15,-3-26 1 16,3-19-48-16,-2-11 35 16,5-11-63-16,2-10-42 15,0-1-17-15,0 0 41 16,0 14 77-16,9 13 8 16,9 9 9-16,5 17 21 15,-4 4 4-15,2 11 39 16,2 7 11-16,0 4-49 15,1 0 15-15,-2 14-14 16,-2 12-1-16,-7 8 8 16,-9 5-10-16,-4 3-23 0,0 2 17 15,-17-2-18-15,-9-2 0 16,-1-7 0-16,4-5 1 16,2-10-9-16,5-10-44 15,7-8-37-15,2 0-15 16,7-15-50-16</inkml:trace>
  <inkml:trace contextRef="#ctx0" brushRef="#br0" timeOffset="5535">2311 98 138 0,'0'0'187'0,"0"0"-37"16,0 0-36-16,0 0 0 15,0 0-63-15,0 0 14 16,-88 367-43-16,80-320-19 16,4-12 25-16,2-4-24 15,-1-10-6-15,2-6 2 16,1-5 0-16,0-4-9 16,0-5-12-16,0-1-106 15,0-4-134-15,0-29-165 16</inkml:trace>
  <inkml:trace contextRef="#ctx0" brushRef="#br0" timeOffset="5695">2415 363 144 0,'0'0'236'0,"0"0"-207"16,0 0 94-16,0 0 4 15,0 0-72-15,0 0-36 16,22 44-19-16,-14-35-2 15,5-7-69-15,0-2-257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2:23.4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0 574 0,'0'0'0'0,"0"0"-389"0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05.4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0 642 0,'0'0'20'0,"0"0"-20"0,0 0 0 16,0 0-4-16,0 0 4 15,0 0-9-15,22 67 6 16,-16-37-110-16,-6-6-91 15,0-8-107-15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28.5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1915 66 330 0,'0'0'64'0,"0"0"61"16,0 0-11-16,0 0-53 15,0 0-32-15,0 0 22 16,-73 277-36-16,65-219 5 16,1 2-12-16,2 0-1 15,4 1 8-15,1-4-15 16,0-5 0-16,0-9-3 15,0-10 3-15,0-13-21 16,-3-7-7-16,-1-8-29 16,-2-5 7-16,-4 0-15 0,0-13-89 15,-6-21 29 1,3-11-18-16,-1-6-1 16</inkml:trace>
  <inkml:trace contextRef="#ctx0" brushRef="#br0" timeOffset="-1567">55 0 100 0,'0'0'78'0,"0"0"26"16,0 0 1-16,0 0 8 0,0 0-55 16,0 0 22-1,-55 447-51-15,55-391 3 0,0-9 2 16,0-6-18-16,0-7-2 16,0-9-14-16,0-7 4 15,0-9-16-15,3-6 10 16,-1-3-115-16,-2-3-109 15,0-27-54-15</inkml:trace>
  <inkml:trace contextRef="#ctx0" brushRef="#br0" timeOffset="-587">139 441 129 0,'0'0'32'0,"0"0"130"15,0 0-27-15,0 0-40 16,0 0-11-16,0 0-52 15,205 9-19-15,-176-18-13 16,-8-3 12-16,-5 0-24 16,-11-4 8-16,-5-2-53 15,0-4-9-15,-10 4-59 16,-14 4 14-16,-2 8 58 16,-1 6 24-16,1 0 29 15,5 5 16-15,4 13 10 16,5 2 35-16,8 4-24 15,4 1-2-15,0 1-4 16,0-1-28-16,17-1 12 0,8-5-7 16,7-4-6-16,6-2-2 15,0-10-2-15,5-3-26 16,2 0-16-16,-2-13-23 16,-1-12 7-16,-1-5-23 15,-7-4 27-15,-6 6 41 16,-13 2 15-16,-7 9 2 15,-8 7 22-15,0 4 44 16,0 6 78-16,-1 0-87 16,-15 0 20-16,2 4-17 15,-5 12-20-15,5 3 5 16,3 1-23-16,5-5-13 16,3 3 20-16,3-5-31 0,0-1 0 15,0 1 4-15,0-4-4 16,13 0-1-16,3-6-13 15,1-3-37-15,3 0 38 16,1 0-50-16,-1-14 4 16,-3 1 17-16,-4 3 25 15,-4 3 17-15,0 4 0 16,-5 3 4-16,-3 0-1 16,2 0 2-16,-1 0 15 15,0 0 31-15,0 8-29 16,4 4 1-16,-2-1-19 15,2 2 5-15,5-5 1 16,2-3-10-16,6-5-32 0,5 0-44 16,2-1 11-16,2-17-69 15,1-9 19-15,-3-1 18 16,-2 2 52-16,-1 1 45 16,-5 5 1-16,-3 8 93 15,-8 6 16-15,-6 6-9 16,-1 0-20-16,0 6-29 15,0 15 73-15,0 6-60 16,0-1-16-16,0 0-8 16,0-3-23-16,-4-6-8 15,3-1-10-15,-4-4 11 16,2-8-4-16,3-1-7 16,0-3 0-16,0 0-5 0,0 0-22 15,0-7 26-15,0-17-56 16,0-7-9-16,9 0 64 15,8 2-30-15,3 8 23 16,2 3 4-16,-5 6 5 16,0 1 0-16,2 6-1 15,-6 0 5-15,1 1-4 16,2 1 0-16,-6 3 0 16,4 0-5-16,-6 0 0 15,1 0-137-15,0 0-24 16,-1 12 9-16</inkml:trace>
  <inkml:trace contextRef="#ctx0" brushRef="#br0" timeOffset="-286">1281 431 129 0,'0'0'143'0,"0"0"-39"15,0 0 21-15,0 0-68 16,0 0-9-16,0 0-6 16,0 81-25-16,0-76-1 15,0-5-13-15,0 3 7 16,0-3 6-16,0 0-16 15,0 0-19-15,0-21-19 16,5-2-94-16,5-6 43 16,0 6 48-16,2 2 37 15,0 8-3-15,1 6 14 16,-3 4-7-16,1 3 33 16,2 0-1-16,-1 0 9 0,-4 16-2 15,1 0-10-15,-3 5 25 16,2-1-52-16,6-1 2 15,-1 2-1-15,2-5-3 16,6-4-71-16,6-6-94 16,3-6-59-16</inkml:trace>
  <inkml:trace contextRef="#ctx0" brushRef="#br0" timeOffset="1190">1708 441 12 0,'0'0'166'0,"0"0"-27"15,0 0-15-15,0 0-17 16,0 0-68-16,0 0 17 16,54-31-44-16,-24 31-7 15,0 0 9-15,5 4-14 16,-4-3 2-16,1-1-5 16,-1 0 9-16,-4 0 4 15,-2-3-10-15,-4-7 0 16,-5 4-4-16,-6 4 4 15,-3 2-1-15,-6 0-5 16,2 0 2-16,-3 7-6 16,0 9-10-16,0 2 20 0,0 3 15 15,0-2 7-15,0-1-11 16,-3-4-3-16,-2-1-5 16,0-6 9-16,2-4-12 15,2 0 0-15,1-3 15 16,0 0-14-16,0 0 2 15,0 0-3-15,0 0-30 16,0-12-3-16,0-6 4 16,1-3-10-16,12-3 37 15,2 1-3-15,-1 0 5 0,-1 3-4 16,0 3 8 0,1 3 15-16,-4 2-11 0,-1 4 2 15,-1 5 14-15,1 1-21 16,-1 2-3-1,1 0-1-15,1 0 1 0,-1 0-15 16,-1 2-1-16,1 9-63 16,-1-1-37-16,-3 2-3 15,-4-3-10-15,-1 1 56 16,0-2 51-16,0 2 22 16,0-1 4-16,0 2 50 15,0-2 47-15,0 1-13 16,0-4-13-16,0 2-5 15,0-4-20-15,9 1-7 16,-1-3-24-16,7-2-17 0,-1 0 25 16,3 0-23-16,0 0 14 15,2-2-18-15,-9-10 10 16,-3 1-22-16,-7-3 5 16,0-2-28-16,0 2 15 15,-9 3-29-15,-8 2 3 16,-1 5 31-16,3 1 15 15,4 2 5-15,5 1-5 16,3 0 0-16,2 0 5 16,1 0-5-16,0 0-9 15,0-2-35-15,6 2 29 16,9-4-2-16,7 2 15 16,-1-2 2-16,4 2-3 15,-4 2 5-15,1 0-2 0,-1 0 2 16,-1 2 3-16,-7 11 35 15,-2 1-14-15,-6-2 2 16,-4 3 19-16,-1-3-28 16,0 0-3-16,0 0-4 15,0-2-2-15,-4-5 5 16,-1-1-15-16,4-1-13 16,-2-3 7-16,3 0-39 15,0-9-77-15,0-12-51 16,0 0 62-16,7 4 69 15,3 0 19-15,-1 7 23 16,-2 5 25-16,-1 3 35 16,-2 2 16-16,0 0-2 0,2 0-18 15,-2 2 40-15,-2 6-41 16,2-1-28-16,-1-1 5 16,1-1-30-16,1-3 3 15,-1-2-5-15,6 0 2 16,3 0-8-16,10-13-28 15,0-6-12-15,2-3 15 16,0 5-12-16,-1 3 43 16,-3 7 1-16,0 7 32 15,-4 0 36-15,-7 0-34 16,1 11-2-16,-4 3 32 16,-5-4-36-16,-2 3-7 0,0 1-15 15,0-3-1-15,0 1 12 16,0 2-18-16,0-3-73 15,-2-1-48-15,-3-8-173 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30.6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104 0 211 0,'0'0'93'16,"0"0"-10"-16,0 0 42 16,0 0-50-16,0 0-32 15,0 0-18-15,-8 294 29 16,8-249-29-16,0-9-15 0,0-6-10 16,3-8 8-16,1-8-1 15,0-5-7-15,-2-5-16 16,-2-4 3-16,3 0-23 15,-3 0 12-15,0-15-9 16,0-8-28-16,0-3 27 16,0 4-27-16,-13 5 7 15,0 5 48-15,-3 7 1 16,2 5 3-16,-1 0 2 16,5 0 28-16,-1 3 38 15,1 15-39-15,3 2-4 16,5 5 21-16,2-4-26 15,0-1-16-15,5-3-2 16,18-3 4-16,4-4 3 16,4-7-7-16,5-3-38 0,0 0 15 15,1-6-32-15,-3-13 5 16,-2-4-9-16,-5-1 7 16,-7 3 17-16,-9 4-23 15,-5 5 44-15,-6 4 14 16,0 5 36-16,0 3 35 15,-6 0-43-15,-6 0 23 16,-3 9 21-16,2 5-23 16,1 1-16-16,6-1 26 15,-1 1-44-15,5-3 1 0,-1-4-16 16,3-3 9-16,0 1-16 16,0-3 7-16,0-2-23 15,9-1-12-15,8 0-30 16,0-8 16-16,3-7-18 15,-4 2 21-15,-3 4 43 16,-4 4-1-16,-4 3 4 16,0 2 20-16,-1 0 1 15,2 0 47-15,-2 6-19 16,2 4-32-16,-2-1 17 16,3 0-34-16,-1-2 0 15,-2 0 9-15,3-3-8 16,-1 0-2-16,-2-2-6 15,5-2-48-15,1 0-8 16,3-2-5-16,1-19-28 0,2-8-23 16,4-12-5-1</inkml:trace>
  <inkml:trace contextRef="#ctx0" brushRef="#br0" timeOffset="211">594 93 123 0,'0'0'120'0,"0"0"-34"16,0 0 69-16,0 0-49 15,0 0 4-15,0 0-49 16,0 200-39-16,0-166 25 16,0-9-35-16,0 1-2 15,0-6-4-15,0-6-1 16,0-5 3-16,0-5-8 0,0 1-35 16,0-5-5-1,-4 0-84-15,-9 0-63 0,-7-3-84 16</inkml:trace>
  <inkml:trace contextRef="#ctx0" brushRef="#br0" timeOffset="372">459 235 138 0,'0'0'150'16,"0"0"-80"-16,0 0 27 16,0 0 7-16,0 0-48 15,0 0-28-15,72-9-11 16,-46 9-17-16,-1 0 11 15,0 0-11-15,0 0-19 0,1 0-38 16,3 5-115 0,-5 6-8-16</inkml:trace>
  <inkml:trace contextRef="#ctx0" brushRef="#br0" timeOffset="812">806 383 75 0,'0'0'130'16,"0"0"8"-16,0 0-53 15,0 0-26-15,0 0 6 16,0 0-25-16,63 25 11 16,-49-35-13-16,-4-8-26 15,-3 1 5-15,-5-6-17 16,-2 4 0-16,0 1-11 16,-2 1 1-16,-11 7-12 0,-3 9 3 15,1 1 12-15,-4 0-4 16,2 9 22-16,-2 11-11 15,5 2 36-15,3-3-28 16,5 1 9-16,2-2 1 16,4-5-4-16,0 0-3 15,0-1-11-15,0-3 0 16,1-2 7-16,10-1-7 16,2-6-4-16,0 0 1 15,3 0 1-15,-3 0-7 16,0 0 3-16,-3 0 6 15,1-4 3-15,-5 2-3 16,1 1-1-16,-3 1-4 0,1 0 5 16,-1 0 7-16,0 0-7 15,1 0 0-15,-1 0 16 16,3 7-12-16,3 0-8 16,1 3 1-16,2 0-111 15,0-1-134-15</inkml:trace>
  <inkml:trace contextRef="#ctx0" brushRef="#br0" timeOffset="958">1045 524 238 0,'0'0'143'0,"0"0"31"16,0 0-65-16,0 0-45 0,0 0-51 16,0 0-8-16,7 11-10 15,-6-8-77-15,2-3-180 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40.5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126 54 115 0,'0'0'49'0,"0"0"-4"15,0 0 51-15,0 0-43 16,0 0-33-16,0 0 8 16,0 0-18-16,-3 1 14 15,3-1 5-15,0 0-9 16,0 0 30-16,0 0-38 16,0 0 2-16,-1 0 16 15,-4 3-25-15,3-3-4 16,-1 1-1-16,-2 6 1 15,1 2-5-15,-4 7 4 0,-1 9 0 16,0 10 7-16,-4 8-3 16,1 8-4-16,-1 3 1 15,0-2 4-15,4-5 13 16,1-7-18-16,3-4 0 16,3-10 7-16,0-8-7 15,2-7-3-15,0-10 0 16,0-1 3-16,0 0 8 15,0 0-8-15,0-18-36 16,9-11 11-16,-1-7-77 16,-2-2-21-16,-2-5-63 15,-1-3 27-15</inkml:trace>
  <inkml:trace contextRef="#ctx0" brushRef="#br0" timeOffset="712">30 45 6 0,'0'0'57'15,"0"0"-2"-15,0 0 30 16,0 0-27-16,0 0-28 16,0 0 44-16,26 30-10 15,-15-5 26-15,-1 1-61 16,-1-1-10-16,0-2 20 16,-1 5-22-16,-1 2-7 15,2 1 6-15,-2 2-9 16,-1-4 25-16,-2-2-32 0,3-3 0 15,-1-7 7-15,1-1-6 16,-1-8-1-16,1-2 0 16,-6-4 8-16,2-2-5 15,-3 0-3-15,5 0 0 16,2 0 21-16,3-9-20 16,5-11 6-16,0-8-7 15,1-5-8-15,-1-6 5 16,0-4-33-16,-3-3-11 15,-3 4 28-15,0 3-4 16,-2 8 23-16,-3 7 0 16,0 11 0-16,-1 5 3 15,-1 2 0-15,1 2-3 16,1 0 8-16,2 2-8 16,2 0 0-16,-1 2-1 0,-1-1 4 15,-2-3-4 1,1 3 1-16,-3 1 0 0,-2 0 1 15,0 0-1-15,0 0 0 16,0 0-2-16,0 0 7 16,0 0 9-16,0 0-14 15,0 0 0-15,0 0-10 16,0 0 8-16,2 8 1 16,1 10-2-16,0 5 6 15,-2 8 17-15,2 4-14 16,1 5 7-16,0-2 13 15,2-1-22-15,1-1 2 0,2-4-5 16,1-4 12-16,-1-2 0 16,2-4-13-16,-4-6 0 15,-1-7 1-15,-2-5-1 16,0 1 0-16,-1-5 0 16,-1 0 2-16,-2 0 4 15,0 0-6-15,0 0-28 16,0 0 2-16,3 0-44 15,2 0-85-15,8 0-99 16</inkml:trace>
  <inkml:trace contextRef="#ctx0" brushRef="#br0" timeOffset="1504">754 246 37 0,'0'0'89'0,"0"0"2"16,0 0-4-16,0 0-14 15,0 0 2-15,0 0-45 16,-71-52 6-16,54 52 4 16,-1 0-23-16,-3 13-9 15,-1 12 10-15,2 3 3 16,3 1 20-16,6-3-28 16,5-3-13-16,3 2 15 15,3-8-15-15,0-1-3 16,4-5 1-16,15-5 4 15,0-2 8-15,2-4-10 0,6 0-41 16,-1-14 36 0,0-7-38-16,-2-2 3 0,-1-1 3 15,-3 3-17-15,-7 5 54 16,-2 7-12-16,-9 4 12 16,-2 5 10-16,0 0-5 15,0 0 26-15,0 0-9 16,0 0-15-16,0 14 27 15,3 2-33-15,2-1 1 16,0 1 18-16,6-1-20 16,5-2-4-16,3-1-56 15,6-6-76-15,4-6-36 16</inkml:trace>
  <inkml:trace contextRef="#ctx0" brushRef="#br0" timeOffset="1746">1089 190 128 0,'0'0'100'0,"0"0"-2"15,0 0 2-15,0 0-14 16,0 0-53-16,0 0 4 16,-87 114-24-16,87-89-9 15,0-2 3-15,0-3-4 16,20-3 2-16,4-3-5 0,3-8-22 15,6-6-16 1,3 0-49-16,-2-6-11 0,1-21-58 16,-2-6-20-16</inkml:trace>
  <inkml:trace contextRef="#ctx0" brushRef="#br0" timeOffset="2449">1358 0 28 0,'0'0'150'15,"0"0"-26"-15,0 0-20 16,0 0 3-16,0 0-49 16,0 0-17-16,-73 151 6 15,69-112-26-15,1-2 0 0,3-4 9 16,0-3-21 0,0-5-1-16,0-5-8 0,0-8 0 15,0-4-9-15,3-8 1 16,1 0-20-16,2 0 5 15,3 0-23-15,3-4 18 16,1-16 4-16,3 0-7 16,0-2 29-16,-2 2-6 15,-1 6 6-15,-2 5 0 16,-3 8 2-16,-7 1 0 16,3 0 9-16,1 6 17 15,-1 11 25-15,0-4-23 16,0 4-10-16,4-4 12 15,-3 1-23-15,2-2-5 0,2-1-3 16,3-4 8-16,-2-2-14 16,2-2-40-16,1-3-15 15,0 0 29-15,3-4-76 16,-3-10 37-16,-2-2 44 16,-2 4 28-16,-3 5 3 15,-4 3 0-15,-2 4 30 16,0 0 70-16,0 0-54 15,0 0-14-15,0 0-7 16,0 0 2-16,0 9 8 16,0 1-30-16,0-2-3 15,0 1 15-15,0-4-9 16,0 0-4-16,2 2-6 0,-2-3 2 16,0-1 3-16,0-1-6 15,0-2 0-15,0 0 7 16,0 0-7-16,0 0 0 15,0 2 0-15,0-2 0 16,0 0 8-16,0 0-8 16,0 0 0-16,0 0-1 15,0 0 3-15,0 0-2 16,0 0 2-16,0 0 1 16,0 0-3-16,0 0-8 15,3 0-45-15,-2 0-16 16,2-15-120-16,-2-9-214 0</inkml:trace>
  <inkml:trace contextRef="#ctx0" brushRef="#br0" timeOffset="2636">1604 21 130 0,'0'0'118'16,"0"0"-42"-16,0 0 2 15,0 0 13-15,0 0-47 16,0 0-40-16,56 50-3 16,-43-42-2-16,0 0-45 15,0-6-120-15,-5 0-65 16</inkml:trace>
  <inkml:trace contextRef="#ctx0" brushRef="#br0" timeOffset="3276">1766 212 55 0,'0'0'132'0,"0"0"-6"16,0 0-16-16,0 0 1 16,0 0-63-16,0 0-14 15,0 172 7-15,0-163-35 16,0-4 7-16,0-3-13 16,0-2 0-16,0 0 17 15,0 0-17-15,0 0-11 16,0-15-34-16,0-4-39 15,0-2 66-15,9 3 12 16,5 5 2-16,-4 3 1 16,1 4 6-16,-5 4 5 0,1 2 13 15,-1 0 5-15,-2 0 1 16,3 0 1-16,1 6 6 16,-4 6 20-16,-3-1-33 15,2 1-1-15,-3-1-5 16,0 4-8-16,0-5-6 15,0 1-1-15,0-6-18 16,0-1-27-16,0-4-49 16,0 0-8-16,4 0-30 15,2-5-27-15,6-11-2 16,-2-1 97-16,3 5 64 0,1 6 51 16,-4 0 18-1,1 6 37-15,-2 0 5 0,1 0-18 16,1 0-14-16,2 0-28 15,4 0-29-15,3 0 8 16,1 0-25-16,-3-4 3 16,-1-4 0-16,-5-4-8 15,-7-2 0-15,-5-2-31 16,0-5-24-16,0 5-3 16,-4 3-9-16,-9 4 42 15,0 6 6-15,1 3 19 16,2 0 23-16,-2 12 24 0,3 6 12 15,5 1-2-15,4-2-35 16,0 4-7-16,0-6-6 16,0-1-5-16,6 0-1 15,14 0-3-15,4-3-49 16,3-8-110-16,9-3-112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44.1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34 0,'0'0'101'0,"0"0"-41"16,0 0 107-16,0 0 2 15,0 0-55-15,0 0-45 0,6 158-31 16,-6-108 7-16,0-1-39 15,0-3-2-15,0 0 2 16,0-6-4-16,0-2 1 16,0-10-3-16,0-9-11 15,0-9 6-15,0-7-45 16,0-3-47-16,4 0-12 16,6-19-44-16,-2-15-74 15</inkml:trace>
  <inkml:trace contextRef="#ctx0" brushRef="#br0" timeOffset="1334">77 286 56 0,'0'0'129'0,"0"0"13"16,0 0-39-16,0 0-14 15,0 0-8-15,0 0-40 16,70 22-13-16,-44-16-15 0,4-2-4 16,2-4 3-1,-7 0-12-15,-5 0 0 0,-7 0 0 16,-8-7 0-16,-5-4-25 15,0-3 2-15,0 1-18 16,-13 1 16-16,-6 5-11 16,6 3 3-16,5 4 27 15,2 0 3-15,3 0 6 16,2 0-5-16,1 13 2 16,0-1-1-16,0 3-1 15,5-3 2-15,15-3-4 16,6 3 4-16,4-11-1 0,7 3-35 15,1-4-26-15,0 0 11 16,-1 0-30-16,-4-14 16 16,-7-2 11-16,-6 2 25 15,-10 0 25-15,-7 3 4 16,-3 2 14-16,0 6 43 16,-7 1 25-16,-10 2-39 15,-1 0 22-15,1 4-1 16,2 12-7-16,2 1-16 15,7 1-15-15,0 0-9 16,6-4-11-16,0-4-6 16,0 3 18-16,0-4-17 15,6-4 0-15,3-1 4 16,5-4 3-16,2 0-8 16,1 0-44-16,3-13-8 0,-3-6-11 15,-3 1 2-15,-1 1 17 16,-3 5 15-16,-6 6 29 15,-4 4 6-15,0 2 12 16,0 0 7-16,0 0 12 16,0 2-11-16,0 10 27 15,0-1-5-15,0 2-20 16,0-4-13-16,0-1-15 16,0-2 0-16,5-2 0 15,-1-3 0-15,2-1-7 16,2 0-52-16,5 0-19 15,3-1 10-15,1-17-41 0,0-4 2 16,-1 1 33-16,-2 1 24 16,-2 5 50-16,-4 3 35 15,-3 9 43-15,-2 0 33 16,-3 3-18-16,0 0-11 16,0 0-7-16,0 10-40 15,0 10 38-15,0-1-23 16,0 1-13-16,0-3-19 15,0-3-18-15,0-4 8 16,0-2 4-16,0-4-12 16,0-4-6-16,0 0 5 15,0 0-35-15,0 0 1 16,0-3-24-16,0-14-51 0,0-7 18 16,0-1 37-1,10 3-1-15,2 4 56 0,1 8 0 16,2 2 16-16,-7 2 12 15,1 4 14-15,-3 2 25 16,1 0-14-16,-3 0-17 16,2 0-15-16,-2 0-12 15,3 0-2-15,-3 0-7 16,4 0-6-16,-3 0-3 16,3 0-91-16,0 0 4 15,-4 0-11-15,1 0 44 16,-4 0 52-16,2 0 11 0,-2 0 2 15,4 9 65 1,-2 7 21-16,-2 2 5 0,2-3-20 16,-3 1-22-16,1-3-13 15,2-1-20-15,0-3-17 16,-3-4 19-16,1-3-16 16,-1 0-4-16,0-2 3 15,0 0-3-15,3 0-4 16,-1 0-32-16,2-8-31 15,7-10-32-15,2-3 21 16,2 4 20-16,3 1 34 16,-5 5 24-16,0 8 5 15,-3 3 18-15,-1 0 9 0,-2 0 32 16,-1 8 14-16,1 5-3 16,-3 1-38-16,0 2-10 15,-1-6-5-15,-1 0-15 16,0-5-7-16,-2-4 16 15,0-1-14-15,0 0-4 16,0 0-20-16,0 0-36 16,0-5-82-16,0-16-71 15,-4-9 74-15</inkml:trace>
  <inkml:trace contextRef="#ctx0" brushRef="#br0" timeOffset="1498">1066 92 100 0,'0'0'89'0,"0"0"41"0,0 0-26 15,0 0-19-15,0 0-42 16,0 0 0-16,47-5-17 16,-38 14-26-16,-1 0 3 15,4 3-12-15,1-2-16 16,2-1-149-16,-2-4-62 16</inkml:trace>
  <inkml:trace contextRef="#ctx0" brushRef="#br0" timeOffset="2377">1248 229 207 0,'0'0'89'0,"0"0"-42"15,0 0 50-15,0 0 1 16,0 0-47-16,0 0-3 0,0 73-36 16,-2-67-4-1,-1-3-8-15,-1 0-12 0,0-2 12 16,4-1-50-16,-2 0 4 15,2 0 22-15,0-1-107 16,0-15 9-16,9 0 62 16,5 1 60-16,6-2-1 15,-2 7 3-15,-1 2 17 16,-2 4 29-16,-6 2-15 16,0 2-2-16,-4 0 9 15,0 0-7-15,0 0 39 16,-3 7-49-16,2 3-9 0,3 2 4 15,2 0-13-15,5 3 4 16,8 1-9-16,2-3-7 16,5-1-10-16,5-7 1 15,-1-5-13-15,4 0 24 16,-7-10-16-16,-1-10 11 16,-8-3-1-16,-4-5 3 15,-4-7 4-15,-6-1-13 16,-7 1 1-16,0 11 6 15,0 7 10-15,-7 10 45 16,-6 7 16-16,-2 0-21 16,-8 0 29-16,6 14-25 15,-6 7-1-15,1 2 5 16,9 1-22-16,3 0-4 0,0-3-18 16,9-4 4-16,-2-4 2 15,3-2-10-15,0-5 0 16,0-3-5-16,3-3 5 15,13 0-32-15,2 0 0 16,4-3-8-16,-2-15 35 16,-3-2-44-16,-1 1 5 15,-4 3 30-15,-3 7 3 16,-3 3 11-16,-6 6 0 16,0 0 1-16,0 0 30 15,0 0-31-15,0 8 0 16,6 17 34-16,-1 8-12 15,2 4 7-15,3 10-5 0,3 4-18 16,-1-2 26 0,1 3-30-16,-5-7-2 0,-4-1 13 15,-1-3-11-15,-3-12-4 16,0-3 2-16,0-11 0 16,-11-5 10-16,-5-4-4 15,-5-6 0-15,-2 0 20 16,-2-15-26-16,0-14 2 15,5-10-4-15,7-4 4 16,9 2-8-16,4 5 6 16,0 4 0-16,20 1-9 15,7 6 7-15,10-1-16 16,2 5-27-16,2 4-70 0,-2 7 35 16,-2-3-87-16,-7 5-98 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48.6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0 709 0,'0'0'0'0,"0"0"-333"0,0 0 17 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48.8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9 662 0,'0'0'84'15,"0"0"-67"-15,0 0-34 16,0 0-21-16,0 0-37 15,0 0-11-15,0 0-83 16,-4-9-72-16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49.2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0 355 0,'0'0'0'16,"0"0"-30"-16,0 0-129 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49.6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0 358 0,'0'0'0'0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49.4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49 69 99 0,'0'0'26'0,"0"0"-21"16,0 0-1-16,0 0 32 15,0 0 14-15,0 0 35 16,40 0 6-16,-40 0-12 16,0 0-3-16,0 0-75 15,0 2 11-15,0 0-18 16,-6-2 6-16,-6 1-47 15,-8-1-32-15,-5 0-95 16</inkml:trace>
  <inkml:trace contextRef="#ctx0" brushRef="#br0" timeOffset="352">0 8 378 0,'0'0'0'16,"0"0"-300"-16</inkml:trace>
  <inkml:trace contextRef="#ctx0" brushRef="#br0" timeOffset="523">227 0 535 0,'0'0'0'16,"0"0"-233"-16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6:47.6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0 148 168 0,'0'0'111'15,"0"0"-69"-15,0 0-1 16,0 0-38-16,0 0-3 16,0 0 37-16,43 0 52 15,3 1-21-15,17 7-5 16,13 1-22-16,15 1 24 15,10 1-42-15,9-4-7 0,9 0 11 16,14-4-24-16,8-1-3 16,8-2-4-16,13 0 4 15,4-4 9-15,4-10-9 16,3 0 0-16,-5 6 0 16,-8-3 1-16,-4 5-1 15,2 5 0-15,-7 1 5 16,-8 0-13-16,-12 0 8 15,-17 3 0-15,-9 3-9 16,-12 3 9-16,-5-2 0 16,-5-1-3-16,-8 6 3 15,-8-6 4-15,-4-1-4 0,-3-1 0 16,-6-3-1-16,-1-1 1 16,-5 3-2-16,-3-2 2 15,1 2 0-15,1 2-2 16,-1-2 3-16,0 0-1 15,-3 1 4-15,3-1-2 16,4 0-4-16,4-1 2 16,5-2 0-16,8 0 4 15,2 0-4-15,1 0 0 16,-3 0-1-16,-4 0 1 16,-3 0-1-16,-7 0 0 15,-3 0 2-15,-7-2-1 16,-1-1 0-16,-5-1 0 0,-3 1 1 15,-4 3 5-15,-8 0-6 16,-5-1 0-16,-8 1 3 16,-5 0 2-16,-4 0-5 15,0 0 0-15,0 0 7 16,0 0-4-16,0 0-3 16,0 0 0-16,0 0 8 15,0 0-1-15,0 0-7 16,0 0 0-16,0 0 2 15,0 0-2-15,0 0-6 16,0 0-1-16,0 0-88 16,0-4-74-16,-13-10-192 15</inkml:trace>
  <inkml:trace contextRef="#ctx0" brushRef="#br0" timeOffset="825">471 59 145 0,'0'0'78'16,"0"0"-39"-16,0 0-39 15,0 0 11-15,0 0-11 16,0 0 59-16,55 10-6 0,0-10 7 16,11 0-20-1,13 0-24-15,10 0 5 0,8 0-19 16,7-4 6-16,5-5-8 15,1-4 0-15,5 1 8 16,5 2-8-16,6 2 0 16,-3 1 21-16,3 7-21 15,-1 0 0-15,0 0-6 16,-1 0 16-16,0 0-13 16,3 0 5-16,-1 0-2 15,0 4 3-15,-6-1-3 16,-8 2 0-16,0-1-1 0,-4 2 1 15,-2-3 2-15,-1 2-2 16,-5-1 0-16,-6-2 0 16,2-2 0-16,-4 0 0 15,1 0 0-15,-6 0 4 16,-2 0-2-16,-2 0-2 16,-3 0 0-16,-3-4 4 15,-1-3-4-15,-4 4 0 16,-11 1-2-16,-9 0 4 15,-7 2-8-15,-7 0 6 16,-6 0 0-16,-6 0 10 16,-4 0-6-16,-5 6-4 15,-6-2 3-15,-6 0 6 0,-5-2 6 16,0 0-12-16,0-2-3 16,0 1 1-16,0 2 8 15,-3 0-18-15,-10-1-71 16,0-2-241-16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06.0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0 292 0,'0'0'158'0,"0"0"-158"16,0 0 0-16,0 0 19 15,0 0-4-15,0 0-6 16,3 47 7-16,-3-22-16 16,0-6-27-16,0-7-149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5:53.7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1293 102 39 0,'-3'-2'18'0,"3"2"1"16,0 0-5-16,0 0-13 16,0 0 9-16,0 0-10 15,0 0 0-15,0 0 0 16,0 0-2-16,0 0 1 15,0 0-6-15,0 0-3 16,0 0 2-16,0 0-5 16,0 7 10-16,0 11 3 15,0 7 19-15,0 1 2 0,0 6-5 16,0 2-10-16,0 6 12 16,-1 9 6-16,-2 5-17 15,1 5 6-15,0 3 6 16,0 2 1-16,-1 0-17 15,-1 2 2-15,-2 6 22 16,2 2-18-16,-6 5 25 16,4-2-31-16,-1-1 15 15,1 2-3-15,-1-1-7 16,3 5-4-16,-2 2 12 16,2 2-9-16,-3 0-7 15,2-1 1-15,1 1-1 16,0 1 2-16,1 11-2 0,-3 3 0 15,2 1 4 1,0 0-4-16,-4 0 0 0,0 2 1 16,-2 3 0-16,-3 0 6 15,-3 0-7-15,1-1-2 16,-3-1-1-16,4 3 5 16,-2-3-2-16,1 3 1 15,0 5 3-15,-1 2-4 16,-1 2 0-16,0 2 0 15,-4-4-2-15,1-8 2 16,-2 5-1-16,1-7 0 16,1 3 2-16,0-6 0 0,1-3-1 15,2-1 0-15,1-3-3 16,-1 0 5-16,0 0-2 16,1 2 0-16,0 0 0 15,2 5 0-15,1-2-4 16,2-7 4-16,1-1 1 15,0-4 13-15,0 0-6 16,-6 3-7-16,3-3 1 16,3 8 8-16,-1-5-10 15,-1 2 4-15,3-1 8 16,4 0-9-16,-2 0-3 16,2 4 4-16,1 3-1 15,4 10-3-15,0 6-1 16,0 1 1-16,0-3 2 0,0-5-2 15,0 1-7-15,0 1-2 16,0-5 4-16,0-5 5 16,0-12-12-16,0-5 12 15,3-8 0-15,-3-2 5 16,0 1 17-16,0-6-16 16,0 2-2-16,0 3 21 15,0-2-6-15,0 11-3 16,-3-1 14-16,-3 2-30 15,2 2 1-15,-5-3 0 16,5-2 13-16,-2 3-14 16,2-2 0-16,4-3 0 15,0 6 13-15,0-3-13 0,0-2-7 16,0 0 7-16,0-1 17 16,0 1-17-16,0-4-5 15,0-3 5-15,0 1 10 16,0-7-10-16,0-1 0 15,-1 0-1-15,1-4 4 16,-3-7 20-16,1-8-23 16,0-9 2-16,2-10 19 15,0-4-14-15,0-8 10 16,0-2-5-16,0 0 2 16,0-1 1-16,4 3-15 15,4 3 0-15,4 5 7 16,-4 2-2-16,1 1 6 0,0-1-10 15,-5 0 15-15,4 12-7 16,0 0-9-16,0 5 8 16,-3-6 3-16,-1-4-11 15,-1-6 0-15,-2-5 9 16,2-1-5-16,-3-5-1 16,0 3-3-16,0-1 0 15,0 7 19-15,0-1-19 16,1 5 0-16,2-7 8 15,-1 0 0-15,2-3-3 16,-1-4-5-16,-2-3 0 16,-1-10 17-16,3-1-17 0,-3 0 0 15,0 0 4 1,2 0-1-16,-2 0-3 0,0 0 0 16,0 0 0-16,0 0 5 15,0 0-5-15,0 0 0 16,0 0 0-16,0 0 3 15,0 0-6-15,2 0-7 16,-2 0-16-16,0 0-17 16,5-8-66-16,-4-25-134 15,-1-26-78-15</inkml:trace>
  <inkml:trace contextRef="#ctx0" brushRef="#br0" timeOffset="6825">257 98 22 0,'-4'0'41'15,"2"0"-9"-15,-1 0 3 16,3 0 9-16,0 0-15 0,0 0 1 16,0-1-1-16,0 1 5 15,0 0 15-15,0 0-13 16,0 0-5-16,0-3 22 16,0 3-51-16,0-2 3 15,0 2-5-15,0-3-3 16,0 3-1-16,0 0-7 15,3 0-15-15,3 0 24 16,2 0 2-16,4 0 11 16,2 0 10-16,2 8-13 15,1-5 8-15,5 1-16 16,2-2 3-16,2-1 10 16,2-1-13-16,5 0 0 0,2 0 3 15,-1 0-3-15,3-3-1 16,-3-4-19-16,-1-1 15 15,-3 1-2-15,-7 2 7 16,-1 0 0-16,-4 4-1 16,-2-1 2-16,0 2 2 15,-6 0-3-15,1 0-2 16,-1 0-5-16,2 0 6 16,1 0-4-16,2 0 4 15,0 0 2-15,2 0 3 16,2 0-4-16,-2 0 0 15,0 0 12-15,0 0-10 16,-1 0-2-16,-2 0 6 16,-2 0-5-16,-2 0 10 0,-2-2-11 15,-4 2 0-15,4-2 21 16,-6 2-15-16,-2-2-1 16,0 2 12-16,0 0-9 15,0 0 3-15,0 0-11 16,0 0-40-16,-24 0-97 15</inkml:trace>
  <inkml:trace contextRef="#ctx0" brushRef="#br0" timeOffset="7458">374 3 28 0,'0'0'87'0,"0"0"-41"16,0 0 42-16,0 0-1 15,0 0-66-15,0 0 22 16,0-3-31-16,0 3-12 15,-5 0-6-15,-10 0 6 16,-3 0 0-16,-7 0-9 16,0 5 9-16,-6 5-9 15,3 2 9-15,-1-3-1 16,-1 4 1-16,4-1 2 16,2-2-1-16,7-2-1 0,5-2 3 15,7-5-7 1,5 2 4-16,0-3-4 0,0 3-6 15,0 3-4-15,0 3 14 16,1 2 5-16,12 1-1 16,6-1 22-16,-5-1-26 15,3-1 14-15,0 2 2 16,-1-2-14-16,0-1 3 16,-3 0-5-16,0 0 0 15,-2-3 9-15,-1 3-9 16,3 4-8-16,-2 1-71 15,-2 0-53-15,-8 0-29 0</inkml:trace>
  <inkml:trace contextRef="#ctx0" brushRef="#br0" timeOffset="13670">290 2660 49 0,'0'0'41'16,"0"0"-19"-16,0 0-21 16,0 0 3-16,0 0-2 15,0 0-1-15,0 0-1 16,-29 0 2-16,28 0 0 15,-4 0 4-15,-2 0-6 16,2 0 0-16,-4 0-1 16,-1 0 2-16,1 0-1 15,1 0 5-15,-1 0-2 16,3 0 6-16,4 0-7 0,2 0 13 16,0 0 34-16,0 0-23 15,0 0-2-15,0 0 0 16,0 0-6-16,11 0-4 15,6 0 25-15,8 0-27 16,2 0 13-16,6-3-18 16,1-1 12-16,2 0-8 15,-5 1-7-15,1 1 2 16,-2 0-6-16,-2 0 0 16,0 1 6-16,0-2-5 15,-2 1-1-15,-2 0 0 16,1-2 3-16,-2-1 12 15,2-4-14-15,3 2 7 16,-6-4 17-16,3 4-22 16,-1 0-1-16,-2 0 3 0,-1 3-4 15,0 1 0-15,1 1-1 16,1 2 0-16,-5 0 1 16,0 0-1-16,-3 0 0 15,-2 0-1-15,-4 0 3 16,-1 0 0-16,1 0-2 15,-5 0 0-15,1 0 4 16,-5 0-4-16,0 0 0 16,0 0 3-16,0 0 1 15,0 0 14-15,0 0-9 16,0 0-6-16,0 0-3 16,-6 0-27-16,-20 0-145 0,-14-1-175 15</inkml:trace>
  <inkml:trace contextRef="#ctx0" brushRef="#br0" timeOffset="14519">323 2491 4 0,'0'0'18'16,"0"0"23"-16,0 0 6 16,0 0-19-16,0 0-10 15,0 0-15-15,1 0 5 16,-1 0 5-16,0 6-12 15,-8 10 24-15,-12 4 26 0,-6 3-27 16,0-1 1 0,2-1-25-16,5-4 0 0,2-3 4 15,4-4-4-15,2-4 0 16,6-4 4-16,-2 2 0 16,6-4 1-16,1 1 2 15,0-1 1-15,0 0 34 16,0 0-21-16,0 0-1 15,0 0 0-15,0 0-13 16,0 0 1-16,0 0-8 16,0 4-7-16,0-1 0 15,5 4 7-15,8 1 0 0,2 0 13 16,-1 1-7 0,2-4 1-16,1 0-7 0,-1-1 0 15,1-2 14-15,-3-2-11 16,-1 0-1-16,-2 0 8 15,-3 0-6-15,-3 0-1 16,-2 0-3-16,1 0-12 16,-4 0-33-16,0 0-51 15,0 0-32-15,0 0-8 16</inkml:trace>
  <inkml:trace contextRef="#ctx0" brushRef="#br0" timeOffset="43023">89 5472 98 0,'0'0'12'16,"0"0"-9"-16,0 0 15 15,0 0 1-15,0 0-18 16,0 0 2-16,0 0-2 16,0 0 0-16,0 0 49 15,0 0 0-15,0 0-25 16,0-1-7-16,-4-5 4 16,-2 3-14-16,-1-2-8 0,3 2 0 15,0-1 19-15,-1 1-19 16,4 2 15-16,-2-1-3 15,-1 0 8-15,2 1 0 16,0-3 14-16,0 4-15 16,-1 0 38-16,3 0-41 15,0 0-10-15,0 0 6 16,0 0-12-16,0 0-4 16,0 0-6-16,22 0 10 15,6 0 14-15,10 0-11 0,3 4-3 16,11-1 18-1,6-3-15-15,5 0 9 0,2 0-11 16,0 0 9-16,0 0 0 16,1 0-10-16,-6 0 0 15,-2 0 6-15,-5 0-5 16,-10 0-2-16,-4 0 0 16,-10 0 1-16,-9 0-1 15,-8 0 1-15,-6 0 0 16,-3 0 6-16,-2 0-2 15,-1 0-4-15,0 0 13 16,0 0-12-16,0 0 35 16,0 0-35-16,0 0 0 15,0 0-2-15,-5 0-68 16,-17 0-85-16,-9 0-137 16</inkml:trace>
  <inkml:trace contextRef="#ctx0" brushRef="#br0" timeOffset="43661">301 5309 28 0,'0'0'67'16,"0"0"8"-16,0 0 31 0,0 0-26 15,0 0-33-15,0 0-9 16,-24-10-13-16,7 10-19 15,-8 0 11-15,-12 16-17 16,-4 4 0-16,1 2 9 16,0 0-7-16,8-6-2 15,12-2 1-15,4-7 6 16,11 0 9-16,2-6-16 16,3 2 0-16,0-3-2 15,0 3 2-15,0 4 0 16,8 6 30-16,9 1-4 15,8 3 27-15,3 0-36 0,5 1-1 16,-1-1 18-16,-1-4-33 16,-5 2 7-16,-3-3-8 15,0-3 0-15,-5-1-13 16,0 0-47-16,-5-3-179 16,-3-5-33-16</inkml:trace>
  <inkml:trace contextRef="#ctx0" brushRef="#br0" timeOffset="61565">125 7794 23 0,'0'0'38'0,"0"0"23"0,0 0 2 16,0 0-11-16,0 0-21 15,0 0 6-15,0 0 22 16,-3 0-23-16,3 0 16 16,0 0-5-16,0 0-17 15,0 0 8-15,0 0-27 16,0 0-10-16,0 0 15 15,0 0-16-15,20 0-8 16,10 2 8-16,13 6 14 16,12-4-3-16,8-4-11 15,4 0 0-15,5 0 2 16,2 0 4-16,0 0-6 0,-2-5 10 16,-8 0-10-16,-5 3 0 15,-7 2 0-15,-8 0 0 16,-7 0-16-16,-7 0 12 15,-4 0 4-15,-5 2 2 16,-3 0-2-16,-6 1 2 16,-2-2-2-16,-5-1 0 15,-4 0-1-15,-1 0 1 16,0 0-4-16,0 0 1 16,0 0-13-16,0 0-35 15,-8 0-51-15,-14 0-109 16,-7 0 11-16</inkml:trace>
  <inkml:trace contextRef="#ctx0" brushRef="#br0" timeOffset="62103">354 7759 19 0,'0'0'16'15,"0"0"9"-15,0 0 63 16,0 0-26-16,0 0-33 16,0 0-19-16,0 0-4 15,-8 0 15-15,-5 0 20 16,0 0-8-16,-1 8-3 16,-6 0-30-16,-2 2 2 15,2-1-2-15,-1 1 0 16,-1-2-5-16,5-3 0 0,4 2 5 15,3-6 5-15,9-1-5 16,1 0 0-16,0 0 0 16,0 0 0-16,0 0-13 15,0 3 13-15,4 2 8 16,9 1 17-16,2-2 5 16,0 2-18-16,1 2 37 15,-1-3-48-15,0 3 10 16,0 0-4-16,3 0-6 15,2-2-1-15,1 0-26 16,0-2-91-16,1-3-44 16</inkml:trace>
  <inkml:trace contextRef="#ctx0" brushRef="#br0" timeOffset="62616">366 7671 93 0,'0'0'44'0,"0"0"-2"16,0 0 41-16,0 0-7 16,0 0-51-16,0 0-11 15,-111 53 18-15,84-43 37 16,6-2-38-16,-5 1-22 15,2-1-6-15,2 2 8 16,5-2-11-16,1-2 0 16,11-1 0-16,0-1 0 15,5-2-6-15,0 2-3 0,0 1-8 16,0 0 6-16,0 0 14 16,5 3-3-16,7 0 9 15,6 2 11-15,2 2 5 16,4 3-10-16,6 2-10 15,3-2 15-15,3 0-20 16,5-2-11-16,1 1-66 16,-4-5-116-16,-5-5-39 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7:09.9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0 209 0,'0'0'128'0,"0"0"-13"15,0 0-62-15,0 0-31 16,0 0 36-16,0 0 48 16,0 270-66-16,0-183-14 15,0-1 5-15,0-7-8 16,-3-10 0-16,2-13-23 16,-2-13 0-16,0-15 9 15,3-14-9-15,0-5 0 0,0-8 0 16,0-1 0-16,0 0-4 15,0-15-64-15,0-26-93 16,0-17-232-16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7:05.8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64 38 0,'0'0'90'15,"0"0"7"-15,0 0-20 16,0 0 23-16,0 0-49 16,0 0 15-16,0 0-19 0,-2-63-18 15,2 62 60-15,0 1-66 16,0 0-21-16,0 0-4 16,0 3-11-16,0 29-9 15,6 17 16-15,4 13 6 16,-4 9 40-16,-2 3-40 15,-4 0 0-15,0-4 8 16,3-3-2-16,-3-6-6 16,0-7 0-16,0-8 5 15,0-3 1-15,0-17-6 16,0-6 0-16,0-8-7 16,0-7 6-16,0-2-37 0,0-3-11 15,0 0-29 1,0 0-35-16,0-20-36 0</inkml:trace>
  <inkml:trace contextRef="#ctx0" brushRef="#br0" timeOffset="315">0 151 192 0,'0'0'104'16,"0"0"-69"-16,0 0 46 16,0 0-12-16,0 0-9 15,0 0-54-15,186-26-5 0,-161 39 17 16,-8 11-18 0,-9 5-2-16,-8 5-4 0,0 6 6 15,-14 0 25-15,-13-3-25 16,-3-5 0-16,0-5 16 15,1-8-16-15,6-8 0 16,3-4-9-16,4-7-21 16,11 0 7-16,5 0-106 15,0-22-75-15</inkml:trace>
  <inkml:trace contextRef="#ctx0" brushRef="#br0" timeOffset="660">382 271 307 0,'0'0'25'0,"0"0"32"0,0 0 43 15,0 0-4-15,0 0-36 16,0 0-33-16,-4 216-26 16,1-190 5-16,2-4 4 15,-2-10-10-15,3-5 0 16,-2-2 11-16,2-5-10 15,0 0 7-15,0 0 6 16,-2-12-14-16,2-13-41 16,0-4 17-16,0-3 24 0,0-2-9 15,0 5 9-15,8 1 0 16,5 6-5-16,3-2 10 16,1 3-10-16,-1 4 5 15,-2 1 0-15,2 6-6 16,-5 3 6-16,-2 6-30 15,-1 1-79-15,-3 0-45 16,-1 8 25-16,-3 10-19 16</inkml:trace>
  <inkml:trace contextRef="#ctx0" brushRef="#br0" timeOffset="974">382 271 7 0,'130'124'109'16,"-130"-124"0"-16,0 0-28 0,0 0-26 15,0 0 16 1,0 0-17-16,72 85-22 0,-55-85-18 15,3 0-12-15,3-5 20 16,1-13-22-16,-3-4-11 16,-7 1-30-16,-7 2-34 15,-7 1 34-15,0 8 17 16,0 3 10-16,-16 4 10 16,-2 3 4-16,0 0 9 15,-4 12 40-15,4 7-13 16,6 6-7-16,3-4 6 15,9-2-33-15,0 3 13 16,0-4-15-16,4-1 4 16,16-4-8-16,6-3 4 15,8-3-14-15,6-6-85 16,1-1-36-16,-4 0-100 0</inkml:trace>
  <inkml:trace contextRef="#ctx0" brushRef="#br0" timeOffset="1395">986 183 229 0,'0'0'108'0,"0"0"-74"16,0 0 9-16,0 0 30 16,0 0-26-16,0 0 7 15,-4 131-30-15,4-85-9 0,0-2 9 16,0-4-23-1,0 0 20-15,0-11-21 0,0-6 0 16,0-10 5-16,0-8-5 16,0-5-13-16,0 0-33 15,4 0-5-15,0-14 49 16,1-13-58-16,-4-2 0 16,-1-2 10-16,0 5 3 15,-1 5 12-15,-12 5 1 16,-3 9 7-16,-1 5 17 15,0 2 10-15,-3 0 45 16,0 16 24-16,3 5-11 16,7 4 12-16,1-1-43 0,9-3-10 15,0-1 13 1,0-2-30-16,0-4-5 0,14-4-3 16,11-1 8-16,5-7-4 15,4-2-39-15,6 0-69 16,-4-14 13-16,1-7-44 15,-4-3-2-15</inkml:trace>
  <inkml:trace contextRef="#ctx0" brushRef="#br0" timeOffset="1553">1165 426 24 0,'0'0'169'0,"0"0"-35"16,0 0-42-16,0 0-20 16,0 0-49-16,0 0 9 0,0 29 25 15,0-9-41 1,0-2 10-16,0-3-26 0,0-1 0 15,6-3-2-15,0-3 2 16,1-4-55-16,1-4-73 16,1 0-27-16,-3-5-12 15</inkml:trace>
  <inkml:trace contextRef="#ctx0" brushRef="#br0" timeOffset="1710">1242 260 250 0,'0'0'86'16,"0"0"-83"-16,0 0 42 0,0 0 45 16,0 0-53-1,0 0-37-15,19 89-13 0,-3-68-49 16,4-3-68-16,-2-2-51 16</inkml:trace>
  <inkml:trace contextRef="#ctx0" brushRef="#br0" timeOffset="2274">1466 397 68 0,'0'0'223'0,"0"0"-178"15,0 0-25-15,0 0 40 16,0 0 37-16,0 0-43 16,-85 25-22-16,74-12-15 15,5 3 26-15,3-1-42 0,3-2 6 16,0-2-4-16,0 1-2 15,4-2 4-15,12-5-5 16,3 1 2-16,1-6-11 16,0 0 5-16,1 0-58 15,-2-6 28-15,4-11-47 16,-2-3-10-16,1-1-15 16,-1 3-6-16,-5 4 75 15,-6 9 20-15,-6 1 17 16,-1 4 28-16,-3 0 24 15,0 0 23-15,0 0-26 16,0 5 17-16,0 11 38 16,2-2-68-16,2-5-20 0,3 1 11 15,-3-3-26 1,5-4-1-16,2-1 1 0,2-2-1 16,6 0 19-16,4-2-19 15,0-12-25-15,1-1 5 16,0 0-62-16,-2-1 17 15,-4 4 19-15,1 3 3 16,-6 1 39-16,-5 5-3 16,-2 1 7-16,-2 2 5 15,1 0 1-15,-1 0 13 16,0 0-11-16,2 0 0 16,-2 0 8-16,1 0-16 0,-1 0 1 15,0 0 0 1,-2 0-1-16,-2 0-3 0,0 0-45 15,0 7-43-15,0-4-16 16</inkml:trace>
  <inkml:trace contextRef="#ctx0" brushRef="#br0" timeOffset="2679">1786 266 180 0,'0'0'116'0,"0"0"-100"16,0 0 47-16,0 0 64 16,0 0-41-16,0 0-44 15,-30 182-9-15,29-148 6 0,1-3-38 16,0-8 12-16,0-5-13 16,0-5 0-16,5-5-6 15,7-7 6-15,2-1-29 16,6 0-22-16,6-8-7 15,0-11-23-15,1-4-32 16,-4 2-21-16,-3 0 69 16,-4 9 35-16,-6 8 30 15,-3 3 10-15,-2 1 25 16,0 0 28-16,2 9 19 16,2 9-8-16,-4 3 24 15,2-1-64-15,1-2-13 0,-4-4 2 16,0-5-20-16,0-3 6 15,1-2-9-15,-4-2-13 16,2-2-14-16,-2 0-92 16,2-2 33-16,-1-21-114 15</inkml:trace>
  <inkml:trace contextRef="#ctx0" brushRef="#br0" timeOffset="2861">2071 275 164 0,'0'0'180'0,"0"0"-179"16,0 0 16-16,0 0 84 16,0 0-20-16,0 0-58 0,11 73-15 15,-5-52-8-15,3-3-6 16,-1-1-104-16,4-3-7 16,-1-1-68-16</inkml:trace>
  <inkml:trace contextRef="#ctx0" brushRef="#br0" timeOffset="3520">2160 475 44 0,'0'0'80'16,"0"0"31"-16,0 0-27 15,0 0 24-15,0 0-31 16,0 0-46-16,8 66 6 16,-1-54-28-16,-1-2-8 0,4-2 4 15,-4 3-4-15,2-5 1 16,1-5-2-16,0-1-34 15,-1 0 26-15,-1 0-23 16,-1-1 13-16,-2-16 3 16,-1-5-19-16,-3 0 30 15,0 0-7-15,0 1-5 16,0 8 14-16,-4 3-7 16,-5 6 9-16,2 2 27 15,2 2 26-15,2 0-20 16,3 0-16-16,0 0-13 15,0 0 0-15,0 0-4 16,0 0-20-16,11 0 19 0,8 0 2 16,8 0-1-1,0 0 0-15,0-2-4 0,-1-2 4 16,0 3 0-16,-5 1 2 16,1 0-4-16,-4 0 4 15,-9 0-1-15,-3 7-1 16,-6 5 0-16,0 0 1 15,0-1 22-15,0 4 3 16,-10-5-12-16,-2-2-11 16,4-1 10-16,0-4-13 15,4 0 0-15,3-3 1 16,1 0-1-16,0 0-7 16,0 0-10-16,0-9-74 15,1-5 42-15,15-2 29 0,0 3 20 16,-2 1 1-16,2 2-1 15,-3 5-1-15,-5 3 1 16,1 2 5-16,-1 0 14 16,-3 0 3-16,2 0 10 15,-3 0 17-15,2 11-23 16,-2-5-7-16,0 4-8 16,-1 2-6-16,-1-1 9 15,-2-4-14-15,0 3-16 16,0-1 2-16,0 3-71 15,0-2-69-15,0-5-160 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7:11.4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297 54 59 0,'0'0'157'15,"0"0"-24"1,0 0 10-16,0 0-47 0,0 0-15 16,0 0 4-16,0-18-59 15,0 18-21-15,-1 0 25 16,-12 0-28-16,-5 0 15 15,-1 9-12-15,-5 5-3 16,-2 3 5-16,-3 5-7 16,-4 3 0-16,2 5-3 15,-2 2 3-15,7 2 0 16,3 1-3-16,9 1 9 16,10 2-12-16,4-5-6 0,0-3 12 15,10-5 2-15,14-3-2 16,9-5 0-16,4-5-4 15,3-6 8-15,6-6-8 16,-2 0-1-16,-1-4-3 16,-6-10-4-16,-8 2 6 15,-12 4-21-15,-8 5 14 16,-8-1-19-16,-1 2 32 16,0-4-14-16,-1-1-28 15,-15-4 30-15,-4 0-57 16,1-3-24-16,-1 1 69 15,3 0 20-15,4 0 2 16,5 6 2-16,5 2 7 16,3 3 38-16,0 1-23 15,0-1-8-15,0 0-1 0,0 0-7 16,13 2 7-16,3-2-11 16,1 2-2-16,0 0 33 15,4 0-19-15,2 0-4 16,0 0 2-16,0 0 1 15,-6-2 5-15,-7 0-18 16,-1-1 0-16,-2 3-1 16,-6 0 1-16,2-2-33 15,-3 2-37-15,0-1-65 16,0-1 51-16,0 2-125 16</inkml:trace>
  <inkml:trace contextRef="#ctx0" brushRef="#br0" timeOffset="159">455 303 35 0,'0'0'108'0,"0"0"7"15,0 0-14-15,0 0 1 16,0 0-19-16,0 0-59 16,-3 129-12-16,3-111 4 15,0-3-14-15,0-2 3 16,0-4-5-16,0-4-32 16,0-1-60-16,0-4-32 15,7 0-19-15,2-12 49 16</inkml:trace>
  <inkml:trace contextRef="#ctx0" brushRef="#br0" timeOffset="471">439 303 104 0,'126'-53'87'0,"-126"53"-11"16,0 0-19-16,0 0 41 16,0 0-14-16,0 0-48 15,50 83-5-15,-48-64-8 16,0-7-6-16,-2 1-17 15,0-3 0-15,0-2 9 16,0-3-9-16,0 0 0 16,-2-5 13-16,-4 0-11 15,2 0-1-15,1 0-1 16,3-3-11-16,0-12-1 16,0-3 5-16,0-4-2 15,4-1 9-15,9 2 1 16,-2 1-1-16,2 5-4 0,-4 2 4 15,4 7-1-15,-5-2 1 16,4 3-64-16,-2 5-44 16,1 0-13-16,2 0-38 15</inkml:trace>
  <inkml:trace contextRef="#ctx0" brushRef="#br0" timeOffset="805">764 342 25 0,'0'0'92'15,"0"0"9"-15,0 0-6 16,0 0-26-16,0 0-11 16,0 0-29-16,17 49 0 15,-10-47-29-15,2-2 0 0,4 0 20 16,0 0-12-16,0-11-8 16,-2-3-14-16,-7-7-40 15,-1 7 20-15,-3-2-28 16,0 2-4-16,0 6 62 15,-10 3-32-15,0 1 16 16,-6 4 20-16,6 0 22 16,2 0 15-16,3 0-8 15,5 0-19-15,0 0-8 16,0 1-2-16,0 5-23 16,2-4 20-16,14 1-6 15,2-3-6-15,7 0-42 0,3 0-8 16,-1-8 0-16,1-4-18 15</inkml:trace>
  <inkml:trace contextRef="#ctx0" brushRef="#br0" timeOffset="1149">1020 252 1 0,'0'0'67'0,"0"0"-7"15,0 0 22-15,0 0 1 16,0 0-21-16,0 0 13 16,17 59-16-16,-17-42-10 15,0-1-38-15,0-2-8 16,0-4 16-16,0-1-18 15,0-5-1-15,0 1 0 16,5-4 1-16,0-1-1 16,4 0-39-16,4 0 2 15,0 0 14-15,4-10-27 16,-1-3 20-16,-4 1 10 0,-2 6 20 16,-5 0-3-16,2 6 0 15,-6 0 3-15,2 0 6 16,-3 0-3-16,2 0-3 15,1 0 10-15,1 0-2 16,7 0 3-16,-2 6-11 16,1 2 0-16,3-2 9 15,0-2-9-15,-2 5-3 16,5-5-13-16,-3-4-29 16,0 0-33-16,-1 0-40 0,-2-4-18 15</inkml:trace>
  <inkml:trace contextRef="#ctx0" brushRef="#br0" timeOffset="1892">1338 252 61 0,'0'0'102'0,"0"0"-53"15,0 0-12-15,0 0 21 16,0 0 25-16,0 0-2 16,0 71-48-16,-4-52-17 15,-5-1 31-15,2-1-35 16,-2-3-6-16,4-6 5 15,-1-2-5-15,1-4 6 16,5-2-12-16,0 0 0 16,0 0 17-16,0 0-17 15,0-5-1-15,0-11-22 0,0-6-8 16,5 2 20 0,9 0-20-16,-1 2 22 0,4 2-2 15,0 3 11-15,-1 4 0 16,-3 6-2-16,-3 3-2 15,-1 0 3-15,2 0-13 16,-2 8 14-16,2 5 5 16,2 0-5-16,1 1-3 15,3-4-86-15,2-2 21 16,2-5-13-16,-2-3-12 0,4 0 33 16,-4-1 28-1,1-17 9-15,-3-2 18 0,0-6 5 16,-1-1 6-16,-8 4 25 15,-2 3 6-15,-6 7 12 16,0 8 64-16,-1 5-18 16,-17 0-25-16,-2 5-23 15,0 18 6-15,3 4 4 16,3 1-36-16,5-2-4 16,6-10 9-16,3-1-26 15,0-8 4-15,0-2 6 16,0-5-2-16,8 0 7 15,4 0-15-15,6-14-21 16,2-12 20-16,1-3-31 16,-2-6-28-16,-4-3 11 0,-2 0-5 15,-4-3 2 1,-6 0 5-16,-3 6 40 0,0 14 5 16,0 8 4-16,-9 11 50 15,5 2 3-15,-6 0-17 16,4 13-2-16,-1 19-1 15,1 7 18-15,2 4-1 16,1 2-8-16,3-2-21 16,0-4-8-16,0-3-15 15,9-5 9-15,8-5-9 16,3-1-14-16,1-6-13 16,1-5-118-16,-2-6-81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7:13.9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0 208 270 0,'0'0'159'0,"0"0"-21"16,0 0-50-16,0 0-71 15,0 0-12-15,0 0-5 0,75-4 5 16,-28 4 27-16,3-5-17 15,0-4-12-15,-4 0 21 16,-5-3-21-16,-11 3-1 16,-5 2-2-16,-12 4-10 15,-8-1-20-15,-5 4-56 16,0 0 32-16,0 0-46 16,-17 0-68-16,-4 0 29 15,-1 0 41-15,1 0 22 16,4 0 76-16,2 7 55 15,5 0 0-15,2 7 22 16,-1 6 24-16,5 10-13 16,1 1-3-16,1 7-39 0,2-1 2 15,-2 4-22 1,2 1-12-16,-2 1-1 0,2-4-8 16,0-6-5-16,0-9-5 15,0-13-55-15,4-9-84 16,14-2-79-16</inkml:trace>
  <inkml:trace contextRef="#ctx0" brushRef="#br0" timeOffset="356">502 224 289 0,'0'0'11'0,"0"0"45"15,0 0 75-15,0 0-73 16,0 0-15-16,0 0-5 15,2 214-16-15,-2-182-8 16,0-7-14-16,0-8 0 16,0-6 9-16,0-8-9 15,0-3 0-15,0 0 6 16,-2 0-6-16,0-21-31 16,2-10-68-16,0 0 77 15,0-3 15-15,0 3 7 16,13 0-6-16,-1 10 6 15,0 2 0-15,1 8 25 16,0 3-18-16,-5 2 0 0,4 6 9 16,-2 0-16-1,4 0-1-15,-1 0 1 0,1 0 0 16,3 0-17-16,-1 4-99 16,0 0-56-16,-8-1-66 15</inkml:trace>
  <inkml:trace contextRef="#ctx0" brushRef="#br0" timeOffset="706">719 293 38 0,'0'0'184'0,"0"0"-140"15,0 0 9-15,0 0 48 16,0 0-3-16,0 0-63 16,0 58-20-16,0-40 32 15,0-2-34-15,0-1-6 0,0-4-5 16,0-4 2-16,0-5-2 15,0-2-2-15,0 0-41 16,10 0 19-16,2-9-2 16,3-9-7-16,5 0 3 15,-3 5 18-15,-1 2 2 16,-3 4 8-16,-5 5 0 16,-3 2-12-16,-4 0 24 15,3 0 14-15,-1 4 9 16,3 10 4-16,1 4 2 15,-3-3-39-15,5 0 3 16,-2-7 12-16,2 1-17 16,-4-5-3-16,4-4 3 0,-1 0-49 15,7 0-25 1,-2-9-117-16,-5-8-4 0</inkml:trace>
  <inkml:trace contextRef="#ctx0" brushRef="#br0" timeOffset="923">1016 263 258 0,'0'0'54'16,"0"0"-1"-16,0 0 77 15,0 0-58-15,0 0-26 16,0 0-14-16,125 0 25 16,-95 0-48-16,0-3 3 0,-4-2-5 15,-6 2-1 1,-9 2-6-16,-7-1-12 0,-2 0-43 15,-2 0-4-15,0-1-69 16,-9-6-151-16</inkml:trace>
  <inkml:trace contextRef="#ctx0" brushRef="#br0" timeOffset="1532">1134 115 139 0,'0'0'110'16,"0"0"22"-16,0 0 0 15,0 0-56-15,0 0-32 16,0 0-5-16,-5 208-10 0,5-185-12 16,0 0 2-1,0-5-19-15,9-2 0 0,-1-3 1 16,4-4-1-16,1-5-13 16,3-4-28-16,1 0-16 15,4-11 16-15,5-12-79 16,0-8 9-16,1-7-12 15,-1-4 33-15,-5-5 27 16,-4-6 37-16,-5 1-3 16,-7 2 29-16,-5 12 36 15,0 10 43-15,0 12 40 16,0 9 7-16,0 7 15 16,0 0-71-16,0 0-36 15,0 18 8-15,0 7 7 0,0 8-4 16,0 2 7-16,0 1-36 15,0-2-5-15,-1 4 6 16,1-3-14-16,0-4 4 16,0-4-7-16,0-6 0 15,0-6 6-15,0-9-6 16,0-1 0-16,0-5 2 16,0 0-2-16,0 0 0 15,0 0-5-15,0 0-22 16,0-13 25-16,10-5-24 15,6-2 10-15,-3 5 12 16,2 1 4-16,-5 5-6 16,-1 5-5-16,-2 4 6 0,-3 0-3 15,1 0 1-15,0 11 7 16,4 9 20-16,1 6 6 16,-1-3 4-16,-1 0-30 15,-2-2 5-15,1-1 5 16,-1-5-10-16,-2 1-3 15,3-4-23-15,2-5-118 16,-1-7-154-16</inkml:trace>
  <inkml:trace contextRef="#ctx0" brushRef="#br0" timeOffset="1683">1726 409 476 0,'0'0'138'0,"0"0"-129"16,0 0 28-16,0 0 47 0,0 0-26 15,0 0-55-15,7 14-3 16,-7-1-53-16,0 3-334 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7:38.8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 0,'17'0'1'0,"3"0"-2"0,-3 0 1 15,-2 0-6-15,-1 4 5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7:39.8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 13 19 0,'0'0'12'0,"0"0"5"15,0 0-12-15,0 0-5 16,0 0-5-16,0 0-2 15,-20-7-20-15,20 7 25 0,0 0 2 16,0 0 0 0,0 0 0-16,0 0-11 0,0-3 10 15,0 3 1-15,0-1 0 16,0-1 0-16,0 2 0 16,0 0 10-16,0 0 9 15,0 0-7-15,0 0 8 16,0 0-3-16,0 0-9 15,0 0 12-15,0 0-15 16,0 0 6-16,0 0-2 16,0 0-9-16,0 0-3 15,0 0-25-15,0 0-25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7:42.5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35 0,'0'0'58'0,"0"0"37"15,0 0-15-15,0 0-19 16,0 0-14-16,0 0-43 16,-9-13-4-16,9 13-30 15,10 2 24-15,14 8 2 16,9 2 8-16,7-2 8 15,6-1 14-15,9-1-1 16,3-3 1-16,8-5-6 16,1 0-12-16,2 0 15 0,1 0-19 15,2 0-4-15,-1 0 11 16,1 0-10-16,4 1 4 16,-9 5-5-16,-1-1 0 15,-3-2 0-15,-3 1 0 16,1-1-1-16,2 4 1 15,2-3 3-15,5 0-3 16,-3-1 0-16,0 1 0 16,-2 0 0-16,1 0 1 15,-2 1-1-15,-1-2 0 16,0-2 1-16,-1 3-1 16,-4-4 0-16,-2 0 0 0,-2 0 4 15,-2 0-3-15,-2 0 4 16,-1-5-5-16,-6 2 1 15,-2 3-2-15,2-1 1 16,-1 1 0-16,8 0 1 16,-3 0-1-16,6 0 0 15,-2 0 1-15,1 0-1 16,1 0 0-16,-3 0-1 16,-4 0 1-16,-2 0 4 15,-2 0-4-15,-1 1 0 16,-2 2 1-16,-2-2 1 15,4 3 0-15,1-4 6 16,-1 0-5-16,-2 0 15 0,-2 0-18 16,-7 1 1-1,0-1 0-15,-4 4 1 0,-2-3 2 16,2-1-4-16,-3 0 0 16,0 0 2-16,1 3-2 15,-2-2-2-15,-1 2 2 16,-4-3 5-16,-1 3-5 15,-3-3-3-15,-6 2 3 16,-5-2 7-16,-2 0-7 16,0 0 0-16,0 1 15 15,0-1 4-15,0 0 3 16,0 0-22-16,0 0-14 0,-10 0 13 16,-5 0-130-1,2 0-125-15</inkml:trace>
  <inkml:trace contextRef="#ctx0" brushRef="#br0" timeOffset="161">3881 90 616 0,'0'0'0'16,"0"0"-223"-16,0 0 62 15,0 0-71-15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7:55.0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7010 0 128 0,'0'0'75'15,"0"0"-45"-15,0 0 3 16,0 0-26-16,0 0-7 16,0 0-5-16,3 0-66 15,-3 0-39-15</inkml:trace>
  <inkml:trace contextRef="#ctx0" brushRef="#br0" timeOffset="-449">6476 182 32 0,'0'0'56'0,"0"0"-5"0,0 0 14 16,0 0-25-16,0 0-10 15,0 0-18-15,13-2-12 16,-7 2-51-16,-1 0-79 16</inkml:trace>
  <inkml:trace contextRef="#ctx0" brushRef="#br0" timeOffset="-815">447 28 7 0,'0'0'90'0,"0"0"-49"16,0 0 9-16,0 0-21 16,0 0-20-16,0 0 4 15,0 0-13-15,-43-7-17 16,40 7-21-16,2 0-26 16,-2 0 28-16,-3 0-16 15,3 3 31-15,-1-1 21 16,0-2 1-16,4 2 6 15,0-2 25-15,0 0 9 16,0 0-1-16,0 0-40 16,0 0 3-16,8 0-3 15,12 0 7-15,10 2 67 0,9 3-48 16,3 2-19 0,6-1 0-16,-1-1-7 0,9-1 2 15,6 1 3-15,2-4-2 16,11-1-3-16,0 0 0 15,4 2 6-15,-6 0-11 16,-3 1 5-16,-5 5 0 16,-7-1 3-16,1-1-3 15,-2 3 0-15,-1-1 0 16,3-2 3-16,-1 2-1 16,1-3-2-16,1 2 0 15,2-4 4-15,1 0-3 0,1-2-1 16,2 2 0-16,-2-3 0 15,-1 5 0-15,3-2 0 16,1 0 0-16,-4 1 1 16,5-2 0-16,-5 2-1 15,0-2 1-15,-1 0-1 16,1 0 0-16,0 0-1 16,0-1 1-16,-7 3 1 15,-1 0-1-15,-7 1-1 16,-1 0-1-16,-1 1 4 15,1 1-3-15,4-2 1 16,-3 0 0-16,4 3 2 16,-1-5-2-16,2 4-2 15,2-4 1-15,-4 4 2 16,3-3 0-16,1-2-1 0,1-2 0 16,-2 0 4-16,0 0-4 15,-1 0-1-15,-3 0 1 16,2 0 1-16,-2 0-1 15,0 0-1-15,2 0 1 16,-4 0 1-16,0 0-1 16,-1 0 0-16,-3-2 0 15,1 0 1-15,0 0 1 16,5-1-2-16,3-2 0 16,2 1 2-16,-2 2-2 15,0 0-4-15,-3 2 4 16,0 0 0-16,-3 0 1 0,3 0-1 15,-3 0 0 1,3 0 3-16,1 0-3 0,3 0 0 16,2 0 1-16,2 0-1 15,0 0 0-15,-4 0 0 16,-2 0 0-16,1 0-4 16,-5 0 4-16,1 0 0 15,-2 0 3-15,2 0-3 16,-5 0 2-16,2 4-2 15,-2-2 0-15,-4-2-1 16,0 0 1-16,-5 0 0 16,-2 0 1-16,-5 0 0 15,-5 0 1-15,1 0 2 16,-6 0 30-16,-3 0-19 16,-2 0-15-16,-3 0 0 0,-1 0 1 15,-1 0 2-15,-2 0-1 16,-4 0-2-16,0 0 0 15,0 0 0-15,1 0 0 16,2 3-29-16,0 4-53 16,-2-3-77-16</inkml:trace>
  <inkml:trace contextRef="#ctx0" brushRef="#br0" timeOffset="-641">6077 231 101 0,'0'0'108'15,"0"0"-74"-15,0 0-15 16,0 0-19-16,0 0-23 16,0 0-97-16</inkml:trace>
  <inkml:trace contextRef="#ctx0" brushRef="#br0" timeOffset="5409">521 63 36 0,'-24'-3'55'0,"0"-4"-3"15,1-1 16 1,3 3 23-16,7 0-24 0,6 2 35 16,5 1-53-16,2 2 14 15,0-2-60-15,0 0-3 16,0 2-21-16,22 0 20 15,15 0 1-15,13 4 5 16,6 6 9-16,7-2 1 16,7-3-15-16,6-1-10 15,5-1 10-15,10-3 11 16,2 0 13-16,-6 0-23 16,-1 0 5-16,-2 0 1 0,3 0-6 15,5-3 3 1,1 3-4-16,4 0 1 0,-4 0 4 15,2 0-5 1,-6 0 0-16,-5 0 1 0,0 0 3 16,-5 5-8-16,-7-2 3 15,-8 5 1-15,-2 0-8 16,-7-1 6-16,0 4-7 16,2-4 7-16,3 3 3 15,6-3-2-15,1 2 1 16,2-1 0-16,1-4-5 15,2 1 5-15,5-5 0 16,5 0 4-16,3 0-1 16,4 0-2-16,1 0-1 15,-4 0 0-15,-3 0 0 0,-3 0 0 16,0 0 0-16,-1 0 4 16,1 0-1-16,-1 0-5 15,-2 0 2-15,2 0 0 16,1 0-1-16,-1 0 2 15,5 0-1-15,2 0 3 16,0 3 1-16,-4-2-8 16,-7 1 3-16,-4-1 1 15,-7 2-1-15,-1-1 1 16,-2-2 0-16,0 0 2 16,-4 0 4-16,-6 0-7 15,2 0 1-15,-6 0 0 0,-1 1 0 16,1 2 0-16,-1-1 0 15,0 2-3-15,1-1 9 16,2 1-9-16,-5-2 3 16,2 3 0-16,3-3-5 15,-3-1 5-15,-2-1 0 16,2 2 4-16,-6-2 2 16,-2 0-8-16,0 0 2 15,-3 0 0-15,5 0-3 16,2 0 3-16,-2 0 0 15,2 0 8-15,2 0-7 16,-5 0 0-16,-2 0-1 16,-10 0 0-16,-4-2-5 0,-9 1 5 15,-5-1 0-15,-6-1 9 16,-3 3-7-16,0 0 10 16,0 0 11-16,0 0-11 15,0 0 11-15,0 0-23 16,0 0-4-16,0 0-6 15,0 0-93-15,0-13-311 16</inkml:trace>
  <inkml:trace contextRef="#ctx0" brushRef="#br0" timeOffset="6233">4448 188 34 0,'0'0'0'0</inkml:trace>
  <inkml:trace contextRef="#ctx0" brushRef="#br0" timeOffset="6375">4448 188 315 0,'13'27'0'0,"-13"-27"-148"16</inkml:trace>
  <inkml:trace contextRef="#ctx0" brushRef="#br0" timeOffset="8395">0 141 37 0,'0'0'76'0,"0"0"-27"16,0 0 2-16,0 0-25 0,0 0-24 16,0 0-2-1,39 0 63-15,-5 0-21 0,8 3-11 16,9 6-30-16,11-6 2 15,5 2 17-15,9-5-12 16,4 0 2-16,0 0-10 16,3-5 0-16,5-7 13 15,-4 5-10-15,-2 4 1 16,1 3-2-16,-12 0-1 16,-8 0-1-16,-10 7 0 15,-10 5 0-15,-1-3 1 16,-8 2 1-16,5-6-2 15,-2-1 1-15,0-1 0 16,2-3-2-16,-2 0-5 16,1 0 6-16,3 0 8 0,-7 0-7 15,0-5 0-15,-8 2 5 16,-6-1-1-16,-8 2 1 16,-8 2-6-16,-4 0 0 15,0 0 21-15,0 0-21 16,0 0-39-16,-4 0-95 15</inkml:trace>
  <inkml:trace contextRef="#ctx0" brushRef="#br0" timeOffset="8542">1950 106 346 0,'0'0'0'0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08.3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202 53 11 0,'0'0'20'0,"0"0"-1"15,0 0 18-15,0 0 8 16,0 0-3-16,0 0 3 16,0 0 24-16,-17 46 0 15,17-46-12-15,-3 0 20 16,3 0-42-16,0 0-12 16,0 0-11-16,0 0-7 15,0 0 16-15,0 0-21 16,0 0 0-16,0 0 19 0,0 0-11 15,-5-4-8-15,0-3-52 16,-2-2 52-16,5 5 12 16,-1 3-12-16,2-3 0 15,1 4 6-15,0-2-6 16,0 2-1-16,-3 0 1 16,3 0 0-16,0 0-5 15,0 0 5-15,0 0 0 16,0 0 8-16,0 0-3 15,0 0-5-15,0 0 0 0,0 0 8 16,0 0 6 0,0 0-14-16,0 0 0 0,0 0 1 15,0 0-1-15,0 0-3 16,0 0 1-16,0 0-45 16,0 0-48-16,0 0-76 15,0 0-33-15</inkml:trace>
  <inkml:trace contextRef="#ctx0" brushRef="#br0" timeOffset="406">0 169 310 0,'0'0'126'0,"0"0"-47"16,0 0-36-16,0 0-26 16,0 0-17-16,0 0 3 15,0 0 19-15,30 100 1 16,-10-71-22-16,-1-1 30 16,1 1-28-16,4 4-1 15,-1-4 11-15,0-1-13 16,-5-7 0-16,-5-7 0 15,-4-3 1-15,-5-8-16 16,-1-3 15-16,1 0 0 0,-1 0 41 16,6 0-9-1,8-14-19-15,6-21 33 0,13-15-41 16,-2-10 23-16,9-3-28 16,-3-7-11-16,-1 10 1 15,-6 6-34-15,-6 14-19 16,-4 11-45-16,-5 11-35 15,2 17 13-15,-7 1-50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06.2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 0 93 0,'0'0'142'16,"0"0"-31"-16,0 0-49 0,0 0 44 16,0 0-45-16,0 0-30 15,-25 142-4-15,25-122-26 16,0-2 5-16,0-3-12 15,0-2-14-15,8-6-109 16,16-7-48-16,10-26-131 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09.6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52 259 106 0,'0'0'199'0,"0"0"-171"16,0 0-8-16,0 0-15 15,0 0 13-15,0 0 22 16,-12 86-3-16,12-58-21 16,-1-4 13-16,-6 6-8 15,3 0 22-15,-2-2-26 16,-1-2-9-16,0-6 24 16,5-7-31-16,-1-2 5 15,3-7-6-15,0-1 0 0,0-1 18 16,0-2-17-16,0 0-2 15,0-15-3-15,0-19-16 16,0-5-35-16,0-5 51 16,0 9-11-16,7 5 9 15,2 8-10-15,0 9 9 16,-1 3 4-16,-1 6-3 16,3 4-1-16,6 0 6 15,1 0 1-15,3 4-5 16,2 11 5-16,-2 3 0 15,-3 0 14-15,-4-1-14 16,-3-1 0-16,-2-4 0 16,-3-1 2-16,-2-4 11 15,1-2-13-15,-1-3 0 0,-2-2 4 16,2 0-4-16,-2 0-1 16,8 0-6-16,3-7 7 15,0-18-21-15,6-2 21 16,-3 0-10-16,-2 3 10 15,0 6-11-15,-4 8-2 16,-5 5 11-16,0 5-9 16,1 0 1-16,-1 0 2 15,7 0 8-15,-1 15 24 16,3 7 11-16,0-1-16 16,3 4-19-16,1-2 8 15,-1-6-13-15,2 1 5 16,5-7-95-16,4-6 1 0,6-5-39 15,6 0 25-15</inkml:trace>
  <inkml:trace contextRef="#ctx0" brushRef="#br0" timeOffset="380">755 248 144 0,'0'0'125'0,"0"0"-22"15,0 0-35-15,0 0-24 16,0 0 16-16,0 0-28 15,0 0-7-15,-144 163-2 0,136-137-19 16,6-6 9-16,2-7-13 16,0-1-7-16,0-6 0 15,6-1-19-15,14-5 12 16,3 0-4-16,6-8 18 16,-4-14-28-16,-2-9-52 15,-4 1 9-15,-6 1 30 16,-2 7 37-16,-6 11 4 15,-4 4 23-15,-1 6 39 16,0 1 10-16,0 0-54 16,0 0-10-16,0 0-16 15,0 16 16-15,0 5-4 16,0 4 10-16,10-1-12 16,3-1 8-16,1-5-10 15,8-5-26-15,5-5-26 0,4-8-14 16,7 0 7-16,3-10-64 15,1-19 15-15,-5-6-6 16</inkml:trace>
  <inkml:trace contextRef="#ctx0" brushRef="#br0" timeOffset="870">1158 43 13 0,'0'0'194'0,"0"0"-84"15,0 0-13-15,0 0-43 16,0 0-50-16,0 0 28 0,-23 38-5 15,15-5 7 1,-1-3-25-16,2-1 5 0,1 5 19 16,-1-3-13-16,4 2 11 15,-1 0-7-15,2-1-20 16,0 1 24-16,2-1-28 16,0-4 0-16,0-5 4 15,0-5-4-15,0-4 0 16,0-2-4-16,0-8 8 15,0-1-7-15,0-1 3 16,0-2 0-16,0 1 0 16,0-1 4-16,0 4-3 15,0-4 6-15,0 0-1 16,0 0 9-16,0 0-13 16,0 0-2-16,0 0 14 15,0 0-13-15,0 0 3 16,0 0-2-16,0 0 2 0,0 0 10 15,0 0-14-15,0 0 0 16,0 0 12-16,0 0-9 16,0 0-2-16,0 0-1 15,0 0 8-15,0 0-12 16,0 0 4-16,0 0 0 16,0 0-6-16,0 0 1 15,0 0-37-15,0 0-69 16,7 0-82-16,-3 0 67 15,3-7-84-15</inkml:trace>
  <inkml:trace contextRef="#ctx0" brushRef="#br0" timeOffset="1238">935 236 150 0,'0'0'70'0,"0"0"50"16,0 0-44-16,0 0 10 15,0 0-42-15,0 0-39 0,-56-8 8 16,40 10-13-16,-1 16 0 15,4-3-4-15,0 0 6 16,5 2-2-16,1-2 0 16,7 3 0-16,0-1-10 15,0 1 2-15,0 2-2 16,11-1 3-16,11 1 0 16,3-3-2-16,10-4-2 15,2-2-59-15,0-8-24 16,6-3-54-16,-6 0 39 15</inkml:trace>
  <inkml:trace contextRef="#ctx0" brushRef="#br0" timeOffset="1675">1114 343 49 0,'0'0'75'0,"0"0"-10"16,0 0-36-16,0 0-24 15,0 0 0-15,0 0 5 16,13-21-6-16,-8 11-1 16,4 3 24-16,-2 4-6 0,-1 0 12 15,1-1-23-15,-3 1 11 16,1 3 3-16,-3 0-23 15,3 0 7-15,-4 0-4 16,2 0-2-16,1 7 34 16,-2 4-14-16,1 6 18 15,-2-1 1-15,2 2-18 16,-2 4 2-16,2-3-6 16,-1 1-16-16,0-3 20 15,0-1-23-15,1-3 0 16,1-1 7-16,0-3-7 15,-2-2-4-15,1-6-1 16,-2 2 5-16,-1-3-4 16,0 1-24-16,3-1-29 0,1 0 2 15,3-1-18-15,2-21-67 16</inkml:trace>
  <inkml:trace contextRef="#ctx0" brushRef="#br0" timeOffset="1964">1380 287 57 0,'0'0'216'0,"0"0"-198"0,0 0 52 16,0 0-10-1,0 0-35-15,0 0-25 0,3 18 2 16,-2 7 26-16,2-4-15 15,1 2-5-15,-2-7 7 16,1 0-12-16,1-8-3 16,-3-3 7-16,-1-1-7 15,0-2 0-15,0 0-1 16,0-2-9-16,0 0-20 16,0 0-38-16,0 0-37 15,0-8-109-15</inkml:trace>
  <inkml:trace contextRef="#ctx0" brushRef="#br0" timeOffset="2168">1429 2 76 0,'0'0'207'0,"0"0"-157"15,0 0 7-15,0 0 14 16,0 0-70-16,0 0 15 15,34 0-3-15,-17 0-11 16,0 0-2-16,0 4-46 16,-1 7-126-16,-7 1-42 15</inkml:trace>
  <inkml:trace contextRef="#ctx0" brushRef="#br0" timeOffset="2526">1586 240 64 0,'0'0'103'0,"0"0"9"0,0 0-27 15,0 0-9-15,0 0-16 16,0 0-21-16,4 88-20 16,-4-84-6-16,0 0-12 15,0-3 9-15,0-1-20 16,0 0-10-16,0 0-46 16,0 0-5-16,3 0 0 15,1 0-55-15,-2 0 62 16,2 0 45-16,-1 0 19 15,1 0 7-15,1 0 8 0,-1 3 7 16,0 2-7 0,-1 3 15-16,-1-3 20 0,-2 6-10 15,0 1-1-15,0 3-14 16,0 0 36-16,0 3-1 16,0-2-37-16,0-6-14 15,0-5-9-15,0-1 3 16,0-2-10-16,0-2 7 15,0 0-47-15,4 0-4 16,0-7 9-16,0-20-81 16,4-4 4-16</inkml:trace>
  <inkml:trace contextRef="#ctx0" brushRef="#br0" timeOffset="2576">1586 240 64 0</inkml:trace>
  <inkml:trace contextRef="#ctx0" brushRef="#br0" timeOffset="2922">1586 240 64 0,'99'34'68'0,"-99"-34"53"0,0 0-32 0,0 0-33 15,0 0-4-15,0 0-22 16,26 62-11-16,-22-47-3 16,-3-1-13-16,2 2 13 15,-3-3-16-15,0-1 0 16,0 0 12-16,0-5-12 16,0 0 0-16,0-2 0 15,0-5 5-15,0 2 5 16,0-2-10-16,0 0 0 15,0 0 19-15,0 0-17 16,0 0-1-16,2 2-1 0,-2-2 5 16,2 0-8-16,-2 2 3 15,0-2 0-15,0 0 0 16,0 0 1-16,0 0-1 16,0 2 0-16,0 2 8 15,0 2 0-15,2-1-8 16,1 3 0-16,-2 0 5 15,3-2-4-15,1-3-2 16,-2 1-10-16,1-4-58 16,0 0-62-16,3-1 18 15,-1-21 2-15,3-3-20 16</inkml:trace>
  <inkml:trace contextRef="#ctx0" brushRef="#br0" timeOffset="2969">1685 274 11 0</inkml:trace>
  <inkml:trace contextRef="#ctx0" brushRef="#br0" timeOffset="3213">1685 274 11 0,'139'66'95'0,"-139"-66"-9"0,0 0 16 0,0 0-46 16,0 0-16-16,0 0 3 16,126 25-29-16,-96-25-6 15,-6 0 12-15,-5-12-11 16,-11 2-9-16,-5-1-17 16,-3 2 6-16,0 1 7 15,-11 3-31-15,-7 0-14 16,1 5 47-16,1 0 2 15,2 0 12-15,6 0 33 16,0 7-15-16,7 4 21 16,1 6-51-16,0-2 5 0,0 3-10 15,9-1 5-15,12 1-5 16,9 1-1-16,13-1-41 16,14-3-55-16,8 0-33 15,6-10-5-15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16.6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0 497 0,'0'0'141'0,"0"0"-75"16,0 0-1-16,0 0 27 15,0 0-42-15,0 0-43 16,28 0-14-16,-8 0-48 15,-3 0-119-15,-11 0-435 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13.1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0 494 0,'0'0'109'16,"0"0"-109"-16,0 0-11 15,0 0 11-15,0 0 45 16,0 0-37-16,-2 200 27 16,2-151-35-16,0-1 0 15,2-1 22-15,-2-4-20 16,3-8 1-16,-2-5-3 0,3-12-25 15,-1-7-16 1,3-5-79-16,1-6-37 0,6-10 66 16,0-20-29-16</inkml:trace>
  <inkml:trace contextRef="#ctx0" brushRef="#br0" timeOffset="314">97 270 118 0,'0'0'200'15,"0"0"-68"-15,0 0-63 16,0 0-66-16,0 0 7 15,0 0-5-15,47-2 2 16,-18 10-7-16,-1-4 21 16,5-2-17-16,-6-2 1 15,-4 0-5-15,-9 0-9 16,-2 0-18-16,-11-10-79 16,-1 2 49-16,0-1 31 0,0 1 4 15,-1 3 8-15,-11 1-22 16,0 4 36-16,0 0 4 15,4 0 9-15,-1 0 3 16,3 14 17-16,2 8-17 16,1-1 19-16,3 4-35 15,0-3 14-15,0 0-26 16,16-1 12-16,5-2-14 16,5-1 7-16,7-10-48 15,4-8-33-15,5 0-47 16</inkml:trace>
  <inkml:trace contextRef="#ctx0" brushRef="#br0" timeOffset="989">585 205 217 0,'0'0'66'0,"0"0"-25"0,0 0 29 16,0 0 33-16,0 0-49 15,0 0-25-15,-128 59-14 16,120-39 21-16,5-1-27 15,3-1-3-15,0-2-3 16,0-5-3-16,0-1-12 16,7-2 9-16,3-3 3 15,4-5 0-15,1 0-11 16,2 0-40-16,0-11 39 16,3-8-29-16,-7-1 3 15,-2 4 10-15,-6 8 25 0,-4 3-1 16,-1 5 4-16,0 0 0 15,0 0 3-15,0 0 0 16,0 10 13-16,0 8 51 16,3-5-42-16,1 2 11 15,1-1-36-15,-1-2 2 16,2-3 0-16,4 2-2 16,-2-6-19-16,5-5-40 15,1 0-2-15,4 0 3 16,4-17-38-16,-4-7 1 0,-4 3 69 15,-1-3 12 1,-3 6 14-16,-4 7 50 0,-4 3 45 16,-2 6 41-16,0 2-41 15,0 0-67-15,0 0-28 16,0 6 11-16,6 11-11 16,1 7 46-16,-1-3-34 15,-3-1 3-15,-2-4-15 16,-1-3 0-16,3-3 10 15,-3-3-10-15,0-3-6 16,0-1-13-16,0-3 8 16,0 0-3-16,0 0 6 15,0-20-46-15,0-9-49 16,6 0 87-16,1 3 13 16,6 3 1-16,0 7 4 15,-2 3 12-15,4 3-14 16,0 2 0-16,1 1 5 0,-2 4-5 15,2 1-2-15,3 1-36 16,4-4-102-16,-1 3-12 16</inkml:trace>
  <inkml:trace contextRef="#ctx0" brushRef="#br0" timeOffset="1422">1050 221 113 0,'0'0'118'16,"0"0"12"-16,0 0-43 15,0 0-6-15,0 0-31 0,0 0-14 16,0 0 1-16,3 108-25 16,-3-96-10-16,0 3 18 15,0-3-17-15,0-2-3 16,0-1 4-16,0-1-1 16,0 0-6-16,0-3-1 15,0-1-12-15,0 0 15 16,0-4-18-16,0 0 4 15,0 0 6-15,0 0 9 16,0-19-10-16,1-9-17 16,3-3 25-16,4 4-9 15,-4 5 11-15,2 9-7 16,-2 5 6-16,-1 7-10 16,-2-2 11-16,3 3-4 0,1 0 4 15,2 0 52-15,3 0-25 16,0 12-3-1,-1 1-6-15,-4 7-8 0,2 4 10 16,-2 11-20-16,-1 1 0 16,-4 7 15-16,0-7-15 15,0-8-24-15,0-5-24 16,0-8-38-16,0-7-24 16,0-8-57-16,1 0-120 15</inkml:trace>
  <inkml:trace contextRef="#ctx0" brushRef="#br0" timeOffset="2232">1284 36 327 0,'0'0'7'16,"0"0"21"-16,0 0 27 16,0 0 6-16,0 0-17 15,0 0-17-15,111 45-11 16,-91-38-16-16,-6-5 0 0,-4 4-7 15,-4-1-82 1,-6 0-43-16,0-1-45 0</inkml:trace>
  <inkml:trace contextRef="#ctx0" brushRef="#br0" timeOffset="2436">1380 282 36 0,'0'0'105'15,"0"0"-39"-15,0 0 19 16,0 0-31-16,0 0 9 16,0 0-18-16,9 189-41 15,-9-166-3-15,0-5 1 16,0-6-2-16,1-5-67 16,2-7-10-16,3 0-23 0,1 0 44 15,3-20-32-15</inkml:trace>
  <inkml:trace contextRef="#ctx0" brushRef="#br0" timeOffset="2803">1496 358 60 0,'0'0'77'15,"0"0"-7"-15,0 0-21 16,0 0 48-16,0 0-4 16,0 0-7-16,46 45-32 15,-42-26-25-15,-1 2-15 16,-3-1 17-16,2-2-22 15,-2-1-7-15,0-3 0 16,0-5-1-16,3-4-2 16,-2-5-55-16,6 0-17 0,2-5-10 15,4-22-12-15,4-6-15 16,0 1 36-16,2 2 59 16,-5 9 11-16,-3 9 4 15,-5 4 13-15,-3 6 42 16,-2 1-12-16,2 1 20 15,-1 0-17-15,2 0 21 16,0 3 3-16,3 10-48 16,2 1-20-16,2 0 15 15,-1-1-16-15,3-3-2 16,7-2-59-16,2-4-47 16,6-4 37-16,2 0-41 15,5-12 15-15</inkml:trace>
  <inkml:trace contextRef="#ctx0" brushRef="#br0" timeOffset="3325">2023 172 24 0,'0'0'221'0,"0"0"-76"15,0 0-31-15,0 0-58 16,0 0-22-16,0 0 21 16,-83 65-19-16,71-30-22 15,7-4 19-15,5-1-27 16,0-5-5-16,0-4-1 15,0-3 0-15,1-3-1 16,11-7 1-16,1-3-21 0,4-5 20 16,3 0-50-16,1-9 9 15,1-16-6-15,-5 0 2 16,-4 0 30-16,-5 7 1 16,-2 8 15-16,-6 4 17 15,0 6 1-15,0 0 22 16,0 0-11-16,0 0-19 15,0 0-10-15,0 2-23 16,0 22 23-16,4 9 33 16,1 8-19-16,-1 5 10 15,2 8 4-15,1 0-12 16,-1 8 8-16,-2-3-24 16,-1-6 0-16,-3-8 10 15,0-15-10-15,0-3 0 0,-7-8-8 16,-6-5 23-16,0-8 1 15,1-4 8-15,-1-2-8 16,3 0 18-16,-2-15-34 16,0-11 0-16,6-6 6 15,3-6-6-15,3-2 9 16,0 1-9-16,0 0 0 16,16-2-7-16,11-2 7 15,9-1-20-15,9-3-55 16,3 2-93-16,-2 7-194 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24.7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64 0,'0'1'4'0,"0"-1"-4"0,0 0-14 16,0 0-10-16,0 0 20 16,0 0-9-16,0 0 26 15,2 0-9-15,-2 0 28 16,2 0-18-16,-2 0 1 16,0 2 12-16,0-2-22 15,0 2 14-15,6 0-12 16,6 2 20-16,8 2 3 15,7 1 14-15,14 2-20 16,5-1 10-16,8 3-21 16,5-1 12-16,0-2-20 15,1-4 0-15,7-3-2 16,5-1 2-16,6 0-4 0,-2 0-1 16,-1 0 3-16,-4 0 3 15,-6 0-6-15,0 0 0 16,0 4 1-16,5 7-1 15,-1-2 0-15,5-1-1 16,2 0 4-16,0 1 3 16,-2-3-6-16,-1-3 0 15,3 2 5-15,-6-4-2 16,5 2 0-16,-2-1-3 16,-2-2 1-16,1 2-1 15,-5 0 0-15,3 0 0 16,-1 4 7-16,7-1-7 0,2 1-5 15,1 0 3-15,1-2 4 16,-4 0 1-16,-4 1-3 16,-5 0 0-16,-4 1-5 15,8 1 3-15,-3 0 2 16,2 0 0-16,-3-3 8 16,2 3-12-16,1-4 4 15,3-1 0-15,1-2 3 16,-1 0-3-16,6 0-5 15,1 0-6-15,0 0 22 16,3 0-10-16,-3 0-1 16,-1 0 0-16,1 0-3 15,5 0-1-15,-2 0-2 0,1 0-1 16,-4 0 5 0,-4 0-2-16,-2 0 0 0,-1 0 4 15,3 0 3-15,-1 0-3 16,-2 0-4-16,1 0 3 15,1 4 2-15,-7 0 3 16,4 1-4-16,2-5 0 16,-2 1 3-16,4-1-3 15,2 0-7-15,0 0 5 16,5 0 0-16,-2 0-13 16,9 0 18-16,3-5-7 15,3-3-11-15,3 3 9 16,-5-1 1-16,1 0-3 15,-1 2 8-15,1 1-7 0,1-2 7 16,0 3 0-16,-3 0-3 16,-6-1 3-16,-3 1-3 15,-1-1 1-15,-7 3 4 16,0 0-5-16,-3 0 3 16,-1 0-1-16,-2 0 0 15,-6 0 1-15,-1 0-2 16,-1 0-1-16,2 0 3 15,3 3 1-15,0 4-1 16,4 0 0-16,-4-1-3 16,-4-1 5-16,-2-2-2 15,-3 4 0-15,-1-5 5 16,-1-1-7-16,2 2 2 0,0-3 0 16,0 1 2-1,-2 2-2-15,1-2 1 0,-2 3-10 16,1-4 19-16,2 1-12 15,-3-1 2-15,0 0 0 16,3 0 0-16,-4 0-2 16,5 0 2-16,-1 0-8 15,-2 0 18-15,3 0-12 16,-3 0 2-16,2 0 0 16,4 0 3-16,2 5-3 15,8-2-1-15,2 1-3 16,6-1 4-16,-1-1 9 0,-2-1-9 15,2 4 0-15,-3-5 2 16,4 2-1-16,-4-2 2 16,3 2 1-16,-4-2-1 15,-4 1 1-15,0-1-4 16,-4 2 0-16,-2-2 18 16,-2 2-17-16,-2-2 3 15,-6 0-4-15,-7 0 4 16,1 0 10-16,-10 0-12 15,-6 3 4-15,-5-1 6 16,-9 2-10-16,-3 0 2 16,-8-3-4-16,-2-1 2 15,1 2 3-15,-4-2-5 0,1 0 0 16,-2 0 9 0,-2 0-7-16,2 0 4 0,-2 0-6 15,0 0 1 1,0 0 8-16,0 0-6 0,0 0-3 15,0 0 7-15,0 0-7 16,0 0-33-16,0 0-40 16,-22-13-143-16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32.3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0 646 0,'0'0'55'0,"0"0"-52"15,0 0 15-15,0 0 60 16,0 0-52-16,0 0-26 16,4 26-9-16,3-9-177 15,-3 0-269-15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28.0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0 280 103 0,'0'0'201'16,"0"0"-169"-16,0 0 15 15,0 0 42-15,0 0-6 16,0 0-55-16,0 0-28 15,0 0 33-15,0 0-30 16,0 0-1-16,0 2-2 16,0-1-2-16,0 8-1 15,4-2-4-15,9 5 7 16,3-2 18-16,1-5-16 0,-1-2-2 16,-2-1 14-16,-1-2 1 15,-3 0-7-15,-2 0-8 16,-2 0 1-16,-3-7 1 15,1 1-2-15,-4 1 0 16,2-5 0-16,-2-1-16 16,0-5 9-16,0-3-30 15,0-3-38-15,-9-2 46 16,-4 4-9-16,0 7 10 16,2 8 25-16,2 2 3 15,5 3 13-15,-2 0-3 16,-2 4-6-16,-1 19 8 0,-2 9-9 15,4 1-3-15,5 1 15 16,2-6-6-16,0-2 18 16,0-5-17-16,0-3 3 15,0-4 13-15,9-7-26 16,2-1-4-16,4-2 4 16,5 1-32-16,5-5-5 15,4 0-38-15,-3 0-32 16,7-20 7-16,-6-6-30 15</inkml:trace>
  <inkml:trace contextRef="#ctx0" brushRef="#br0" timeOffset="341">326 214 67 0,'0'0'68'0,"0"0"38"16,0 0-46-16,0 0-60 16,0 0 0-16,0 0 43 15,4 56 79-15,2-29-59 16,-3-1-53-16,-2-5 5 15,4-3 7-15,-5-6-15 16,0-6-2-16,0-1-5 16,0-5 0-16,3 0 6 15,-3 0-6-15,0 0-39 16,4-6-3-16,4-12 4 16,-3-7-50-16,6 2 65 15,-2 2 12-15,1 5 1 16,3 4 13-16,1 5-3 15,-1 5 18-15,-3 2-7 0,1 0 4 16,-1 0-11 0,-1 3-1-16,-2 10 21 0,5 4-23 15,-4 1 7-15,1 5 5 16,-1 0-13-16,5 0-69 16,0-1-91-16,0-9-18 15</inkml:trace>
  <inkml:trace contextRef="#ctx0" brushRef="#br0" timeOffset="787">790 262 25 0,'0'0'151'0,"0"0"-32"16,0 0-11-16,0 0-11 0,0 0-42 16,0 0-14-16,-43-5 15 15,30 14-52-15,4 3-4 16,2-2 14-16,3 3-11 15,3-1 2-15,1-2-5 16,0 1 0-16,0 1-7 16,4-2 7-16,6 1 0 15,1-4-6-15,6-2-9 16,-4-5-5-16,0 0-36 16,3 0-6-16,1-9 44 15,0-18-34-15,0-11 18 16,-1-5-18-16,1-2 51 0,-4-2 1 15,0 8 2 1,-4 7 9-16,-5 15 51 0,-1 9-1 16,-3 8-3-16,0 0 10 15,0 0-37-15,0 0-21 16,0 3-10-16,0 19 0 16,0 12 24-16,0 7 23 15,1 2-27-15,6-5-5 16,1-5-12-16,2-3 0 15,1 1-3-15,2-1-13 16,-3-11-35-16,4-1-65 16,-5-9-121-16,-3-9-29 15</inkml:trace>
  <inkml:trace contextRef="#ctx0" brushRef="#br0" timeOffset="986">1113 299 329 0,'0'0'58'0,"0"0"-41"15,0 0 12-15,0 0 58 16,0 0-13-16,0 0-5 16,70 10-29-16,-52-8-27 15,-6 2-1-15,0-2-12 16,1-2-5-16,0 0 2 16,2 0-97-16,-2-4-72 15,-4-16-73-15</inkml:trace>
  <inkml:trace contextRef="#ctx0" brushRef="#br0" timeOffset="1578">1596 293 270 0,'0'0'209'16,"0"0"-209"-16,0 0 0 16,0 0 25-16,0 0-9 15,0 0 26-15,61 61-30 16,-44-61-8-16,0 0 16 0,-1 0-11 15,-3-16 4-15,-7-7-13 16,-2-4-44-16,-4-1 16 16,0 3-52-16,-1 4 18 15,-15 9 52-15,-1 6-15 16,5 6 25-16,-1 0 3 16,3 0 25-16,2 8-16 15,1 11-12-15,2 5 13 16,5 4 42-16,0-2-30 15,0 2-5-15,0-5 4 16,7-4-7-16,3-1-10 16,6-9-7-16,1 0 0 0,9-9-3 15,4 0-25 1,7-10-63-16,1-17-33 0,0-5-50 16</inkml:trace>
  <inkml:trace contextRef="#ctx0" brushRef="#br0" timeOffset="1967">2006 234 6 0,'0'0'133'16,"0"0"-25"-16,0 0-26 15,0 0-9-15,0 0-22 16,0 0 7-16,13 89-43 16,-13-81 7-16,0-3-22 15,0 2 0-15,0-4 14 16,0 0-12-16,0-2 1 15,0-1 1-15,0 0-3 0,0 0-2 16,0-12-53-16,0-3-21 16,0-2 74-16,0 3 2 15,3 2 4-15,-2 1 0 16,4 2 10-16,-5 6 16 16,0 3-17-16,0 0-7 15,0 0 35-15,0 0-13 16,0 0 10-16,0 0-8 15,0 0-2-15,0 0-11 16,0 0-18-16,0 0 0 16,0 0-9-16,0 0 4 15,0 0 5-15,0 0 0 16,0 0-2-16,-2 0-44 0,-9 3-62 16,-5 3-59-16,-5-3-65 15</inkml:trace>
  <inkml:trace contextRef="#ctx0" brushRef="#br0" timeOffset="2344">1628 0 128 0,'0'0'255'0,"0"0"-211"0,0 0-29 16,0 0-1-16,0 0-7 15,0 0 38-15,0 131 35 16,0-76-56-16,0-2 7 16,0-4 12-16,5-3-35 15,3-5 14-15,1-4-9 16,2-4-10-16,-1-6-1 15,2-4-2-15,-4-6 0 16,5-7-2-16,-1-2 3 16,1-4-1-16,-3-2 7 15,3-2-7-15,1 0-1 0,0 0-28 16,-2-11-35 0,0-3-7-16,-7-7-74 0,-5 2-57 15</inkml:trace>
  <inkml:trace contextRef="#ctx0" brushRef="#br0" timeOffset="2815">1541 288 415 0,'0'0'25'16,"0"0"1"-16,0 0-6 15,0 0 55-15,0 0-24 0,0 0-11 16,0 0-33-1,162 17-6-15,-111-34 34 0,5-5-28 16,-3-3-7-16,-3-2-32 16,-11 4-69-16,-6 6-39 15,-15 8-7-15,-9 4 18 16,-9 5 79-16,0 0 50 16,0 0 47-16,0 13 3 15,0 10 11-15,0 4 35 16,0-2-11-16,0 3-21 15,0-7-21-15,0-1-11 16,14-4-8-16,-1-5-5 16,4-3-17-16,-2-4 10 15,0-4-7-15,3 0-4 16,-6 0 25-16,1-12-19 0,-1-9-3 16,-5-3-4-16,-7 1-19 15,0 4-3-15,0 3-29 16,-3 6 37-16,-10 5 14 15,-4 4 0-15,0 1 7 16,-3 0-7-16,7 0 3 16,1 0-9-16,12 4-52 15,0 10-69-15,0-5-50 16,25-1-26-16</inkml:trace>
  <inkml:trace contextRef="#ctx0" brushRef="#br0" timeOffset="3053">2363 299 566 0,'0'0'0'0,"0"0"-8"16,0 0 8-16,0 0 43 15,0 0 6-15,0 0-21 16,75 16 25-16,-49-16-24 15,-1 0-15-15,-4 0-13 16,0 0 3-16,-3 0-4 16,-1 0-11-16,0 0-81 15,2 0-110-15,-5 0-147 0</inkml:trace>
  <inkml:trace contextRef="#ctx0" brushRef="#br0" timeOffset="3721">2855 334 380 0,'0'0'113'0,"0"0"-113"15,0 0 0-15,0 0 22 16,0 0 8-16,0 0-13 16,54-10 15-16,-34-1-32 15,-10-3-8-15,-5-2 5 16,-5 2-29-16,0-3-35 15,0 6 52-15,-18 1-37 0,1 5 50 16,0 4-6-16,0 1 8 16,1 0 6-16,3 4-4 15,5 14 17-15,1 4 29 16,2 2-19-16,5 4 11 16,0 0-22-16,0-3-11 15,0-7 23-15,13 2-23 16,6-6-3-16,4-5-2 15,2-8-2-15,7-1-2 16,-5-1-60-16,5-26-40 16,-10-1 27-16,1 2-31 15,-10 3 46-15,-4 9 35 16,-5 6 25-16,-2 8 50 0,-2 0 12 16,0 0 3-16,0 0-27 15,0 0-30-15,0 12 14 16,2 5 55-16,0 3-44 15,-2-4 3-15,0-3-28 16,0-3-5-16,0-6 21 16,0 0-23-16,0-4 1 15,0 0-2-15,3 0 0 16,-2 0-3-16,3 0-55 16,4-4-15-16,0-8 66 15,5 2-3-15,-2-2 10 16,4 3-2-16,-2 1 2 15,0 1 4-15,2 2-4 16,-3 3-2-16,-7 2-7 0,3 0 2 16,-4 0 6-16,0 4 1 15,2 10 2-15,3 6 10 16,2-2-12-16,6 2-29 16,3-4-28-16,5-3-52 15,0-9-1-15</inkml:trace>
  <inkml:trace contextRef="#ctx0" brushRef="#br0" timeOffset="3988">3437 364 37 0,'0'0'104'0,"0"0"10"15,0 0-54-15,0 0 27 16,0 0-24-16,0 0-11 16,-15-76-18-16,2 76 10 0,1 0-16 15,-1 5-11-15,5 13-16 16,-1 0 34-16,5 2-29 15,2-5 0-15,2 0 17 16,0-5-19-16,0-1-4 16,5-2 0-16,8-2 5 15,1-5-9-15,3 0 4 16,3 0-28-16,0-9-3 16,2-18-30-16,-1-7-29 15,-1-7 0-15,-1-3-34 0,-3-5-5 16,-4-5-6-16</inkml:trace>
  <inkml:trace contextRef="#ctx0" brushRef="#br0" timeOffset="4151">3568 36 118 0,'0'0'177'16,"0"0"-75"-16,0 0-30 15,0 0-46-15,0 0 39 16,0 0 52-16,12 164-60 16,-3-116-3-16,1 0-6 15,1-8-43-15,5-2 17 16,-1-5-22-16,0-4 0 15,4-2-4-15,-1-6 4 16,4-8-95-16,-1-13-177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33.6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95 291 0,'0'0'161'16,"0"0"-69"-16,0 0-50 15,0 0 43-15,0 0-19 0,0 0-52 16,0 0-9-16,-1-3-5 16,1 3 12-16,0 7-12 15,8 11 1-15,10 1-2 16,6 1-2-16,2-10-162 16,-5-10-160-16</inkml:trace>
  <inkml:trace contextRef="#ctx0" brushRef="#br0" timeOffset="165">252 0 450 0,'0'0'82'0,"0"0"-81"16,0 0 8-16,0 0 31 16,0 0-33-16,0 0 6 15,46 109-26-15,-21-88 2 16,5-4-124-16,5-11-58 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35.2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119 8 266 0,'0'0'124'0,"0"0"-5"15,0 0-6-15,0 0-37 16,0 0-17-16,0 0-16 16,0 0-43-16,-6-10 1 15,-6 10-7-15,-2 2 10 16,-3 13-8-16,-3 3-8 16,4 0-9-16,3 1-7 15,5 0-25-15,2-1 31 0,3 0 13 16,0 4 1-1,3 5 3-15,0 6 4 0,0 10 1 16,0 6 9-16,12 4-4 16,-1 2-4-16,-5-4 27 15,2-3-22-15,-3-4-5 16,-1-8 5-16,3-5-3 16,-5-5 1-16,2-9-4 15,-1-7 0-15,-2-6-10 16,2 0-31-16,0-4-76 15,-3 0-83-15,0-15 85 16</inkml:trace>
  <inkml:trace contextRef="#ctx0" brushRef="#br0" timeOffset="162">67 411 212 0,'0'0'133'0,"0"0"-128"0,0 0 42 15,0 0 84-15,0 0-49 16,0 0-22-16,176-15-14 15,-133 8-24-15,1-2-16 16,-8 4-6-16,0-2-50 16,-9 1-70-16,-11-1-162 15</inkml:trace>
  <inkml:trace contextRef="#ctx0" brushRef="#br0" timeOffset="816">473 428 132 0,'0'0'25'0,"0"0"47"15,0 0 10-15,0 0-16 16,0 0 25-16,0 0-40 16,111 13-36-16,-94-28 23 15,-4-3-34-15,-2-4 3 16,-9 2 4-16,-2-5-6 15,0 5-5-15,-5 0 0 16,-5 7 0-16,-1 6 21 16,2 2 22-16,8 5 18 0,1 0-25 15,0 0-27 1,0 0 0-16,0 0-9 0,0 0 0 16,0 0 2-16,0 0-2 15,0 0 0-15,0 0 5 16,0 0-4-16,0 0 9 15,0 0-10-15,0 0 0 16,0 0 17-16,0 0-14 16,0 0-3-16,0 0 10 15,0 0 0-15,0 0 7 16,0 0-17-16,0 0 0 16,0-1 32-16,0 1-22 15,0 0 1-15,0 0 1 16,0 0-3-16,-3 0 3 15,3 0-12-15,-4 0 0 0,-1 0 3 16,1 0-3-16,-3 0-3 16,3 0 2-16,-6 0 2 15,-2 4-4-15,-1 10-8 16,-2 5 11-16,0 3-9 16,4 2 9-16,2 0-6 15,3 2 5-15,6-2 1 16,0-3-6-16,0-1-5 15,11-4 6-15,6-3-5 16,7-5 9-16,9-6-3 16,6-2 1-16,3 0-40 15,9-20 6-15,-1-7-85 0,3-2-34 16,-2 1-45-16,-5 2-37 16</inkml:trace>
  <inkml:trace contextRef="#ctx0" brushRef="#br0" timeOffset="1155">1024 314 90 0,'0'0'217'0,"0"0"-63"16,0 0-53-16,0 0-41 16,0 0 11-16,0 0-19 15,-55-17-35-15,40 17-5 16,1 7 3-16,-3 11-15 16,5 1 0-16,2 2 4 15,5-3-2-15,5 0-4 16,0-4 0-16,0-2-4 0,7-6-8 15,10-3 0 1,4-3-47-16,-1 0-1 0,6 0 13 16,-4-9 20-16,-2-3-15 15,-3 7 38-15,-1 5-5 16,-6 0 11-16,-2 0 0 16,4 5 3-16,-4 9 18 15,4 1 15-15,-2 2-27 16,-2-4-5-16,1-2 23 15,0-4-27-15,2-4-1 16,0-3-14-16,4 0-89 16,5-10-1-16,-4-21-155 0</inkml:trace>
  <inkml:trace contextRef="#ctx0" brushRef="#br0" timeOffset="1357">1324 113 348 0,'0'0'58'0,"0"0"17"16,0 0 22-16,0 0 2 16,0 0-48-16,0 0-23 15,50 294 9-15,-43-257-37 16,-3-4 0-16,-2-8 0 16,-2-5-1-16,0-7-22 15,0-5-69-15,-6-8-46 0,-14 0-13 16,-5-20-159-1</inkml:trace>
  <inkml:trace contextRef="#ctx0" brushRef="#br0" timeOffset="2145">1246 321 247 0,'0'0'208'0,"0"0"-164"16,0 0-2-16,0 0 37 16,0 0-15-16,0 0-64 15,6-2 0-15,15 2 7 16,8 0-5-16,1-3 0 15,3-2-2-15,-3-5-32 16,-1 0-8-16,-5 2-56 16,-7 1-29-16,-5 6 42 15,-7 1 7-15,-5 0 45 0,0 0-12 16,0 4 43-16,0 14 114 16,0 6-38-16,0-1 1 15,0 0 34-15,0 1-79 16,0-7 8-16,0 3-19 15,5-7-10-15,-2-5 18 16,1-2-29-16,0-3 0 16,2-3-2-16,1 0-42 15,2 0-2-15,3-10 34 16,1-10-24-16,3 3 34 16,-2 1-9-16,-1 3 11 15,-1 8 10-15,-5 5-10 16,-1 0 10-16,-2 0 7 0,-1 0-15 15,1 0 28-15,0 9-5 16,1 3-10-16,0 1 9 16,-2-4-21-16,-1-3-1 15,1 0-2-15,-2-2 5 16,3 0-15-16,-1-4-8 16,1 0-45-16,-2 0-10 15,4 0-62-15,-1-7 113 16,4-14-19-16,2-2-24 15,-1 2 61-15,2 5 8 16,-4 2 0-16,-3 7 45 16,-4 2-5-16,2 5 10 15,-3 0 7-15,0 0-10 0,0 0-5 16,3 0-46-16,1 6 15 16,2 11 44-16,1 0-47 15,-1 2-2-15,-2-1-1 16,-1-3-1-16,-3-5 3 15,1-5-11-15,-1-2 0 16,0-2 12-16,0-1-4 16,0 0 7-16,3 0-15 15,-1 0 12-15,2-5-18 16,3-9 6-16,2-6 0 16,4 1 1-16,2-5-1 15,2 1-1-15,1 2 0 0,-1-2-4 16,-1 6-2-1,-4 4-60-15,-2 3-21 0,-2 8-39 16,-4 2-45-16,-4 0-24 16</inkml:trace>
  <inkml:trace contextRef="#ctx0" brushRef="#br0" timeOffset="2412">1935 326 37 0,'0'0'104'16,"0"0"-1"-16,0 0-22 15,0 0 16-15,0 0-33 16,0 0 4-16,77 63-50 15,-64-63-8-15,3 0 13 16,-4-16-21-16,0-5-2 16,-6 0-5-16,-4-4-43 15,-2 7 32-15,0 5-10 0,0 5 7 16,-11 7 19-16,1 1 0 16,-1 0 20-16,2 0 28 15,2 9-30-15,1 4 24 16,6 3-41-16,0 1 0 15,0 0 0-15,0-1-1 16,22-3-9-16,10-1-26 16,11-2-59-16,5-4-104 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42.5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40 684 0,'0'0'60'16,"0"0"-60"-16,0 0 0 15,0 0 5-15,0 0-5 16,0 0-2-16,18 87-9 16,5-76-11-16,-1-8-102 15,-4-3-120-15,-5-3-90 16</inkml:trace>
  <inkml:trace contextRef="#ctx0" brushRef="#br0" timeOffset="132">171 0 531 0,'0'0'47'0,"0"0"-10"0,0 0-14 16,0 0-18-16,0 0-5 15,0 0-3-15,68 86-49 16,-47-62-191-16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42.1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0 234 454 0,'0'0'101'0,"0"0"-87"0,0 0 55 16,0 0-25-16,0 0-23 16,0 0 43-16,198 29-48 15,-165-29 4-15,-8 0 0 16,-9 0-20-16,-10 0-22 15,-6 0-47-15,0 0-80 16,0 0 15-16,0 0-110 16</inkml:trace>
  <inkml:trace contextRef="#ctx0" brushRef="#br0" timeOffset="186">93 0 527 0,'0'0'95'0,"0"0"-80"16,0 0 99-16,0 0-48 0,0 0-47 16,0 0-12-16,20 260 0 15,-4-222-10-15,1 3 3 16,3-4-21 0,2 0-38-16,-1-7-137 0,-1-12-161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06.8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0 152 645 0,'0'0'137'0,"0"0"-64"0,0 0-45 16,0 0 10-16,0 0-38 15,0 0 4-15,80-139-10 16,-50 127 6-16,-2 11-1 16,2 1-2-16,-1 0-6 15,1 25-1-15,-6 6 10 16,-6 1 0-16,-10 2-8 15,-8 2 1-15,0 10 5 16,-20 13-4-16,-27 11-48 16,-12-4-138-16,-1-24-419 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41.6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0 569 0,'0'0'41'16,"0"0"-7"-16,0 0 21 15,0 0-36-15,0 0-9 16,0 0-10-16,4 32 0 15,5-21-2-15,2-5-52 16,2 1-66-16,0-6-108 16,4-1 4-16</inkml:trace>
  <inkml:trace contextRef="#ctx0" brushRef="#br0" timeOffset="117">187 59 169 0,'0'0'152'0,"0"0"-21"0,0 0-79 16,0 0-41-16,0 0-11 15,0 0-94-15,55 18-167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38.1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176 0 397 0,'0'0'141'16,"0"0"-74"-16,0 0 0 16,0 0 41-16,0 0-100 0,0 0-7 15,-113 37 11 1,87-20-12-16,6-1-1 0,11-2-5 16,9 1-3-16,0-2-1 15,3 4-11-15,20-3 1 16,6-1 18-16,8-4-29 15,-4-1 18-15,-6-5 1 16,-4-1 12-16,-13 2-17 16,-6 5 17-16,-4 8-28 15,-1 10-32-15,-28 10 58 16,-10 4-20-16,-2 0 12 16,6-3 10-16,7-5 17 15,12-4-12-15,10-4 21 16,6-6 4-16,0-3-30 15,9-1 8-15,17-6-8 0,7-2 3 16,5-5 21-16,1-2-24 16,2 0-26-16,-2-15-52 15,-2-9-73-15,-7-4-84 16</inkml:trace>
  <inkml:trace contextRef="#ctx0" brushRef="#br0" timeOffset="200">360 270 99 0,'0'0'281'16,"0"0"-160"-16,0 0-108 16,0 0 0-16,0 0 63 15,0 0-42-15,67 81-2 0,-42-58-3 16,-4-5-29-16,4-5 25 16,-7-2-25-16,-2-4-1 15,-3-1 0-15,-5-1-98 16,-3-5-34-16,-5 0-93 15,0 0-14-15</inkml:trace>
  <inkml:trace contextRef="#ctx0" brushRef="#br0" timeOffset="367">486 196 482 0,'0'0'91'0,"0"0"-72"16,0 0 60-16,0 0-13 15,0 0-46-15,0 0 3 16,-150 205-23-16,141-190-4 0,5-2 3 16,4-1-111-16,0-7-154 15,3-5-77-15</inkml:trace>
  <inkml:trace contextRef="#ctx0" brushRef="#br0" timeOffset="696">565 254 385 0,'0'0'99'0,"0"0"-48"15,0 0 1-15,0 0 12 16,0 0-35-16,0 0-23 16,134-14 6-16,-98 10-4 15,0 0-8-15,-2-1-14 16,-8 2-91-16,-9 1-59 15,-8-1-61-15</inkml:trace>
  <inkml:trace contextRef="#ctx0" brushRef="#br0" timeOffset="1179">742 90 156 0,'0'0'229'0,"0"0"-198"15,0 0 2-15,0 0 74 16,0 0-21-16,0 0-48 15,13 175-14-15,-4-134 0 16,-5-5-15-16,3-1 6 0,-3-2-15 16,2-7 0-1,1-7 7-15,-2-10-7 0,-1-2-8 16,0-7 5-16,2 0-39 16,5-4 18-16,2-20 11 15,4-8-33-15,-1 2 42 16,0-4-9-16,-2 6 13 15,-1 9 1-15,-1 2 2 16,-7 9 22-16,-2 6-7 16,1 2-12-16,1 0 9 15,3 9-11-15,4 12 20 16,-2 4 0-16,1 1-9 16,-2-3-3-16,-3-2-12 15,1-4 0-15,-4-10 6 16,-2-1-6-16,-1-6 0 0,0 0 9 15,0 0 5 1,0 0 4-16,0-10-18 0,0-13-3 16,0-3-2-16,0-1 5 15,0-1-4-15,0 3 0 16,7-2 8-16,3 5-9 16,6 3-19-16,1 7-40 15,3 6-10-15,2 6-145 16,-1 0-2-16</inkml:trace>
  <inkml:trace contextRef="#ctx0" brushRef="#br0" timeOffset="1608">1235 319 122 0,'0'0'196'0,"0"0"-75"16,0 0-21-16,0 0-32 15,0 0-63-15,0 0 5 16,0-46-8-16,0 41 0 15,0 2 5-15,-5 3-7 16,-5 0 0-16,-3 5 3 16,-1 13 2-16,4 0-5 15,1 0 15-15,5-2-9 16,0-1 28-16,4-1-28 16,0-3-1-16,0-4-2 15,0-2-3-15,0 1-1 0,8-3-1 16,2-3-17-1,5 0-11-15,-5 0-27 0,1-6 15 16,-1-6 41-16,-3 4-13 16,-1 0 12-16,-3 5 2 15,1 3 2-15,-4 0 3 16,2 0-5-16,1 0 0 16,1 0 25-16,0 0-19 15,3 1 2-15,2 9-1 16,1 2-6-16,1-1 4 15,2 1-5-15,3-2-34 16,-2-5-46-16,2-2-101 16,1-3-39-16</inkml:trace>
  <inkml:trace contextRef="#ctx0" brushRef="#br0" timeOffset="1838">1491 190 366 0,'0'0'46'0,"0"0"1"16,0 0 46-16,0 0-26 16,0 0-17-16,0 0-3 15,-43 181 6-15,43-160-47 16,0-2-6-16,0-2 19 16,0-4-19-16,13-3 0 15,4-3-1-15,4-1 4 16,2-6-6-16,-1 0-43 0,-1 0-51 15,-1-18-25-15,-7-5-100 16,-7-2-28-16</inkml:trace>
  <inkml:trace contextRef="#ctx0" brushRef="#br0" timeOffset="2032">1581 236 31 0,'0'0'354'15,"0"0"-254"-15,0 0-40 16,0 0-34-16,0 0 2 15,0 0 61-15,73-1-44 16,-39 1-27-16,6 0-1 16,-1-4-17-16,0-3 19 0,1 2-19 15,-13 0-10 1,-7 0 9-16,-9-1-52 0,-6 0-49 16,-5 0-43-16,0-3-52 15</inkml:trace>
  <inkml:trace contextRef="#ctx0" brushRef="#br0" timeOffset="2392">1787 62 258 0,'0'0'74'0,"0"0"17"16,0 0 20-16,0 0-38 16,0 0-29-16,0 0 8 15,-29 269-9-15,29-238-37 0,0-5 2 16,0-5 3-1,0-10-11-15,0-2-2 0,10-4-2 16,2-5-20-16,5 0 0 16,4-5-28-16,8-15-1 15,-3-8 17-15,-2 1 2 16,-2 7 34-16,-9 4 7 16,-5 11 5-16,-4 2 49 15,1 3-33-15,-2 0-16 16,1 0 21-16,2 9-10 15,1 8 4-15,1-2-8 16,1-1-15-16,-2 1 11 16,-1-3-15-16,1-3-12 15,-6-4-25-15,4-1-89 0,-5-4-26 16,0 0-34-16,0-13-84 16</inkml:trace>
  <inkml:trace contextRef="#ctx0" brushRef="#br0" timeOffset="2554">2019 129 422 0,'0'0'91'0,"0"0"-57"15,0 0-9-15,0 0 41 16,0 0-58-16,0 0 2 16,20 81-9-16,-12-64-1 15,1-4-93-15,0-3-90 16,1-4-22-16</inkml:trace>
  <inkml:trace contextRef="#ctx0" brushRef="#br0" timeOffset="3195">2165 274 129 0,'0'16'164'16,"0"-1"-66"-16,0 1 19 16,-7-1-58-16,2-3-7 15,2 1 6-15,3-1-47 16,0 1-10-16,0-2-1 15,0 0 3-15,12-2 9 16,1-4-12-16,3-5 0 16,1 0 0-16,0 0 0 15,3-14-22-15,-6-12 3 16,-1-2-43-16,-9-1 50 0,-4 3-18 16,0 1 13-16,0 6 12 15,-8 7-19-15,-2 4 24 16,-2 4 0-16,4 4 12 15,3 0 38-15,1 0-43 16,3 0 9-16,1 0-11 16,0 0-5-16,0 0-3 15,0 0-1-15,0 0 4 16,8 0 3-16,5 0-1 16,0 0-2-16,1 0 18 15,2-1-18-15,0-3 0 16,-2 4 0-16,-1 0 1 15,1 0 6-15,-4 0-5 0,-1 0-2 16,0 0 23-16,-2 4-18 16,-2 0 0-16,4-3-5 15,0-1 5-15,1 2 8 16,0-2-13-16,1 0 0 16,6-3-2-16,0-11-5 15,3 2 2-15,-5 2 3 16,-2 5 4-16,-2 2 21 15,1 3-9-15,2 0-1 16,-1 14 14-16,0 12-23 16,-2-1 18-16,-2 2 9 15,-2 3-21-15,-6-6 19 0,2 3-27 16,-3-4-2-16,0-4 10 16,0-5-6-16,0-5-7 15,0-6 3-15,-8-3-66 16,-4-3 28-16,1-24-124 15,1-11-268-15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43.3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2 302 286 0,'0'0'245'16,"0"0"-223"-16,0 0-21 15,0 0 83-15,0 0-70 16,0 0-2-16,-4 106 2 16,4-91-13-16,3-5 2 15,-2 2-3-15,-1-1 0 16,0-1 14-16,0-4-14 0,0-2-2 15,0-4-19-15,0 0 4 16,3 0 7-16,1 0-34 16,1-12-34-16,-1-12 4 15,2-3 48-15,2-2 23 16,4-1 3-16,-1 4 0 16,-1 6 16-16,2 4 10 15,-4 8 22-15,-2 5 19 16,2 3-44-16,2 0-19 15,3 18 6-15,2 8 20 16,-2 3 19-16,-1 1-37 16,0-6-12-16,-4-1 24 0,-3-8-24 15,-1-5 0 1,-4-3 9-16,0-6-4 0,0-1 8 16,0 0-13-16,0 0 0 15,0-8-8-15,3-13-27 16,3-7-20-16,5 1 44 15,-1 1 11-15,3 5-8 16,-2 7 8-16,-2 6 0 16,-5 5 34-16,1 3-22 15,2 0-5-15,-2 0 1 16,3 8 9-16,0 12 9 16,4-3-26-16,-4 1 0 15,2 1 16-15,2-2-16 0,-2-1-6 16,5-1-48-1,7-2-63-15,4-12-68 0,2-1-65 16</inkml:trace>
  <inkml:trace contextRef="#ctx0" brushRef="#br0" timeOffset="345">673 262 19 0,'0'0'301'15,"0"0"-127"-15,0 0-62 16,0 0-49-16,0 0-11 15,0 0 4-15,-83 30-41 16,62-6-13-16,5 1 25 0,6-2-24 16,6-3 1-1,4-5-4-15,0-3 0 0,0-3-3 16,0-4-2-16,10-2-5 16,10-3 10-16,1 0-30 15,4-5-6-15,-1-15-5 16,-3-1-22-16,-2-1 30 15,-3 7-3-15,-5 6 36 16,-5 4 0-16,-3 5 2 16,-2 0 7-16,-1 0 8 15,3 0-9-15,3 6 8 16,-2 6-16-16,5 5 0 16,2 2 12-16,2-1-12 15,7-1-30-15,3-4-96 16,4-8-124-16</inkml:trace>
  <inkml:trace contextRef="#ctx0" brushRef="#br0" timeOffset="576">1060 262 150 0,'0'0'199'0,"0"0"-152"15,0 0-13-15,0 0 10 16,0 0 23-16,0 0-59 15,0 0-4-15,-63 128 29 16,70-110-29-16,7-1 1 16,6-7 5-16,2-5-7 0,6-5-3 15,-1 0-53-15,5-23-14 16,-1-9-5-16,1-8-83 16,-2-6-26-16</inkml:trace>
  <inkml:trace contextRef="#ctx0" brushRef="#br0" timeOffset="962">1312 0 36 0,'0'0'275'0,"0"0"-65"16,0 0-100-16,0 0-47 15,0 0-57-15,0 0-3 16,-18 131 70-16,14-68-46 16,0-3 15-16,1-5-17 15,-1-7-18-15,4-11 4 16,0-8-11-16,0-12 0 15,0-6-3-15,0-10 3 0,0-1-4 16,0 0-25-16,7-12-35 16,10-13 37-16,3-6-43 15,1 0 9-15,1 3 53 16,-5 9 5-16,-1 6 3 16,-6 8 9-16,-6 5 16 15,0 0 23-15,-1 0-46 16,2 5 1-16,0 11 36 15,0 2-28-15,-1 1 9 16,-1-1-13-16,1-4-4 16,-3-2 10-16,2-4-13 15,0-5-16-15,2-1-12 0,-1 0-67 16,4-2 4 0,-2 0-102-16,6 0 93 0,-2 0-53 15</inkml:trace>
  <inkml:trace contextRef="#ctx0" brushRef="#br0" timeOffset="1186">1539 380 20 0,'0'0'136'0,"0"0"50"16,0 0-21-16,0 0-83 15,0 0 1-15,0 0-25 16,0-2-36-16,3 2-22 16,-2 0 0-16,2 2-5 15,-1 8 5-15,1 3 0 16,-2 1 10-16,-1 0-6 0,3-5-4 15,-3-1 2-15,0-2-1 16,1-2 14-16,-1-4-15 16,0 0-19-16,0 0-7 15,3 0-50-15,-3 0-18 16,0 0-69-16,0-6-25 16</inkml:trace>
  <inkml:trace contextRef="#ctx0" brushRef="#br0" timeOffset="1355">1498 108 460 0,'0'0'87'0,"0"0"0"16,0 0-83-16,0 0 6 15,0 0-20-15,0 0-21 16,0 0-130-16,71-2-118 15</inkml:trace>
  <inkml:trace contextRef="#ctx0" brushRef="#br0" timeOffset="1716">1664 306 213 0,'0'0'99'0,"0"0"70"15,0 0-81 1,0 0-22-16,0 0-19 0,0 0-27 15,0 119 7-15,0-106-27 16,0-3 0-16,0-4 9 16,0-4-9-16,0-2-2 15,0 0-14-15,0 0-34 16,0-11 8-16,0-8-85 16,5 1 108-16,7 0 18 15,-2 8 1-15,-3 2 0 16,-1 7 32-16,-1 1-8 15,-3 0 34-15,2 0-36 16,0 0 4-16,1 0 27 16,2 11-35-16,-1 1-4 15,1 1-4-15,-3-1-7 0,0 2 15 16,-2-2-18-16,-2-3-48 16,3 0-49-16,-3-9-82 15,0 0-18-15</inkml:trace>
  <inkml:trace contextRef="#ctx0" brushRef="#br0" timeOffset="2002">1875 394 248 0,'0'0'88'0,"0"0"83"16,0 0-98-16,0 0-15 16,0 0-2-16,0 0-36 15,71 0-5-15,-61 0-8 16,-6-4 0-16,2-8 13 0,-6-2-20 15,0-5-15 1,0 1 7-16,0 2-24 0,-15 7-12 16,5 5-1-16,-1 4 45 15,5 0 0-15,-3 1 17 16,2 16 23-16,6 3 2 16,1 1-23-16,0 2-16 15,0-2-3-15,8-2 8 16,14 1 1-16,8-4-9 15,7-3-98-15,6-13-16 16,7 0-267-16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45.7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0 146 272 0,'0'0'148'0,"0"0"-46"0,0 0-85 16,0 0-11-16,0 0 70 15,0 0-11-15,0 0-6 16,6 182-24-16,-6-127-23 16,0 2 29-16,0-2-35 15,0-3-6-15,0-10 9 16,0-9-9-16,0-7-9 16,9-8-27-16,-2-9-41 15,9-8-37-15,-3-1-108 16,5-9-77-16</inkml:trace>
  <inkml:trace contextRef="#ctx0" brushRef="#br0" timeOffset="308">239 526 439 0,'0'0'76'0,"0"0"-22"0,0 0 26 16,0 0-57-16,0 0 35 15,0 0-56-15,85 0 13 16,-59 0 12-16,-5 0-24 15,-5-1-6-15,-8-6 3 16,-3-6-33-16,-5-3 31 16,0-4-53-16,-13 3-34 15,-11 3 13-15,-2 3 29 16,1 10 18-16,7 1 29 16,2 0 23-16,5 5 38 15,5 12-32-15,6 4-10 0,0 3 1 16,0 1-20-1,10-3 0-15,10-2 0 0,6-3-7 16,7-5-28-16,0-6-78 16,4-6-15-16,-3 0-36 15</inkml:trace>
  <inkml:trace contextRef="#ctx0" brushRef="#br0" timeOffset="1343">613 431 250 0,'0'0'173'15,"0"0"-63"-15,0 0-71 16,0 0 45-16,0 0-44 16,0 0-8-16,-103 62 12 15,93-42-29-15,1-3 7 16,6-4-22-16,3 0 7 0,0-3-12 16,0 0 5-16,0-2 0 15,12-3-9-15,1-2 1 16,0-3-35-1,2 0 6-15,0-3 10 0,0-14 26 16,-2-8-56-16,0-1 23 16,-1-2 33-16,-4 4 1 15,1 7 0-15,-5 5 14 16,-2 10 15-16,-2 2 70 16,0 0-55-16,0 0-44 15,0 1-1-15,2 17 1 0,3 9 5 16,0-2 5-16,3 1-8 15,-3-7 14-15,2-1-12 16,-2-9-4-16,2-6 0 16,-3 0-34-16,2-3-41 15,5 0-6-15,-1-20-56 16,6-4-10-16,1-4-19 16,-1 2 93-16,-3 5 71 15,-3 7 2-15,-6 7 63 16,-1 4 73-16,-3 3 13 15,0 0-16-15,2 0-96 16,0 20 0-16,3 3 37 16,-2 3-45-16,-2-3-11 15,2-1-10-15,-3-3-7 0,0-7 12 16,0-2-13-16,0-5-3 16,0-5-10-16,0 0-18 15,0 0 22-15,0-8-11 16,0-12-102-16,4-8 88 15,9-1-13-15,4 2 46 16,-2 4 1-16,5 5 23 16,-5 5 20-16,0 2-23 15,0 5-19-15,-2 2 5 16,0 4-6-16,-1 0-7 16,0 0 1-16,-2 0-8 15,2 0-20-15,-4 0-36 0,0 6-7 16,-7 2 71-16,3 1-15 15,-1 5 21-15,-3 1 24 16,2 1 43-16,-2 0-4 16,0-4-35-16,0 0 7 15,0-4 26-15,0-2-50 16,0-2-4-16,0-3 5 16,0 2-11-16,0-3 12 15,0 0-13-15,0 0-15 16,0 0-4-16,0 0-18 15,0 0 23-15,0 0 6 16,0 0-4-16,0 0 0 16,0 0-22-16,0 0 34 15,0 0 40-15,0-8-27 16,0 2 5-16,4 3 41 0,-1-1-7 16,-3 4 3-16,1 0-28 15,2 0-14-15,1 0 20 16,2 0-33-16,4 7 0 15,0 7 2-15,-1-1 0 16,-5-3 6-16,0-4-8 16,-1-1-16-16,-3-5 10 15,2 3-65-15,-2-3-24 16,0 0 26-16,0-5-104 16,4-20-124-16</inkml:trace>
  <inkml:trace contextRef="#ctx0" brushRef="#br0" timeOffset="1597">1181 417 279 0,'0'0'69'15,"0"0"63"-15,0 0-36 16,0 0-38-16,0 0-16 16,0 0-16-16,12 84-13 15,-12-72 21-15,0-3-31 16,0 4 4-16,0-4 10 15,0 1-11-15,0-3 6 16,0 2-12-16,0-5 0 16,0-2 1-16,0-2-1 15,0 0-1-15,0 0-4 0,0 0-22 16,0 0-39-16,0-9-89 16,0-11-255-16</inkml:trace>
  <inkml:trace contextRef="#ctx0" brushRef="#br0" timeOffset="2049">1361 0 345 0,'0'0'114'0,"0"0"-21"15,0 0 43 1,0 0-59-16,0 0-40 0,0 0 15 16,8 0-38-16,-3 0 8 15,7 0 6-15,-2 6-21 16,6-2 0-16,-4 4-7 15,4-2 0-15,-2 6-13 16,-1 1-48-16,-1 3-95 16,-7-5-175-16</inkml:trace>
  <inkml:trace contextRef="#ctx0" brushRef="#br0" timeOffset="2419">1517 300 362 0,'0'0'178'0,"0"0"-76"16,0 0-19-16,0 0-14 16,0 0-43-16,0 0-2 15,-47 236-24-15,44-225 1 16,3-9 13-16,0-2-13 16,0 0-2-16,0 0 0 15,0-23-25-15,0-6-35 16,7-6 14-16,8 2 47 15,3 7-7-15,-3 5 11 16,-2 9-4-16,-6 7 28 16,-3 2 12-16,-3 3 4 15,2 0-38-15,4 0 1 0,-1 11 20 16,3 8-24-16,-2 4-2 16,-3 6 5-16,2 1 0 15,-2 1 2-15,1 3-8 16,-1-3-14-16,4-6 4 15,0-3-80-15,4-9-17 16,8-11-77-16,-1-2-51 16,8-10-22-16</inkml:trace>
  <inkml:trace contextRef="#ctx0" brushRef="#br0" timeOffset="2914">1857 410 216 0,'0'0'351'0,"0"0"-225"16,0 0-36-16,0 0-28 15,0 0-16-15,0 0-11 16,-106 3-20-16,86 15-6 16,4 3-9-16,7-1 0 15,5-5-5-15,3 1 5 16,1-4 0-16,0-5-3 16,0 1 7-16,4-8-11 15,9 0-30-15,1 0-18 16,5-4 41-16,-5-10-18 15,-3-5 2-15,-2 8 28 16,-5 3 2-16,-2 3 13 16,1 5-12-16,-3 0 7 0,4 0 4 15,2 16-2 1,4 18 9-16,3 13 9 0,-3 14-8 16,2-1 3-16,0 2-23 15,-4-6 0-15,-3-10 8 16,-5-2-8-16,0-4 0 15,-3-12 3-15,-11-11 0 16,-2-5 14-16,-1-10-15 16,-1-2 1-16,1 0 38 15,0-16-39-15,1-6 2 16,8-2 22-16,4-1-8 16,4 0 11-16,0 2-29 0,0 0 7 15,0-2-4-15,20-8-3 16,5 4-6-16,5-7-16 15,8-1-59-15,3-5-3 16,1-11-189-16,-7-10-177 16</inkml:trace>
  <inkml:trace contextRef="#ctx0" brushRef="#br0" timeOffset="3077">2138 95 120 0,'0'0'578'15,"0"0"-554"-15,0 0 38 16,0 0-21-16,0 0-32 16,0 0 8-16,18 56-17 15,-11-40-25-15,-1-4-80 0,1-10-87 16,-2-2-170-16</inkml:trace>
  <inkml:trace contextRef="#ctx0" brushRef="#br0" timeOffset="3222">2138 95 400 0,'131'10'124'16,"-131"-10"-56"-16,0 0 73 16,0 0-86-16,0 0-16 15,0 0-27-15,34 89-8 16,-30-61-8-16,-1 3-27 0,-3-1-132 16,0-2-271-1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8:51.4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0 262 590 0,'0'0'0'0,"0"0"-57"0,0 0 56 16,0 0 2-16,0 0 49 16,0 0-12-16,367 0-6 15,-275 0 21-15,5 0-42 16,1 0 9-16,6 0-20 16,2-2 11-16,6 0-5 15,4-2-6-15,1 0 0 16,-1-2 1-16,-6-1-1 15,2-3-1-15,-1 1-1 16,7-1 2-16,-1-2 3 16,3 2-3-16,2 2-2 0,4 2-2 15,-3 6 4-15,3 0-1 16,0 0-2-16,0 0 6 16,-3 0-8-16,-6 4 5 15,-10 4-4-15,-6 0-5 16,-7 4 9-16,-2-3-1 15,-9-3-2-15,-6 2 6 16,-7-3-10-16,-3 2 7 16,-2 0 0-16,-2 4 4 15,-2-4-4-15,-1 1 0 16,2-2-1-16,-2-2 2 16,3 1 5-16,-2-5-6 0,4 0 0 15,-2 0 16 1,7 0-16-16,3-4 12 0,6-4-11 15,4-5 8-15,-6-3-3 16,-3 1-6-16,-9-3 0 16,-8 6 0-16,-10-1 1 15,0 3-1-15,-2 4 0 16,-4 1 3-16,2 5 5 16,-4 0-8-16,1 0 0 15,0 0 0-15,1 0 3 16,4 0-3-16,2 1 0 15,0 3 2-15,3 0 1 16,3 0-3-16,2 0 0 16,-2-2 4-16,5 0-4 15,4-2 0-15,2 0 0 0,6 0 1 16,5 0-2-16,5 0 1 16,4-2 0-16,12-6 8 15,2 0-8-15,3-2 0 16,-1-1-1-16,-7-1 3 15,0 2-8-15,-1 5 6 16,-3-3 0-16,-2 4 5 16,-3-2-5-16,-3 0 0 15,-3 2-4-15,-5 2 8 16,-1 1-3-16,-2 1-1 16,-4 0 0-16,1 0 1 15,0 0-1-15,1 0-2 0,0 0 2 16,7 0 0-16,2 0 3 15,10 1-3-15,1-1 0 16,0 0-3-16,0 0 4 16,-4 0-1-16,2 0 0 15,4-3 1-15,-1-4 0 16,2 2-1-16,-2 1 0 16,-4-3 2-16,2 1-2 15,-3 2 0-15,2-1 0 16,0 2 5-16,-6 3-8 15,0 0 3-15,-2 0 0 16,0 0-4-16,1 0 9 16,1 0-5-16,2 0 0 0,-1 0 2 15,-3 0-4-15,-7 0 2 16,-1 0 0-16,-3 0-1 16,2 0 1-16,1 0 0 15,-2 0-2-15,-1 0 5 16,-3 0-4-16,2 0 1 15,0 0 0-15,-2 0-4 16,-1 0 6-16,0 0-2 16,0 0 0-16,0 0 4 15,-3 0-4-15,-1 0 0 16,-5 0 0-16,1 0 0 16,-5 0 0-16,0 0 0 0,0 0-2 15,0 0 6 1,4 0-3-16,2 0-1 0,3 0 0 15,0 0-3-15,-1 0 5 16,-3 0-2-16,-4 0 0 16,2 0 5-16,-1 0-2 15,-2 0-3-15,3 0 0 16,-5 0 3-16,1-3-3 16,-3 1 0-16,-6 2 0 15,-4-2 3-15,-5 2 1 16,-2 0-4-16,-4 0 0 15,0-1 6-15,-8 1-6 16,-1 0 0-16,-3-2 0 16,-5 2 4-16,-1 0 11 15,-2 0-8-15,-5 0-7 0,1 0 26 16,-1 0-21-16,0 0 10 16,0 0 1-16,0 0-15 15,0 0 27-15,0 0-25 16,3-2-3-16,-2 2 19 15,2 0-16-15,-1-2 7 16,0 2-3-16,0 0-2 16,-2 0 25-16,0 0-30 15,0 0 9-15,0 0 13 16,0 0-16-16,0 0 3 16,0 0-9-16,0 0 10 15,0 0-8-15,0 0-2 0,0 0 0 16,3 0 2-1,-3 0-2-15,0 0-3 0,0 0 2 16,0 0 2-16,0 0 2 16,0 0-3-16,0 0 0 15,0 0 4-15,0 0-4 16,0 0 0-16,0-3-4 16,0 3 9-16,0 0-8 15,0 0 3-15,0 0 0 16,0 0 1-16,0 0-1 15,0-1 0-15,0 1-2 16,0 0 6-16,0 0-6 16,0 0 2-16,0 0 0 15,0 0 2-15,0 0-2 16,0 0-2-16,0 0 1 0,0 0 1 16,0 0-1-16,0 0 1 15,0 0 0-15,0 0 4 16,0 0-4-16,0 0-23 15,0 0-35-15,0-3-42 16,-20-6-25-16,-19-9-452 16</inkml:trace>
  <inkml:trace contextRef="#ctx0" brushRef="#br0" timeOffset="2564">523 534 247 0,'0'0'104'16,"0"0"-104"-16,0 0 0 16,0 0 25-16,0 0 65 15,0 0-27-15,0 0-27 16,239 12 8-16,-180-12-29 16,4-1 5-16,4-7-6 15,6 0-13-15,2 2 32 16,-4 2-32-16,-3 3 2 15,-3-4-1-15,-5 5 3 16,-2-2-6-16,-1 2 1 16,-3 0 0-16,1 0 4 15,-2 0-4-15,-6 0 0 0,-1 0 4 16,1 0-4-16,-3 0 0 16,3 0-2-16,-1 0 2 15,4 0 6-15,2 0-6 16,2-1 0-16,5-4 3 15,2 1 0-15,2 3-5 16,0-3 2-16,2 1 0 16,-4 0 2-16,-5 3-2 15,-1 0 0-15,-4 0 3 16,-2 0-3-16,-2 0 0 16,-1 0-1-16,0 0 1 15,-4 0-4-15,0 0 4 0,-1 0 0 16,-2 0 3-1,4 0 0-15,3 0-6 0,0 0 0 16,-1 0 3-16,1 0 2 16,1 0-2-16,4 0 0 15,1 0-2-15,0 0 6 16,0 0-4-16,0 0 0 16,3 0 2-16,-4 0-4 15,1 0 2-15,2 0 0 16,-4 0 8-16,3 0-8 15,2 0 0-15,-4 0-1 16,5 0 1-16,3 0 0 16,2 3 0-16,-1-3 0 0,3 3 1 15,-1-2-1 1,1-1 0-16,0 0 0 0,5 0 3 16,0 0-4-16,-1 0 1 15,-1 0 0-15,-6 0 1 16,-3 0 0-16,-2 0-2 15,-1 0-2-15,-3 0 3 16,4 0 0-16,1 0 0 16,2-1 0-16,0-2 1 15,0 3 2-15,-2 0-6 16,6-3 2-16,-4 3 1 16,1 0 1-16,0 0-1 0,1-5 0 15,1 2 6 1,-1-1-6-16,3-2-3 0,-1 0 3 15,-5 2 0-15,2 1 3 16,-2 1-3-16,2 0 0 16,1-1 2-16,6 3-1 15,2-2-2-15,0 1-1 16,2-1 2-16,-6-2 0 16,-1 2 0-16,-4-2 0 15,-2 2-3-15,2-2 7 16,-1 2-6-16,5 0 2 15,0-3 0-15,0 1-3 16,-3 0 3-16,3 3 0 0,-4-2 7 16,3-1-6-1,-2 2-2-15,1 0 1 0,-1-2 0 16,2 2 1-16,1-2-1 16,0 0 0-16,0-1-2 15,0 0 6-15,0 0-7 16,0-1 3-16,4 0 0 15,2 2 4-15,1-2-4 16,1 3 0-16,1-1-1 16,-3 0 2-16,1-1-2 15,-3 2 1-15,0-1 0 16,0 3-3-16,1-4 3 16,-4 1 0-16,-2 2 3 15,-2-2-2-15,-3 4-2 0,-3 0-2 16,1-2 3-16,1 2 3 15,2-1-3-15,5 1 0 16,0-4 3-16,4 2-2 16,4-5-1-16,-4 0-3 15,1 0 3-15,0 3-1 16,2 0 1-16,1-1 0 16,2 1 5-16,5-2-5 15,-7 3 0-15,1-5-1 16,-5 0 1-16,-4 2-6 15,0 0 6-15,-3 0 0 16,2 1 4-16,1 0-2 16,-5 0-4-16,-2-2 2 0,-2 7 0 15,-3-3-1 1,-9 3 1-16,0 0 0 0,-5 0 5 16,-2 0-3-16,-5 0-4 15,1 0 2-15,-5 0 0 16,1 0 3-16,5 0-3 15,-2 3 0-15,4 0 5 16,5 1-2-16,1-3 2 16,3 3-5-16,-1-3 0 15,3 3 11-15,-2-3-9 16,-2-1-2-16,1 2 8 16,1-2-5-16,3 0 8 0,4 0-11 15,1 0 0 1,6 0 12-16,-2 0-12 0,-4 0 0 15,-1 0 1-15,-4-7 3 16,0 6-4-16,-3 1-2 16,-2 0 2-16,1 0 1 15,-3 0-1-15,-5 0 0 16,2 0 3-16,-5 0-3 16,-2 0 0-16,-8 1-2 15,-5 3 2-15,-3-4 10 16,-7 0-10-16,-2 0 0 15,-4 0 6-15,0 0-3 16,0 0 4-16,0 1-7 16,3-1 0-16,-3 2 9 15,0-2-9-15,0 0 0 0,0 0 7 16,0 0-6 0,0 0-1-16,-7 0-66 0,-21 0-153 15</inkml:trace>
  <inkml:trace contextRef="#ctx0" brushRef="#br0" timeOffset="2992">4436 516 430 0,'0'0'0'0</inkml:trace>
  <inkml:trace contextRef="#ctx0" brushRef="#br0" timeOffset="3620">9934 229 685 0,'0'0'0'16,"0"0"-151"-16,0 0-202 16</inkml:trace>
  <inkml:trace contextRef="#ctx0" brushRef="#br0" timeOffset="4068">3592 494 794 0,'0'0'0'0,"0"0"-24"0,0 0-370 15,0 0 221-15</inkml:trace>
  <inkml:trace contextRef="#ctx0" brushRef="#br0" timeOffset="4303">7493 414 248 0,'0'0'0'0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16.2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8 9 0,'-7'0'60'0,"6"0"-3"16,1 0-4-16,0 0 7 16,0 0 31-16,0 0-27 15,0-4 2-15,0 3-27 0,0 1-11 16,0 0 12-1,0 0-40-15,0 0-5 0,0 0 3 16,0 0-12-16,0 0-8 16,14 0 6-16,13 1 16 15,1 7 5-15,7 1-5 16,1-1 0-16,4-3-11 16,-1-1 14-16,2 1-6 15,1-4 3-15,-4-1 0 16,1 0 6-16,-2 0-6 15,1 0-14-15,-4 0 12 16,3 0-4-16,2 0 6 16,-1 0-1-16,4 0 4 15,-2 0 3-15,-1 0-6 16,-2 0 0-16,-3 0-2 0,-1 0 10 16,-3 0-9-1,-1 0 1-15,1 0-2 0,-2 0-4 16,2 0 8-16,5 0-2 15,2 0 4-15,5 0-2 16,3 0 5-16,0 0-7 16,0 0 2-16,1 0 9 15,-4 0-11-15,-1 0 0 16,2 0 0-16,-1 0 0 16,-4 0-5-16,2 0 3 15,-1 0 4-15,3 0-1 16,0 0-1-16,4 0 0 0,1 0 3 15,2 0-3 1,-2-1 4-16,1-4-4 0,-4 3 0 16,2 0 0-16,-2 0 0 15,2 2 0-15,0 0 3 16,0 0-3-16,1 0 0 16,-1 0 0-16,-1 0 1 15,-3 0-3-15,-1 0 0 16,1 0 2-16,-2 0 5 15,1 0-5-15,-3 0 0 16,-1 0-2-16,-4 0 4 16,-2 0-2-16,5 0 0 15,0 0 0-15,1 0 10 16,2 0-10-16,2 0 0 0,1 0 4 16,3 0-1-16,3 0-2 15,0 0-1-15,-2 0 0 16,-3 0 2-16,-4 0-2 15,-2 0 0-15,0 0 0 16,0 0 1-16,2 0-2 16,0 0 1-16,2 0 0 15,-2 0 2-15,1 0 0 16,-4-2-2-16,-1-2 3 16,-3-1 1-16,-4 0-2 15,-2 1-2-15,-1 0 0 16,-1 4 0-16,-1-4 0 15,4 4 0-15,-1 0-1 0,-1 0 2 16,4 0 3-16,-2 0-4 16,0 0 0-16,-4 0 2 15,0 0 0-15,-1 0-2 16,-1 0 6-16,4 0-5 16,0 4 7-16,2-4-8 15,2 0 0-15,-3 0 13 16,1 0-11-16,-5 0-2 15,-1 0 1-15,0 0 1 16,1 0 3-16,2 0-5 16,-2 0 0-16,-1 0 0 15,-4 0 7-15,2 0-7 16,-6 0 1-16,-3 0 2 0,-3 0 7 16,-3 0-10-16,1-4 0 15,-4 4 14-15,3 0-12 16,-1 0 8-16,-3 0 7 15,4 0-5-15,-1 0 8 16,2 0-20-16,0 0 0 16,3 0 18-16,0 0-15 15,-2-1-3-15,1 1 7 16,-1 0-1-16,-3-3 12 16,-3 3-18-16,1 0 7 15,-1 0 14-15,0 0-4 16,0 0-3-16,0 0 8 15,0 0-20-15,0 0 15 16,0 0-17-16,0 0-2 0,0 0-2 16,-6 0-113-16,-42 0-270 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22.1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32 16 0,'0'0'12'0,"0"-1"19"0,0 1 23 16,0 0 8-16,0-2-9 16,0 2 2-16,0 0-9 15,0 0 22-15,0 0-38 16,0 0-25-16,0 0-5 16,0 0-9-16,6 0-4 15,15 0 13-15,8 2 13 16,10 4 30-16,9-2-37 15,4-4 9-15,9 0 9 16,4 0-15-16,1 0 3 16,-2-4 2-16,-2-2-11 0,-8 3 9 15,-3-1-12 1,-3 0 0-16,-3 1 4 0,1 1-3 16,4 1-1-16,0-1 0 15,2-3 1-15,2 4 0 16,1-1-1-16,-1 0 0 15,-2 1 0-15,1 1 3 16,-6 0-2-16,-3 0-1 16,-5 0 1-16,-6 0-1 15,-6 0 0-15,-7 0 0 16,-3 0 10-16,-8 0-8 16,-2 0 1-16,-6 0-3 0,2 0 1 15,-3 0-1 1,0 0 0-16,0 0-30 0,2 0-87 15,0 0-171-15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34.4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18 208 4 0,'0'0'102'0,"0"0"-30"16,0 0 7-16,0 0-19 15,0 0 33-15,0 0-2 16,-46-15-59-16,46 15-32 16,0 0-1-16,29 0-10 15,28 0 11-15,36 2-15 0,34 4 35 16,29-6-19 0,20 0-1-16,12 0-2 15,-2-3 2-15,7-2 4 0,0-3-4 16,-4 0 0-16,-4-4 8 15,-18-9-8-15,-21-2 2 16,-23-3-2-16,-27 1 5 16,-31 8 24-16,-25 7-20 15,-22 5 16-15,-13 4-4 16,-5 1 30-16,0 0-6 16,0 0-45-16,0 0 8 15,0 0-7-15,0 0-1 0,-18-4-97 16,-16-29-317-16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35.6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127 182 293 0,'0'0'81'0,"0"0"-81"16,0 0-3-16,0 0 3 15,0 0 10-15,0 0 76 16,-13 304-36-16,12-198-29 16,1-1-21-16,0 0 1 15,0 0 8-15,0 2-9 16,9 2 0-16,5-3 3 16,2-7-1-16,-1-13-4 15,0-15 2-15,2-23-18 16,-6-16 17-16,-2-20-42 0,-2-12 4 15,-5 0 12-15,-2-22 8 16,0-24 19-16,0-15-106 16,0-20 9-16,-13-14-49 15</inkml:trace>
  <inkml:trace contextRef="#ctx0" brushRef="#br0" timeOffset="445">0 197 176 0,'0'0'110'0,"0"0"-50"16,0 0-51-16,0 0-7 16,0 0 19-16,0 0 25 15,518-175 2-15,-348 157-31 0,4 18 1 16,-3 0-10-16,-8 19-8 16,-14 17-6-16,-16-2 6 15,-20 4-4-15,-20-5-14 16,-12 0 18-16,-14-9 14 15,-14-7-13-15,-15-4 6 16,-16-5-7-16,-11-4 0 16,-6 0-7-16,-5 0 0 15,0 1 7-15,0 0 0 16,0 9 11-16,0 16-11 16,0 20 5-16,0 27 35 15,0 23-10-15,5 14-29 0,4 3 11 16,4 1-4-16,7-7-3 15,1-6 8-15,-1-6-13 16,-3-10 2-16,-4-9 7 16,-4-15-9-16,-5-14-1 15,-4-19 1-15,0-14 5 16,0-10 2-16,0-8-7 16,0 0 6-16,0 0-6 15,-18-19-32-15,-18-16-108 16,-11-14-298-16</inkml:trace>
  <inkml:trace contextRef="#ctx0" brushRef="#br0" timeOffset="698">595 1510 219 0,'0'0'357'15,"0"0"-357"-15,0 0-95 16,0 0 95-16,0 0 47 16,0 0-14-16,536-74 4 15,-360 52-9-15,2 5-4 16,-20 3-24-16,-29 8 0 16,-33 3-1-16,-36 3-12 15,-30 0-43-15,-30 0-88 16,-9 0-123-16,-51 0 118 0</inkml:trace>
  <inkml:trace contextRef="#ctx0" brushRef="#br0" timeOffset="1392">1080 495 107 0,'0'0'40'16,"0"0"23"-16,0 0-12 15,0 0-32-15,0 0 9 16,0 0-3-16,-198 113 5 16,132-70-19-16,-6 3 3 15,-5 3 0-15,-2-2-14 16,3 1 0-16,6-6 13 15,14-1 0-15,13-6 25 16,15-4-19-16,12-5-4 16,16 1-13-16,0-5-2 0,16 1 0 15,18 1 3 1,15-7 36-16,4-3-18 0,5-4-7 16,4-6 1-16,-3-1-9 15,-1 0-5-15,-2-2 1 16,-6 1 3-16,-7 0-5 15,-7-2-8-15,-13 0-19 16,-7 0 0-16,-5 0-12 16,-7 0-73-16,-2 0 36 15,-2-2-6-15,0-19-106 16</inkml:trace>
  <inkml:trace contextRef="#ctx0" brushRef="#br0" timeOffset="1797">701 622 49 0,'0'0'19'0,"0"0"-19"16,0 0 77-16,0 0-41 15,0 0-10-15,0 0 18 16,501 0-33-16,-405 0-6 15,-13 0-3-15,-16 0 2 16,-20 0-2-16,-16 1-2 16,-16-1 0-16,-8 3-6 15,-7-2 20-15,0 1-8 0,0 0 69 16,0 3 16-16,-20 7-27 16,-13 11-64-16,-5 11 3 15,-11 11 6-15,-5 6-6 16,1 2 0-16,0 0 0 15,6-8 4-15,7-7-6 16,12-3-1-16,4-14 0 16,8-6-1-16,8-8 1 15,6-3-1-15,2-4-24 16,0 0-82-16,0 0 7 16,10-7-47-16,5-20-20 15</inkml:trace>
  <inkml:trace contextRef="#ctx0" brushRef="#br0" timeOffset="2330">1188 679 336 0,'0'0'6'0,"0"0"-4"15,0 0 34-15,0 0 76 16,0 0-73-16,0 0-31 16,495-212 17-16,-428 198-20 15,-18 6-5-15,-16 8-9 16,-20 0-64-16,-13 2-75 16,-6 24 35-16,-44 7 105 15,-20 5-81-15</inkml:trace>
  <inkml:trace contextRef="#ctx0" brushRef="#br0" timeOffset="2516">1214 795 248 0,'0'0'56'0,"0"0"-33"16,0 0 0-16,0 0 66 15,0 0-37-15,0 0-21 16,387-7-16-16,-329 5-12 15,-13 2-5-15,-13 0 2 16,-9 0-47-16,-13 0-51 16,-7 11-21-16,-3 3 34 15,-7 2 13-15</inkml:trace>
  <inkml:trace contextRef="#ctx0" brushRef="#br0" timeOffset="2705">1604 905 82 0,'0'0'335'0,"0"0"-335"15,0 0 0-15,0 0 37 16,0 0 0-16,0 0-15 16,254 171-2-16,-230-161-20 15,-8-4-28-15,-12-6-107 16,-4 0-93-16</inkml:trace>
  <inkml:trace contextRef="#ctx0" brushRef="#br0" timeOffset="3601">474 885 571 0,'0'0'0'15,"0"0"-31"-15,0 0 31 16,0 0 6-16,0 0-5 16,0 0 8-16,30 102 13 15,-22-87-22-15,1-3 1 16,-5-5 2-16,-1-2-2 16,-3-3-1-16,2-2-14 15,-2 0 14-15,0 0 18 16,0 0-16-16,0 0 10 15,0 0-8-15,0 0-4 16,0-2 9-16,0 1-9 16,0-4 6-16,-2-1 12 15,-4-1-16-15,2-2 2 0,3 0 2 16,1-3-6-16,0 2-34 16,0 2 3-16,0 6 31 15,15 2 13-15,7 0-13 16,1 12-10-16,0 12 0 15,-2 3-4-15,-8 2 14 16,-4-4 10-16,-8 1-5 16,-1-9 18-16,0 0-20 15,0-10 5-15,-6-5 6 16,-5-2 5-16,1 0 0 16,-2 0-18-16,7-20-1 15,2-7-7-15,3-1-49 0,0 7 7 16,0 9 47-16,0 11 2 15,8 1 8-15,5 0-8 16,3 1-21-16,-3 15 19 16,-2-2 0-16,-2 2 2 15,-5-5 16-15,-4-1-6 16,0 0 5-16,0 1-9 16,-16 0-1-16,-1-6 20 15,0-3-24-15,4-2-1 16,0 0 0-16,6-12-11 15,0-9-20-15,6 1-41 16,1 3 42-16,0 5 16 16,4 2 19-16,12 4-5 15,1 1 5-15,0 2 11 16,-7 3 3-16,1 0-19 0,-8 0-8 16,-3 0 1-16,0 0-6 15,0 0 13-15,0 0 54 16,0 0-25-16,-7 0-29 15,-6 0-21-15,5 0-193 16,8-4-96-16</inkml:trace>
  <inkml:trace contextRef="#ctx0" brushRef="#br0" timeOffset="3782">1179 893 289 0,'0'0'0'0,"0"0"-142"16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40.2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0 122 351 0,'0'0'38'0,"0"0"-29"15,0 0-9-15,0 0 6 16,0 0 24-16,0 0-24 16,592-9-1-16,-356-4 28 15,23-4-16-15,6 2 8 16,-16 1-12-16,-39 5 3 16,-39-1-11-16,-52 4-5 15,-39 4 0-15,-34 2 4 16,-29 0-4-16,-17 0-14 15,0 0 14-15,-17-2 31 16,-21-3-31-16,-13-15-252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07.0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0 657 0,'0'0'8'15,"0"0"70"-15,0 0 15 16,0 0-48-16,0 0 30 16,0 0-75-16,53 78 0 15,-48-53-1-15,-5-6-98 16,-27-17-323-16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40.3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0 372 0,'0'0'515'0,"0"0"-515"16,0 0-151-16,0 0 41 15,0 0-404-15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41.0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16 525 0,'0'0'64'0,"0"0"-64"16,0 0-23-16,0 0 23 16,0 0 10-16,0 0 8 15,346 54-18-15,-227-52-14 16,-2-2-1-16,-11 0 15 16,-11 0-16-16,-18-7 8 15,-20-2-5-15,-22 4-4 16,-18 5 13-16,-13 0-16 15,-4 0 20-15,0 0 13 16,-7 0-13-16,-10 0-7 0,-5 5-222 16</inkml:trace>
  <inkml:trace contextRef="#ctx0" brushRef="#br0" timeOffset="110">973 0 641 0,'0'0'4'16,"0"0"-8"-16,0 0-41 16,0 0-312-16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22.7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61 0,'0'0'58'0,"0"0"-43"16,0 0-15-16,0 0 34 16,0 0 30-16,0 0-11 15,91 1 2-15,-59 3 1 16,8 1-26-16,3 6-27 16,7-2 20-16,6-1-22 15,2 0 4-15,5-5 8 16,0 1-13-16,3-4 0 15,-3 0-5-15,2 0 10 16,-2 0 5-16,-5 0-7 16,1 0-1-16,4 0 3 15,-4 0-5-15,-2 5 0 16,-4 0 4-16,-12-1 6 0,-4 3 5 16,-4-6-13-16,-8 1 13 15,-8-2 6-15,-7 0-4 16,-6 0-5-16,-4 0-11 15,0 0 1-15,0 0 38 16,0 0-37-16,0 2-2 16,0-2-1-16,0 0-17 15,0 0-46-15,0-5-209 16</inkml:trace>
  <inkml:trace contextRef="#ctx0" brushRef="#br0" timeOffset="24471">1276 26 170 0,'0'0'122'0,"0"0"-72"16,0 0-35-16,0 0 109 15,0 0-80-15,0 0-44 16,2 0-37-16,-2 0-219 16</inkml:trace>
  <inkml:trace contextRef="#ctx0" brushRef="#br0" timeOffset="24628">1352 178 310 0,'0'0'0'0,"0"0"-36"0,0 0-234 16</inkml:trace>
  <inkml:trace contextRef="#ctx0" brushRef="#br0" timeOffset="24788">1352 178 342 0,'6'-21'6'0,"-6"21"-6"16,0 0-93-16,0 0-40 15</inkml:trace>
  <inkml:trace contextRef="#ctx0" brushRef="#br0" timeOffset="24936">1369 130 222 0,'0'0'142'0,"0"0"-142"0,0 0-69 16,0 0-76-16</inkml:trace>
  <inkml:trace contextRef="#ctx0" brushRef="#br0" timeOffset="25098">1369 130 479 0,'-11'-8'6'0,"11"8"-6"15,0 0 7-15,0 0-17 16,0 0-53-16,0 0-181 16</inkml:trace>
  <inkml:trace contextRef="#ctx0" brushRef="#br0" timeOffset="25547">1415 141 14 0,'0'0'127'15,"0"0"-127"-15</inkml:trace>
  <inkml:trace contextRef="#ctx0" brushRef="#br0" timeOffset="25692">1415 141 82 0,'0'-30'249'0,"0"30"-249"16,0 0-102-16,0 0-78 15</inkml:trace>
  <inkml:trace contextRef="#ctx0" brushRef="#br0" timeOffset="25838">1452 77 317 0,'0'0'28'0,"0"0"-22"15,0 0-6-15,0 0-74 16,0 0-93-16</inkml:trace>
  <inkml:trace contextRef="#ctx0" brushRef="#br0" timeOffset="25996">1452 77 134 0,'52'14'29'16,"-52"-14"-29"-16,0 0-59 15,0 0-22-15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27.4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59 105 283 0,'0'0'114'0,"0"0"-61"16,0 0-41-16,0 0 31 15,0 0-41-15,0 0-2 16,0 0-7-16,-4 107 7 16,4-15 35-16,0 17-17 15,0 8-5-15,0 5 8 16,0-2-16-16,0 0-3 16,0-5-2-16,0-5 8 15,0-18-4-15,0-14-4 16,0-22 0-16,0-16 9 0,0-19-8 15,0-11-2-15,0-9 1 16,0-1 0-16,0 0 26 16,0-13-26-16,0-23-56 15,0-21-131-15,0-16-48 16</inkml:trace>
  <inkml:trace contextRef="#ctx0" brushRef="#br0" timeOffset="528">96 115 179 0,'0'0'20'16,"0"0"5"-16,0 0 65 16,0 0 4-16,0 0-69 15,0 0-5-15,651-118-5 16,-531 118-15-16,-8 27-9 15,-9 7-2-15,-14 3 11 16,-9 0 1-16,-8-2 2 16,-2-4-3-16,-7-5 15 15,-12-10-15-15,-9-8 0 16,-12-4 11-16,-13-4-2 16,-6 0 21-16,-6 0-28 15,-4 0-2-15,-1 0 39 0,0 1-26 16,0 1-6-16,0 2-7 15,0 5-16-15,0 4 1 16,0 16 10-16,0 13 5 16,0 22 13-16,0 16-3 15,3 13-9-15,4 7 18 16,-3 0-18-16,5-5 19 16,0-3-20-16,1-8 0 15,1-9 22-15,-5-19-16 16,1-11 0-16,-6-14-5 15,2-6-1-15,-3-7 14 16,3-5-14-16,-3-3 0 16,0-3 7-16,0-1-7 0,0 1 0 15,0 6-4 1,-10 2-30-16,-16 0-52 0,-15-1-88 16,-14-12-58-16</inkml:trace>
  <inkml:trace contextRef="#ctx0" brushRef="#br0" timeOffset="810">0 1251 348 0,'0'0'0'0,"0"0"0"0,0 0 17 15,0 0 71-15,0 0-21 16,0 0 3-16,693 44-27 16,-510-34-9-16,-7 5-7 15,-23-2-26-15,-27 4 11 16,-27-6-12-16,-23-1-20 16,-25-5 17-16,-21 0-32 15,-14-5-13-15,-16 0-18 16,0-18-17-16,-30-25-205 15</inkml:trace>
  <inkml:trace contextRef="#ctx0" brushRef="#br0" timeOffset="1348">754 339 78 0,'0'0'47'16,"0"0"-16"-16,0 0-25 16,0 0 11-16,0 0 93 15,0 0-80-15,-25 114 1 16,25-89 14-16,0-3-25 16,0-5 1-16,5-4-2 15,11 0-13-15,-2-8 31 16,2-3-37-16,4-2 3 15,2 0-3-15,1-25 0 16,4-17-29-16,-1-7-42 16,-9-5 18-16,-10 8 23 15,-7 8 30-15,0 13 38 0,-16 9 26 16,-1 9-28-16,-5 2 32 16,-6 5-52-16,-2 0 10 15,-10 10-21-15,1 17-5 16,6 5 0-16,10 7-9 15,8 6 7-15,7 3-45 16,8 5-148-16,0-9 19 16</inkml:trace>
  <inkml:trace contextRef="#ctx0" brushRef="#br0" timeOffset="1634">717 660 195 0,'0'0'40'16,"0"0"38"-16,0 0-13 15,0 0-45-15,0 0-20 16,0 0 0-16,-8 19-16 15,0-3 16-15,4-2 6 16,0-4-1-16,0 1-5 16,4-7-3-16,0-2-68 15,0-2-53-15,0 0 15 0,0-6 40 16,2-14 55-16</inkml:trace>
  <inkml:trace contextRef="#ctx0" brushRef="#br0" timeOffset="1911">717 660 1 0,'0'-59'58'0,"0"59"-45"15,0 0 34-15,0 0-34 16,0 0-13-16,0 0-3 16,29-129 3-16,-29 129 83 15,0 0-21-15,0 9-22 16,-13 19-28-16,-14 16 37 16,-8 8 45-16,-2-1-54 15,-1-1-20-15,-4-7 39 0,3 1-26 16,-2-6 6-16,-1-2 7 15,9-9-16-15,8-5-12 16,8-9-18-16,8-5 5 16,8-4-11-16,1-2 6 15,0 0-19-15,0 2-29 16,1-4-23-16,15 0-16 16,5 0-7-16,5-16-55 15,0-17-16-15</inkml:trace>
  <inkml:trace contextRef="#ctx0" brushRef="#br0" timeOffset="2273">843 504 41 0,'0'0'123'16,"0"0"-105"-16,0 0 98 16,0 0-16-16,0 0 3 0,0 0-78 15,206 215 15 1,-160-183 4-16,0 0-23 0,-9-7-8 15,-7-5-13-15,-11-7 1 16,-8-5 11-16,-4-6-12 16,-7 1 0-16,0-3-4 15,0 0 3-15,0 0 1 16,-14 0-47-16,-18-16-201 16,-9-2-102-16</inkml:trace>
  <inkml:trace contextRef="#ctx0" brushRef="#br0" timeOffset="2698">676 654 7 0,'0'0'3'0,"0"0"0"16,0 0 18-16,0 0-10 15,0 0 26-15,0 0-19 16,7 2 6-16,-6-2-1 16,-1 0-9-16,3 0-14 15,-3 0-24-15,0 0-29 16,0 0 29-16,0 0 9 16,0 0 15-16,0 0-1 15,0 0 1-15,4 0-1 16,6 0-5-16,6 0 6 15,1 0-9-15</inkml:trace>
  <inkml:trace contextRef="#ctx0" brushRef="#br0" timeOffset="3144">676 654 80 0,'-63'97'33'0,"63"-97"-24"16,0 0 37-16,0 0 101 15,0 0-93-15,0 0 24 16,43 174-46-16,-32-145-12 16,5-1 18-16,-3-7-29 0,1-8-2 15,6-8 5 1,2-5-11-16,8 0 21 0,10-19-1 15,10-17-9-15,4-5 13 16,-7-4-25-16,-4 4-9 16,-11 4 0-16,-11 6 9 15,-6 7-4-15,-8 7 7 16,-7 6-3-16,0 2 51 16,0 0-34-16,-9-1-13 15,-12 1 13-15,-8 0-3 16,-5 6 10-16,-6 1-24 15,-2 2 0-15,3 0-2 16,2 0 2-16,7 0-3 16,6 7 2-16,7 1-14 0,4 2 13 15,4 3-93-15,4-1-26 16,5 1-65-16,0-5-46 16</inkml:trace>
  <inkml:trace contextRef="#ctx0" brushRef="#br0" timeOffset="3399">739 928 167 0,'0'0'93'16,"0"0"-29"-16,0 0 10 15,0 0-18-15,0 0 37 0,0 0-87 16,-143 240-4-16,130-217 16 15,4-4-18-15,0-3 1 16,1-2-1-16,1 0 5 16,2-3-13-16,5-1 8 15,0 2-86-15,0-7-65 16,16-5-91-16</inkml:trace>
  <inkml:trace contextRef="#ctx0" brushRef="#br0" timeOffset="3647">1012 1020 319 0,'0'0'178'0,"0"0"-163"15,0 0-15-15,0 0 25 16,0 0 19-16,0 0-1 16,0 0-31-16,36 140 33 15,-31-113-45-15,3 0 0 16,0-2 22-16,-3-8-22 15,-1-6 0-15,-3-6-5 16,2-3 15-16,-3-2-22 16,0 0 12-16,0 1-55 15,0 3-58-15,0-4-256 16</inkml:trace>
  <inkml:trace contextRef="#ctx0" brushRef="#br0" timeOffset="3772">1264 1281 630 0,'0'0'4'0,"0"0"8"15,0 0 19-15,0 0 18 16,0 0-49-16,0 0-30 16,7 18-154-16</inkml:trace>
  <inkml:trace contextRef="#ctx0" brushRef="#br0" timeOffset="5109">1277 1429 209 0,'-5'0'30'16,"5"0"-30"-16,0 6-44 16,0 4-45-16,0-5 12 15</inkml:trace>
  <inkml:trace contextRef="#ctx0" brushRef="#br0" timeOffset="5257">1111 1185 138 0,'0'0'13'15,"0"0"43"-15,0 0-56 16,0 0-112-16</inkml:trace>
  <inkml:trace contextRef="#ctx0" brushRef="#br0" timeOffset="5761">973 1292 217 0,'0'0'41'0,"0"0"-41"0,0 0-23 15,0 0-18-15,0 0 28 16,0 0-18-16</inkml:trace>
  <inkml:trace contextRef="#ctx0" brushRef="#br0" timeOffset="5932">973 1292 184 0,'93'18'0'0</inkml:trace>
  <inkml:trace contextRef="#ctx0" brushRef="#br0" timeOffset="7209">1457 1265 413 0,'0'0'0'16,"0"0"-245"-16</inkml:trace>
  <inkml:trace contextRef="#ctx0" brushRef="#br0" timeOffset="18580">926 956 5 0,'0'0'46'15,"0"0"-18"-15,0 0 6 16,0 0-17-16,0 0-12 15,0 0 17-15,0 0-16 16,2 0 19-16,-2 0 12 16,0 0-6-16,0 0 1 0,0 0 13 15,0 0 0 1,0 0 39-16,0 0-34 0,0 0-16 16,0 0-11-16,0 0-16 15,0 0 5-15,0 0-12 16,0 0 0-16,0 0-2 15,0 0 2-15,0 0 0 16,0 0 4-16,0 0-4 16,0 0 0-16,0 0-4 15,0 0 4-15,0 0-5 16,0 0 5-16,0 9-8 16,8 4 8-16,4 8 3 15,2-3 27-15,3 2-30 16,2 1 1-16,-5 1 9 15,3-1-6-15,-4 5-4 0,3-3 9 16,-5-1-8-16,-5-7 6 16,-3-6-7-16,-2-4 0 15,-1-3 11-15,0-2-10 16,0 0 9-16,0 0 25 16,0 0-5-16,0 0-3 15,0 0-15-15,0 0-11 16,3 0 17-16,-3 0-18 15,0-2-15-15,0-14-32 16,0-7-187-16</inkml:trace>
  <inkml:trace contextRef="#ctx0" brushRef="#br0" timeOffset="18727">1104 1200 263 0,'0'0'0'16,"0"0"-227"-16</inkml:trace>
  <inkml:trace contextRef="#ctx0" brushRef="#br0" timeOffset="19233">991 956 107 0,'0'0'19'0,"0"0"-15"16,0 0 3-16,0 0 5 15,0 0 7-15,0 0 87 16,12 99-48-16,0-60-10 15,-2-1-4-15,-2-6-39 16,4-7 6-16,-5-8 28 16,-1-5-39-16,-3-6 0 15,-2-4 9-15,-1-2-3 16,0 0 28-16,0 0-9 16,0 0-14-16,0 0 25 15,0 0-24-15,0 0-5 16,0 0 0-16,0 2-6 15,0-2 2-15,0 0-3 0,0 0 0 16,0 0-1-16,0 0 1 16,0 0-49-16,0 0-135 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54.3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1531 326 16 0,'0'0'48'0,"0"0"35"0,0 0-29 15,0 0 13-15,0 0-28 16,0 0-1-16,0 0 8 16,647 2-25-16,-566-2-13 15,6 0 2-15,1 0-6 16,2 4-3-16,6-4 3 16,4 0-2-16,2 0 2 15,3 0-4-15,11 0 0 16,3 0 17-16,7 0-8 15,0 0-8-15,-1 0-1 16,2-4 2-16,2-4 4 16,-2-1-6-16,-1-1 0 0,-4 1 11 15,-5-2-9 1,0 4-2-16,-2 0 0 0,1 4 2 16,1-1-2-16,2 1-1 15,3 0 1-15,-5-2 3 16,-7 2-2-16,-1-3-1 15,-2 0 0-15,0-5 1 16,1 1-2-16,-8-1 1 16,-3 5 0-16,-5 1 10 15,-6 1-10-15,-2 0 6 16,-2 4-8-16,-2-4 4 16,-7 3-1-16,3-5-1 0,-2-1 0 15,6-2 7-15,3 1-7 16,2 2 0-16,-4-1 5 15,1-1-1-15,-6 3 3 16,-3-2-7-16,3-1 0 16,-2 2 2-16,2 1 2 15,-2 0-4-15,-2-2 0 16,-4 1 1-16,0 1 0 16,-1-2-1-16,-1 0 0 15,-2-4 5-15,-2 4-5 16,-8-1 0-16,-2 2-3 15,-7 2 6-15,-6-1-6 16,-3 5 3-16,-10 0 0 16,-9-3 1-16,-7 3-1 15,-7 0 0-15,-3 0 0 0,0 0-4 16,0 0-86-16,0 0 84 16,-9-7-205-16</inkml:trace>
  <inkml:trace contextRef="#ctx0" brushRef="#br0" timeOffset="150">8119 30 612 0,'0'0'0'0,"0"0"-45"15,0 0-43-15,0 0 71 0,0 0-113 16,0 0-63-16</inkml:trace>
  <inkml:trace contextRef="#ctx0" brushRef="#br0" timeOffset="307">8119 30 270 0,'-35'-17'0'0,"35"17"-208"16</inkml:trace>
  <inkml:trace contextRef="#ctx0" brushRef="#br0" timeOffset="486">8058 0 218 0,'0'0'83'16,"0"0"-76"-16,0 0 8 15,0 0 28-15,0 0-43 16,0 0-75-16,4 0-80 16</inkml:trace>
  <inkml:trace contextRef="#ctx0" brushRef="#br0" timeOffset="8874">214 493 123 0,'0'0'57'0,"0"0"-2"16,0 0-3-16,0 0 24 16,0 0 36-16,0 0-65 15,-93-25-28-15,76 25 12 16,-3 8-20-16,1 14-4 16,-1 1 17-16,0 6-9 0,7 3 19 15,5-1-30-15,6-3 0 16,2 1 6-16,0-4-7 15,0 1-3-15,2-3 0 16,13-6-7-16,4-2 4 16,4-8-52-16,3-4-33 15,4-3-27-15,4 0 13 16,2-10 2-16,-2-6-17 16,-1-4 44-16,-3 3 49 15</inkml:trace>
  <inkml:trace contextRef="#ctx0" brushRef="#br0" timeOffset="9191">344 682 24 0,'0'0'69'15,"0"0"66"-15,0 0 39 0,0 0-45 16,0 0-50-16,0 0-60 16,0 25-5-16,-8 3 7 15,3 1-16-15,5-4 5 16,0-5-10-16,0-1 7 16,9-7-17-16,8-4 6 15,8-6-16-15,-4-2-5 16,3 0 6-16,-4-16 19 15,-1-12-3-15,-3-4-23 16,-11-2 8-16,-2 7-26 16,-3 8 26-16,0 5 17 15,-3 6-21-15,-9 4 22 16,-1 2 16-16,0 2 5 16,1 0 5-16,2 0-26 15,3 0 0-15,3 0-1 0,2 0 1 16,2 2-3-16,0 2-17 15,0-2-71-15,23-2-19 16,10 0-26-16,7-17 3 16</inkml:trace>
  <inkml:trace contextRef="#ctx0" brushRef="#br0" timeOffset="9424">735 375 184 0,'0'0'130'15,"0"0"-49"-15,0 0-11 16,0 0-44-16,0 0 11 0,0 0 16 16,-9 155-28-16,9-110-3 15,0-4-8-15,0-3-13 16,3-1 13-16,6-7-14 16,-1-9-2-16,1-5-18 15,0-9-37-15,-1-7-32 16,5 0-63-16,0 0-28 15,4-19 91-15</inkml:trace>
  <inkml:trace contextRef="#ctx0" brushRef="#br0" timeOffset="9953">957 639 47 0,'0'0'158'0,"0"0"-29"15,0 0-56-15,0 0-4 16,0 0-30-16,0 0 4 15,0 0-41-15,4 174-1 16,8-170-2-16,-2-4-33 16,1 0 34-16,-2 0 2 15,-1-18 9-15,-1-7-18 16,-7-3 7-16,0 3-33 16,0 0 19-16,-5 9-25 15,-5 4 15-15,-2 6 24 16,2 3 6-16,3 1 26 15,3-1-31-15,4 3 0 0,0-2-2 16,0 0-37 0,0-1-36-16,13-1-64 0,11-2 115 15,2-4 22-15,2 2-35 16,-3 5 27-16,-7 3 9 16,2 0 7-16,-5 3 22 15,0 12 29-15,-2 1 7 16,-4 4-8-16,-2-3-12 15,-3 3 1-15,-2-3 14 16,-2-1-42-16,0-2 1 16,0-4-16-16,0-2 4 15,0-6 2-15,0 0-9 16,0-1-18-16,0-1 11 16,0 0-16-16,0-1-22 15,0-14-70-15,3-2 102 0,5-1 12 16,4-1 1-16,2 3 0 15,-1 3 3-15,4 0-3 16,-1 2-3-16,-1 2-19 16,3-2-77-16,-1 2-42 15</inkml:trace>
  <inkml:trace contextRef="#ctx0" brushRef="#br0" timeOffset="10217">1657 323 282 0,'0'0'108'0,"0"0"-101"15,0 0 26-15,0 0 56 16,0 0-54-16,0 0-1 16,-73 250 4-16,73-194-26 15,0 2 16-15,0-6-27 16,11-2-1-16,1-5 12 15,-4-8-9-15,-6-7-6 16,0-11-3-16,-2-6-26 16,0-4 5-16,0-4-38 15,-8-5-83-15,-12 0-52 16</inkml:trace>
  <inkml:trace contextRef="#ctx0" brushRef="#br0" timeOffset="10717">1373 649 206 0,'0'0'64'0,"0"0"-28"16,0 0 0-16,0 0 39 15,0 0-27-15,0 0-24 16,112 0-13-16,-73 0-11 16,2 0 1-16,-4-4-20 15,-1-8 19-15,-3-2-29 16,-3-1 18-16,-3 5-21 15,-8 4 23-15,-6 4-1 0,-5 2 9 16,-3 0 1-16,-3 22 20 16,-2 3 58-16,0 1-14 15,0 1-31-15,0-2 6 16,0-1-22-16,0-5-8 16,0-1 10-16,0-7-19 15,0-5-7-15,12-6-11 16,1 0-68-16,1-3 17 15,8-22 15-15,-2-1-16 16,-3-1 36-16,-2 9 33 16,-6 8 1-16,0 4 25 15,-5 6 20-15,0 0 17 16,-1 0-35-16,-1 0 11 16,2 4 20-16,3 5-26 15,2 3-3-15,1 0-9 0,1 0-14 16,2-3 0-16,3-2-6 15,-2-2-13-15,3-3-15 16,-1-2-35-16,-3 0-20 16,3-4-2-16,-2-21 30 15,3-12-70-15,2-12-29 16</inkml:trace>
  <inkml:trace contextRef="#ctx0" brushRef="#br0" timeOffset="10938">2163 377 24 0,'0'0'139'0,"0"0"-38"15,0 0-27-15,0 0-38 16,0 0 116-16,0 0-89 0,20 127-7 16,-15-86-16-16,-1-6-8 15,0-2-11-15,-1-1-10 16,-2-5 5-16,4-5-16 16,-1-8 0-16,0 1-5 15,3-3-16-15,-1-3-9 16,1 3-39-16,2 1-13 15,0 1-24-15,-2 2-66 16,1-2-29-16,-3-5 144 16</inkml:trace>
  <inkml:trace contextRef="#ctx0" brushRef="#br0" timeOffset="11228">2482 316 296 0,'0'0'40'15,"0"0"48"-15,0 0 43 16,0 0-52-16,0 0-14 16,0 0 0-16,113 151-30 15,-100-114-4-15,-3 1-31 16,-8-2 0-16,-2 2 7 15,-5 3-3-15,-16-7 0 0,-8-1-4 16,1-6-7 0,1-9-12-16,-1-8-36 0,10-8 13 15,6-2-98-15,12-12 6 16,0-31-227-16</inkml:trace>
  <inkml:trace contextRef="#ctx0" brushRef="#br0" timeOffset="11657">3862 401 136 0,'0'0'165'15,"0"0"-128"-15,0 0-27 16,0 0 77-16,0 0 30 0,0 0-52 15,13 248-17 1,-13-183-14-16,0-7-26 0,0-12 1 16,0-6 21-16,0-11-30 15,0-7 0-15,0-11 1 16,0-5-1-16,0-6 0 16,0 0-48-16,0 0-20 15,0-8 37-15,0-19-111 16,0-14-109-16,-4-9 104 15</inkml:trace>
  <inkml:trace contextRef="#ctx0" brushRef="#br0" timeOffset="12038">3899 384 69 0,'0'0'70'0,"0"0"-37"0,0 0 75 15,0 0-33 1,0 0 18-16,0 0-28 0,169 58-31 15,-140-35 4-15,-8 0-38 16,-7-2 3-16,-6 3-5 16,-8 0 5-16,0 5 0 15,-20 1-3-15,-12 3-3 16,-4-8-1-16,-2-5-33 16,3-11 14-16,4-4 18 15,9-5 5-15,12 0 0 16,7 0 14-16,3 0 6 15,0 0-20-15,16 6 11 16,10 4-9-16,4 5 47 0,6-3-34 16,0 1 11-16,-4 0-6 15,-3 2-3-15,-6-1 6 16,-3 0-23-16,-7 0 0 16,-4-4-1-16,-2 1 1 15,-3-2-20-15,0-2-21 16,1-3-55-16,2-4-51 15,1 0-130-15</inkml:trace>
  <inkml:trace contextRef="#ctx0" brushRef="#br0" timeOffset="12351">4832 338 203 0,'0'0'105'0,"0"0"-62"16,0 0-35-16,0 0 17 16,0 0 58-16,0 0-17 15,0 0-24-15,-280 160-42 16,270-128 3-16,5 6 17 16,5-2-20-16,0 3 7 15,2-5-2-15,15-6-1 16,3-5 19-16,0-5-23 15,-3-6-2-15,0-5-4 16,1-3 3-16,-1-4-17 0,3 0 19 16,-6 0-31-16,2-8 10 15,-5-9-76-15,-6-3-79 16,-5 3-8-16</inkml:trace>
  <inkml:trace contextRef="#ctx0" brushRef="#br0" timeOffset="12697">4598 647 105 0,'0'0'131'16,"0"0"-52"-16,0 0-33 16,0 0-1-16,0 0 47 15,0 0-59-15,88 0-29 16,-48 0 8-16,-1 0 0 16,0-8-3-16,-5-9-5 15,-5 7-1-15,-9-3-6 16,-12 2-44-16,-8 3 4 0,0 3-5 15,-4 1-27-15,-12 4 23 16,2 0 46-16,0 0 12 16,4 11 7-16,-2 15 10 15,3 3 30-15,5 6 49 16,3 0-52-16,1 4-24 16,0-2 10-16,0-2-22 15,4 0 7-15,2-4-21 16,2-3 0-16,0-4 5 15,-3-7-5-15,2-7-19 16,-2-8-31-16,6-2-33 16,2 0-70-16,6-20-106 0</inkml:trace>
  <inkml:trace contextRef="#ctx0" brushRef="#br0" timeOffset="13298">5286 443 126 0,'0'0'294'16,"0"0"-292"-16,0 0 85 16,0 0-42-16,0 0 1 15,0 0 16-15,0 214-23 16,0-181-14-16,0-2-25 16,0-1 5-16,4-4 4 15,0-3-9-15,1-5 0 0,-2-4-7 16,-2-6-2-1,-1-4-8-15,0-2-2 0,0-2 5 16,0 0 4-16,0 0 4 16,0 0-32-16,-11-19 25 15,2-8-33-15,3-4 17 16,-2-10-11-16,3-5 37 16,3-3 3-16,2 6 2 15,0 6 6-15,2 7 39 16,13 5-44-16,8 6 10 15,-2 1-10-15,1 6 5 16,-2 6 17-16,-3 3-21 0,-3 3 2 16,-1 0-6-16,-6 9-6 15,-7 14 6-15,0 7 8 16,-13 3-5-16,-8 3 27 16,1-8-30-16,7-6 0 15,6-2 0-15,7-7 0 16,0 1-5-16,3 0 0 15,21-1 5-15,7 3 16 16,7-1-14-16,0-1-2 16,-2 0 20-16,-9-3-19 15,-2 0 3-15,-14-1-4 16,-7 1 6-16,-4 2 0 16,-4 11 7-16,-29 2-3 0,-8 5-6 15,-2-7-8 1,1-3 4-16,9-5-5 0,7-10-57 15,6-6-40-15,12-13-190 16</inkml:trace>
  <inkml:trace contextRef="#ctx0" brushRef="#br0" timeOffset="13463">5916 756 596 0,'0'0'12'15,"0"0"29"-15,0 0 57 16,0 0-54-16,0 0-22 16,0 0-22-16,1 0-36 0,-1-12-101 15,0-13-386-15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39:53.5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284 156 43 0,'0'0'61'16,"0"0"2"-16,0 0 24 15,0 0-33-15,0 0-20 0,0 0-34 16,0 0 0-16,63-5 24 15,-11 5 6-15,14 0-23 16,5 4 22-16,8 0-27 16,1-3-2-16,9-1 9 15,7 0 0-15,13 0-7 16,2-1-2-16,7-10 0 16,-3-3-2-16,0 1 3 15,5 3-1-15,-3 1 0 16,-1 4 3-16,-3 0 1 15,-1 2-4-15,-3 0 0 16,-3-3 6-16,-5 2-5 16,-5 0 1-16,-3 0 5 0,3 3 2 15,1-2-9 1,-4 3 1-16,2-4-1 0,-9 3 1 16,-7-4-1-16,-4 2 0 15,0 1-5-15,-4-2 7 16,1 4-5-16,-5-3-6 15,-4 3 9-15,-3 0 3 16,-1 0-3-16,0 0 0 16,-2 0 1-16,-1 0-1 15,2 0 4-15,-2 3-4 16,3-3 0-16,-2 0-2 16,-1 0 6-16,-2 0-7 0,-1 0 4 15,-1 0-1 1,-2 0 5-16,0 0-5 0,1 2 0 15,4 0-3-15,2 0 5 16,-1 0-2-16,-2-2 0 16,-4 0 3-16,0 1-4 15,-4-1 1-15,-1 2 0 16,3-2 13-16,2 0-12 16,5 0 1-16,8 0 8 15,1 0-3-15,6 0 1 16,2 0-8-16,4-5 0 15,-1-5 22-15,3 2-20 16,0 2-2-16,3 2 0 16,-1-1-2-16,3 1-2 15,0 2-85-15,-2-2-17 0,4-4-134 16</inkml:trace>
  <inkml:trace contextRef="#ctx0" brushRef="#br0" timeOffset="3637">33 88 69 0,'0'0'67'0,"0"0"17"0,0 0-28 16,0 0 10-16,0 0 5 15,0 0 3-15,-22-21-29 16,19 21-18-16,3 0 2 15,-1 0-29-15,1 0 2 16,0 0 4-16,0 0-6 16,0 0-9-16,0 0 2 15,17 0 2-15,16 0 5 16,14 0 12-16,10-3-7 16,2-1 9-16,0 3-12 0,-3-4-2 15,-9 4 7 1,-3 1-5-16,-12 0-2 0,-9 0-5 15,-13 0-15-15,-6 0 15 16,-4 0-20-16,0 0 25 16,-4 0-8-16,-22 1 8 15,-13 8-92-15,-7 0-13 16,-4 1-43-16,-1 0 19 16</inkml:trace>
  <inkml:trace contextRef="#ctx0" brushRef="#br0" timeOffset="3677">33 88 61 0</inkml:trace>
  <inkml:trace contextRef="#ctx0" brushRef="#br0" timeOffset="3780">33 88 61 0,'37'37'78'0,"-37"-37"46"0,0 0-96 0,0 0-28 16,0 0 9-16,0 0 23 0,67 0 16 15,-24 0-26-15,10 0-22 16,6-4 0-16,4 1-38 16,4-1-63-16,-3-3-93 15</inkml:trace>
  <inkml:trace contextRef="#ctx0" brushRef="#br0" timeOffset="4116">755 156 191 0,'0'0'109'0,"0"0"6"0,0 0-84 15,0 0-21-15,0 0 31 16,0 0 29-16,0 0-47 16,172 102 15-16,-100-57-28 15,2-2 1-15,-5-4 18 16,-2 1-29-16,-8-9 0 16,-5-2 1-16,-5-12 6 15,-14-5-7-15,-10-6-7 16,-12-4 7-16,-6-1-7 15,-6-1 7-15,-1 0 0 16,0 0 8-16,0-3-8 16,-4-20-37-16,-15-12-177 0,-8-1-96 15</inkml:trace>
  <inkml:trace contextRef="#ctx0" brushRef="#br0" timeOffset="4363">1283 328 118 0,'0'0'20'16,"0"0"91"-16,0 0-24 16,0 0-2-16,0 0-22 15,0 0-6-15,211 195-32 16,-174-170-8-16,-3-2-5 16,-9-8-8-16,-11-7 11 15,-10-2-15-15,-1-5 0 16,-3 2 23-16,-3 2 0 0,-24 2 5 15,-13 0-28-15,-4-1 0 16,-5-2-1-16,6-4-37 16,4 0-25-16,6 0-39 15,12-4-93-15</inkml:trace>
  <inkml:trace contextRef="#ctx0" brushRef="#br0" timeOffset="4895">1973 243 302 0,'0'0'108'15,"0"0"-108"-15,0 0 6 16,0 0 6-16,0 0 51 16,0 0-23-16,150 40-38 15,-115-11 11-15,-11 3-13 0,-14 2-6 16,-10 1 6-16,0 1 5 15,-6-4-3-15,-15-7-2 16,1-9 0-16,4-8 5 16,8-7-2-16,3-1 2 15,5 0-5-15,0 0-6 16,7 0-36-16,18 0 38 16,2 0 4-16,9 5 20 15,-5 6-13-15,-4 3-7 16,-12 1 0-16,-8 7 0 15,-7 1 5-15,-4 2 1 16,-25 7 12-16,-8-1 0 0,-2-4-14 16,0-8-3-16,7-4-1 15,6-7 5 1,9-8-10-16,7 0-17 0,10-8-127 16,0-21-92-16</inkml:trace>
  <inkml:trace contextRef="#ctx0" brushRef="#br0" timeOffset="5212">3077 379 90 0,'0'0'88'0,"0"0"-23"0,0 0-22 16,0 0-2-16,0 0-2 16,0 0-1-16,-192 59-20 15,183-32 20-15,9 0-29 16,0 1 0-16,0-1 21 16,17-3-19-16,11-3 1 15,6-4-12-15,5-7-16 16,6-10 15-16,3 0-58 15,-3-10 16-15,4-20-26 16,-6-8-93-16,-9-1-19 16</inkml:trace>
  <inkml:trace contextRef="#ctx0" brushRef="#br0" timeOffset="6300">3320 203 123 0,'0'0'163'0,"0"0"-46"16,0 0-70-16,0 0-41 15,0 0 62-15,0 0-34 16,-67 190-7-16,59-139 3 16,4-6-25-16,0-4 16 15,-1-10-21-15,4-10 0 16,1-9 2-16,0-8-2 16,0-4-7-16,0 0-15 15,0 0-32-15,1-18-4 0,15-9 49 16,-1-3-23-16,0 6 14 15,2 6-3-15,-4 8 21 16,0 6 2-16,0 4 0 16,-1 0 13-16,-1 2-11 15,-2 14 36-15,3-1-6 16,-3 3-20-16,0 0-8 16,1 0-6-16,1-1 6 15,5-4-17-15,2-3-22 16,7-6-49-16,3-4 9 15,0 0-64-15,0-6 73 16,-2-14 39-16,-2-7 22 16,-2-1 3-16,-2-2 1 15,-7 2 11-15,-5 8 28 0,-8 7 2 16,0 9 58-16,0 4-23 16,-1 0-50-16,-18 0 79 15,1 3-88-15,-2 10-7 16,2 1 14-16,3-4-7 15,6-3 7-15,8-3-10 16,1 0-13-16,0 2 5 16,0 1-7-16,0 2-8 15,8-3 6-15,7-3-42 16,0-3 10-16,1 0-2 16,-3 0-5-16,-4 0 37 15,-4 0-10-15,0 0 14 16,-3 0 18-16,-2 0-16 0,0 0 5 15,0 0-7-15,0 0-2 16,2 2 2-16,-2 2 40 16,6 2-21-16,-5-4-5 15,2-1-12-15,1-1-1 16,2 0-1-16,7 0-30 16,4-5-30-16,7-14 19 15,5-9-59-15,-3 1-11 16,-1-1 15-16,-5 9 12 15,-2 4 84-15,-7 11 4 16,-5 4 35-16,-3 0-6 16,-3 1-5-16,0 17 115 0,0 7-14 15,0 2-49-15,-3-2-29 16,-6 0-25 0,5-7 21-16,0-8-37 0,1-1 5 15,3-2-7-15,0-5-8 16,0-2-2-16,0 0-12 15,0 0-60-15,0 0 9 16,0-11-23-16,5-11 82 16,8-5-17-16,0-2-9 15,2 8 29-15,-4 8-12 16,2 7 15-16,-5 3 9 16,1 3-3-16,0 0 23 15,-2 0 16-15,-2 0-21 0,3 9 34 16,-4 8-15-16,2 0-27 15,-6 4 31-15,3-4-38 16,-2 1 2-16,-1-3 4 16,0 1-15-16,0-2-1 15,0-3-4-15,0-3-21 16,0-2 16-16,0-2-31 16,0-4-70-16,3 0 20 15,4-4 11-15,3-19-33 16,6-9-14-16</inkml:trace>
  <inkml:trace contextRef="#ctx0" brushRef="#br0" timeOffset="6684">4088 393 5 0,'0'0'95'0,"0"0"-9"15,0 0 0-15,0 0-19 16,0 0-66-16,0 0 81 16,5 51 24-16,-5-16-55 15,0 3-15-15,0-7-8 16,0 1-28-16,0-8 27 15,0-5-27-15,0-5 0 16,0-6 1-16,0-4-1 16,0-4-8-16,0 0-6 15,1 0-11-15,3-4 2 16,3-24-49-16,1-7-40 16,4-6 52-16,-1 2 10 0,1 8 9 15,0 9 13-15,-4 11 28 16,0 8 7-16,-3 3 6 15,0 0 22-15,2 4 22 16,-2 13 47-16,3-2-58 16,0 1-8-16,1 2-21 15,-3-3 16-15,-2 0-31 16,3-2 2-16,-3 2-2 16,1-3-2-16,-3-3-24 15,0-1-55-15,2-6-69 16,-1-2-33-16,-2 0 49 15</inkml:trace>
  <inkml:trace contextRef="#ctx0" brushRef="#br0" timeOffset="7000">4346 490 103 0,'0'0'109'16,"0"0"51"-16,0 0-53 16,0 0-52-16,0 0-30 15,0 0-12-15,122 0 20 16,-105 0-33-16,-6 0 0 15,-2 0-4-15,-9 0-10 16,0 0-1-16,0-5 7 16,0-6-70-16,-16-2-27 15,-1 1 56-15,0 6 18 16,-2 2 13-16,0 4 18 16,5 0 11-16,-2 10 15 15,6 14 22-15,3 2 42 0,7 2-36 16,0-2-25-16,0 1 4 15,16-6-21-15,7 1 7 16,8-6-19-16,8-6-26 16,4-9 21-16,10-1-76 15,1-11-38-15,-7-24-85 16</inkml:trace>
  <inkml:trace contextRef="#ctx0" brushRef="#br0" timeOffset="7244">4890 115 94 0,'0'0'189'0,"0"0"-62"16,0 0-77-16,0 0-11 15,0 0 9-15,0 0-9 16,-66 110-9-16,62-74-10 16,2 4-14-16,-1-1 29 15,3 2-19-15,0-2-16 16,0-3 8-16,0-3-7 15,3-4 1-15,1-8-2 16,2-3-5-16,1-7 1 16,2-3-62-16,4-4-42 15,4-4-74-15,7 0-21 16</inkml:trace>
  <inkml:trace contextRef="#ctx0" brushRef="#br0" timeOffset="7524">5074 385 35 0,'0'0'197'15,"0"0"-57"-15,0 0-13 16,0 0-57-16,0 0-52 16,0 0 12-16,-77 8-5 15,71-1-14-15,2 0-9 16,4 2-2-16,0 1-18 16,0 2 15-16,17-1-16 15,5 1-4-15,3 0 5 16,4 0 18-16,-3 0 8 15,-5-1-8-15,-5-1 1 0,-5-1 2 16,-9-5-3-16,-2 0 0 16,0 4 0-16,0 0 16 15,-13 5-3-15,-3-2-13 16,3-4-25-16,5-7-26 16,3 0-201-16</inkml:trace>
  <inkml:trace contextRef="#ctx0" brushRef="#br0" timeOffset="7658">5323 485 397 0,'0'0'57'15,"0"0"-22"-15,0 0 76 16,0 0-84-16,0 0-27 16,0 0-1-16,3 33-94 15,-1-29-224-15</inkml:trace>
  <inkml:trace contextRef="#ctx0" brushRef="#br0" timeOffset="9314">6196 133 25 0,'0'0'70'16,"0"0"-15"-16,0 0 19 16,0 0-15-16,0 0-8 15,0 0-10-15,-7-15 8 16,7 12-21-16,-1 2 14 15,-2-2-31-15,3 1 1 0,-4 0 20 16,2 0-27-16,-2 2 17 16,1-1-4-16,2 1-3 15,-2 0 31-15,3 0-43 16,-2 0 3-16,-1 0 0 16,2 0-6-16,1 0 0 15,-3 0 0-15,3 0 1 16,0 0 5-16,0 0-6 15,0 0 0-15,0 0 9 16,0 0-8-16,0 0-1 16,0 0-3-16,0 0 3 15,0 0-15-15,0 0 6 16,0 0 2-16,0 0 5 16,0 0 4-16,0 0 2 15,0 0-4-15,0 0 0 0,-4 0 6 16,-3 0-6-1,-3 0 0-15,-3 0-7 0,-7 19 7 16,-2 14-8-16,-2 10 6 16,1 10 2-16,0 7 3 15,6 6-2-15,3 0-1 16,6-8 19-16,8-6-18 16,0-6-1-16,16-9 0 15,14-6 1-15,9-8-12 16,11-10-32-16,12-13-90 15,2 0-85-15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0:15.6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295 70 11 0,'-3'-5'17'0,"1"1"-9"16,-1 2 15-16,3 2 0 16,-1 0-11-16,1 0 5 15,0 0 6-15,0 0 30 16,0-2 28-16,-3 2-15 15,2-3 8-15,-4-2-32 16,3 1 6-16,-7-2-15 16,5 0-33-16,1 1 1 15,-1 1 6-15,4 4-2 16,-2 0-3-16,2-1 0 16,0 1 1-16,0 0-3 15,0 0-2-15,-3 0 2 16,3-4 5-16,-1 4-5 0,-3-1-1 15,-1-3-3-15,-3 0 4 16,-5 0-3-16,1-1-14 16,-1 4 6-16,1 1-7 15,-4 0-1-15,2 0-28 16,-7 0 7-16,9 0 40 16,-6 8-9-16,3 7-21 15,-2-2 13-15,5 5 15 16,-1-3-2-16,7-5 1 15,2-3 1-15,1-1 1 16,2 2 0-16,1-1-4 16,0 1 0-16,0-2 0 15,0 0-5-15,0 4 10 0,0 4-4 16,0 8 9-16,0 7-6 16,0 17 1-16,0 11 0 15,0 13 6-15,0 14-5 16,0 5 11-16,-4 0 0 15,1 1-7-15,-2-7-1 16,1-9-2-16,0-10 5 16,4-6 8-16,-4-7-7 15,4-10 0-15,0-12 1 16,0-7-8-16,0-12-1 16,0-4 0-16,0-4 0 15,0-2 7-15,0 0 3 0,0 0 15 16,0 0 8-1,0 0 2-15,0 0-1 0,0 0-19 16,0 0 1-16,0 0 4 16,0 0-19-16,0 0-2 15,0 0-1-15,0 1-5 16,0 6 4-16,0 1-2 16,4 1 2-16,9 1 0 15,0 1 2-15,2-5-1 16,3-2-1-16,2-1 6 15,-3 1-1-15,-3-3 2 16,-3 0 0-16,1-1 6 16,-2 3-10-16,3-1-8 15,4 0-94-15,3 0-48 16,-4-2-40-16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0:45.5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 53 34 0,'-6'-3'76'0,"-1"1"-1"0,3-1-66 16,-1 0 40-16,4 2 19 15,-2 1-39-15,3-3 24 16,0 2-14-16,0 1-6 16,0 0-11-16,0 0-12 15,0 0-5-15,0 0-5 16,0 0-16-16,3 0-38 15,20 0-12-15,17 0 63 16,11 0-3-16,8 0 6 16,7 0 2-16,1 0 1 15,6-2-6-15,7 0-16 16,0 1 17-16,3 1-21 16,-8 0 7-16,-11 0-1 15,-5 1 8-15,-2 4-9 16,-5-1 4-16,-1-4 9 0,2 0 1 15,2 0 1-15,3 0-7 16,1-9 10-16,-3-3 1 16,-2 1 1-16,-2 5-4 15,-2 3 2-15,-5 2 0 16,1 1 0-16,-3 0 0 16,-1 0 0-16,-4 0-1 15,0 0 1-15,-3 0 0 16,1 1-1-16,-3 3 3 15,1-4-2-15,2 0 0 0,-6 0 0 16,3 0 2 0,-1 0-1-16,-1 0-2 0,-1 0 1 15,0 0 0-15,0 0 1 16,2 0-1-16,-7 0 0 16,3 0 0-16,0 0 0 15,-2 0 0-15,1 0-1 16,-1 0 1-16,-5 0 2 15,0 0-2-15,-7 0 1 16,-6 0 3-16,0 0-2 16,-3 0-1-16,2 0 3 15,-2 0 4-15,2 0 11 16,-3 0-19-16,0 0 0 16,-2 0 7-16,-2 0 4 15,0 0 18-15,0 0 6 0,0 0-14 16,0 0 53-1,0 0-35-15,0 0-11 0,0 0 6 16,-2 5-34-16,-16 4-16 16,-12-3-241-16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0:48.3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69 0,'4'0'66'0,"8"0"-35"16,5 0-21-16,11 0 46 16,10 0-25-16,4 0-19 15,13 4 11-15,4 3-16 16,5-2 7-16,6 3-13 16,3-3-1-16,4-1 19 15,3-4-19-15,9 0 4 0,4 0 1 16,0 0-3-1,2 0-2-15,-7 0 0 0,-2 0 0 16,4 0 13-16,-5 0-13 16,-5 0 0-16,-11 4 9 15,-11 0-9-15,-9 2 0 16,-16-2 0-16,-12-2 5 16,-8 0-4-16,-8-2-1 15,-5 0 0-15,0 0 16 16,0 2-10-16,0-1-6 15,0 1-73-15,0-2-159 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0:49.1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18 0,'0'0'70'16,"0"0"-11"-16,0 0-2 16,0 0-20-16,0 0-37 15,0 0-17-15,16-8 17 0,21 10 8 16,10 16 22-1,12 7-18-15,9 4 0 0,11 0 7 16,13-3-16-16,8-3 6 16,3-10-8-16,0-5-1 15,-10-4 0-15,-9-4-1 16,-12 0 4-16,-11 0 7 16,-12 0-10-16,-16-4 0 15,-11 4 1-15,-14-3 4 16,-8 3 2-16,0 0-1 15,0 0 29-15,0 0-26 16,-4 0-9-16,-10 0-144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06.4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151 0 498 0,'0'0'107'15,"0"0"-107"-15,0 0 0 0,0 0 40 16,0 0 13-16,0 0-12 16,-77 269-13-16,69-220-27 15,8-6 26-15,0-6-23 16,0-7-4-16,21-4 3 16,5-8 3-16,7-6-12 15,5-11 6-15,1-1-27 16,3-9-23-16,-12-20-58 15,-19-11-232-15</inkml:trace>
  <inkml:trace contextRef="#ctx0" brushRef="#br0" timeOffset="157">0 219 631 0,'0'0'79'0,"0"0"-60"16,0 0 5-16,0 0-24 15,0 0 1-15,0 0-1 16,133 9 0-16,-66-7-51 16,-4-2-239-16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1:01.0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0 176 0,'0'0'18'0,"0"0"44"16,0 0-62-1,0 0-150-15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1:00.6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125 234 66 0,'0'0'53'16,"0"0"-4"-16,0 0-32 15,0-4-9-15,0-2 4 16,0 1-7-16,-8-2 4 15,-2 2 3-15,-1-1-10 16,-5 0 15-16,2 2-17 16,-2 1 5-16,3-1-3 15,2 4-1-15,2 0 2 16,1-1-1-16,3 1 7 0,1 0-9 16,4-2 22-16,0 2-4 15,0 0 8-15,0-2-5 16,0 2 4-16,0 0 5 15,0 0-30-15,0 0-12 16,0 0 3-16,13 0 9 16,16 0 0-16,8 0 3 15,9 0-3-15,4 0 5 16,1 0-2-16,8-1-3 16,0-3 0-16,1 0 0 15,3-1 4-15,7 1-4 16,1 1 0-16,9-1 4 15,-4 0-4-15,-1-1 0 16,-7 1-12-16,0-1-4 0,-3-1 14 16,3 0-8-16,-8 2 10 15,-3 0-2-15,-5 3-7 16,-4 1 5-16,-5 0 3 16,-1 0 1-16,-1 0 1 15,2 0-1-15,4 0 0 16,6 1 0-16,6 2 0 15,4-3-2-15,1 0 0 16,6 0 2-16,2-3 6 16,1-3-6-16,1 1 0 15,-2 1 0-15,0-1 2 0,2 1-4 16,-5 1 1 0,2 1 1-16,-4 2 4 0,-1-1-4 15,-6 1 0-15,-1 0 0 16,0 0 0-16,-1 0-3 15,4 0 3-15,-3 5 0 16,-4 3 0-16,-3 0 0 16,1-1 0-16,-3-2 2 15,1 0 0-15,0 1-4 16,-1-1 2-16,4 1 0 16,5-5 1-16,-1 2-1 15,-2 2 0-15,1-2 1 0,-1-2-1 16,0 1 0-1,1-2 0-15,-1 0 2 0,-3 2-4 16,1 0 2-16,-2-2 0 16,2 0 2-16,5 0-2 15,0 0-1-15,-1 1 0 16,2 3 1-16,2-1 3 16,1-1-3-16,0-1 0 15,1 2 2-15,8-3-2 16,-2 1-2-16,2 2 0 15,-2-2 4-15,-3 1-4 16,-7 0 2-16,-1 3 0 16,-1-4-1-16,1 1 2 15,0-2-1-15,-1 2 0 16,1-2 1-16,-4 0 0 0,-4 0-1 16,-4 0 0-16,-5 0 8 15,-5 0-8-15,-7 0 0 16,-7 0-2-16,-9 0 4 15,-5 0-5-15,-5 0 3 16,-4 0-15-16,0 0-8 16,0 0-21-16,0 0-166 15</inkml:trace>
  <inkml:trace contextRef="#ctx0" brushRef="#br0" timeOffset="175">5793 33 505 0,'0'0'28'16,"0"0"-28"-16,0 0-53 16,0 0-103-16,0 0 83 15</inkml:trace>
  <inkml:trace contextRef="#ctx0" brushRef="#br0" timeOffset="315">5793 33 136 0,'89'-33'18'0,"-89"33"-18"16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1:30.1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0 103 0,'0'0'73'0,"0"0"-70"0,2 3-1 15,18-2-2-15,10 1 16 16,7-2 20-16,9 0-8 15,-2 0-12-15,1 0-1 16,-4-2-11-16,-5 1 5 16,-3 1-9-16,1 0 0 15,2 0 5-15,5 0-5 16,2 0 0-16,7 0 5 16,2 0-5-16,-2 0 6 15,2 1 4-15,-2 1-9 16,3 2 9-16,-3 1-9 15,4 0-1-15,-2-1 5 16,2 0-3-16,0 0-1 0,1-2-1 16,-1 1 0-16,1-1 4 15,-1-2-4-15,2 2-2 16,-2 0 2-16,0 0 3 16,-2 4-2-16,1 0-1 15,-2 1 1-15,4 1-4 16,5 1 6-16,6 2-3 15,1-4 1-15,3 0 2 16,-3-3-3-16,1-1-1 16,-1-3 1-16,0 0-3 15,5 0 4-15,1 0-1 16,1 0 5-16,-2 0-3 0,-5 0 1 16,-3 0-3-16,-1 0 0 15,-1 0 1-15,-2 0-1 16,2 0 0-16,-4 0 2 15,1 0 4-15,1 0 7 16,2 0-13-16,-2 0 0 16,1 0 15-16,-1 0-14 15,2 0 2-15,5 0 3 16,0 0-1-16,1 0-5 16,-4 0-1-16,-2 0 1 15,-7-3 2-15,-5-8 0 16,-4 4 0-16,-3-5 12 15,-6 1-14-15,2 3 7 0,-6 2-4 16,-4-1-1-16,-7 4 8 16,-3 3-10-16,-6-2-1 15,-3 2-32-15,-3 0-56 16,-7 0-74-16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1:32.4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 99 0,'0'0'83'16,"0"0"12"-16,0 0-1 15,0 0-20-15,0 0-43 0,0 0 28 16,-16-6-30-16,16 6-4 16,0-1-18-16,0 1-7 15,0 0-15-15,27 0 15 16,5 0-1-16,9 10 1 15,5-1-4-15,0 1-8 16,0-1-1-16,1-1 11 16,3-2-7-16,0 0 3 15,4-5 0-15,1-1-3 16,5 0 8-16,6 0 1 16,-2 0 1-16,-1 0 1 15,0 0-2-15,-1 0 0 16,-4 0-1-16,1 0 2 0,0 0-1 15,1 0 6-15,1 0-2 16,-1 0-8-16,0 0 4 16,2-1 0-16,-2-3 0 15,-1 2 0-15,-2 2 0 16,-1-2 4-16,-3 2-2 16,1 0-2-16,5 0-1 15,-3 0 1-15,4 0-1 16,1 0 1-16,-1 0-2 15,3 0 2-15,0 0 0 16,-1 0 2-16,1 0-2 16,1 0-2-16,3-4 0 15,-1 0 2-15,-1 3 0 0,-2-2 4 16,-5 3-1-16,0 0-3 16,-7 0 0-16,2 0 0 15,-3 0-3-15,2 0 3 16,-2 0 0-16,1 0 3 15,4 0-3-15,-1 0-2 16,0 0-1-16,1 0 6 16,-1 0 0-16,-4 0-3 15,5 0 0-15,-4 0 3 16,8 0 0-16,0 0-6 16,3 0 2-16,1 0 1 15,3 0 0-15,-6 0 0 16,0 0 0-16,-2 0 1 15,-2 0 0-15,2 0-2 0,1 0 1 16,0 0 0 0,2 0 6-16,-2 0-6 0,-1 0 0 15,1 0 3-15,-3 0-1 16,0 0-2-16,2 0-5 16,1 0 5-16,-2 0 3 15,2 0-3-15,0 0 0 16,-3 0 6-16,1-1-6 15,-3-2 0-15,-7-1-2 16,-1 2 2-16,-3-1 5 16,-1 1-5-16,-5 2 0 15,0 0 2-15,-3-2-2 0,1 2 0 16,-2-2-3-16,-3 0 3 16,-2 2 3-16,-2 0-3 15,-6 0 0-15,-6 0 8 16,-2-1-6-16,-6 1-1 15,-2 0-1-15,-1 0 0 16,-3 0 16-16,0 0-14 16,0 0 10-16,0 0 5 15,0 0-5-15,0 0-2 16,0 0-10-16,0 0 3 16,0 0 12-16,0 0-12 15,0 0-3-15,0 0 21 16,0 0-6-16,0 0 15 0,0-3-16 15,0 3-6 1,0 0 25-16,0 0-30 0,0 0 10 16,0 0 2-16,0 0-11 15,0 0-4-15,0 0 0 16,0 0 0-16,0 0-3 16,0 0 3-16,0 0-4 15,1 0 1-15,3 0 3 16,4 0-2-16,0 0 2 15,-1-2 0-15,3 1 2 16,2-2-2-16,1 3 0 16,0 0-1-16,2-2 4 0,0 2-6 15,0 0 0 1,0 0 2-16,-1 0-15 0,-4 0 16 16,-1 0-4-16,-2 0 3 15,-2 0-3-15,3 0-1 16,-3 0 5-16,0 0 0 15,-3 0-2-15,1 0 2 16,-1 0 0-16,1 0 1 16,1 0 1-16,-3 0-3 15,2 0 1-15,-1 0 0 16,1 0-1-16,-3 0 1 16,1 0 0-16,-1 0 2 15,0 0-2-15,0 0 0 16,3 0-1-16,-3 0 1 15,1 0-2-15,-1 0 2 0,0 0 0 16,0 0 6-16,0 0-6 16,0 0 5-16,0 0-5 15,0 0 4-15,0 0 5 16,0 0-6-16,0 0-3 16,0 0 0-16,0 0-6 15,-4 0-67-15,-15-9-145 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2:46.0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 59 42 0,'0'0'33'16,"0"0"-5"-16,0 0-19 15,0 0 8-15,0 0 8 0,0 0-13 16,0 0-2 0,-9-39-7-16,5 36 10 0,0-1 2 15,-1 4 7-15,3-1-4 16,2 1-9-16,0 0 24 15,0-2-9-15,0 2-6 16,0 0 1-16,0 0 0 16,0 0-19-16,0 0 0 15,0 0-14-15,0 0-8 16,24 0 19-16,10 10 3 16,9 0 3-16,7-1 0 15,3-3-3-15,-1 0 6 16,-1-1-6-16,4-2 0 15,2-2 4-15,-3 3-2 16,1 0 1-16,-4 3-3 0,-1-2 6 16,-2-1-6-1,-3 1 0-15,4-5 0 0,-2 0 0 16,5 0 2-16,1 0-2 16,-3 0 5-16,0-9-1 15,-3 2-1-15,0 2-2 16,3 3-1-16,5 0 5 15,2 2-5-15,3 0 0 16,-1 0 1-16,1 0 2 16,-1 0 1-16,-2 0-4 15,-1 0 2-15,5 0-5 16,2 0 7-16,2 0-4 0,0 0 0 16,0 0 0-16,2 0 3 15,-1 0-3-15,-2 0 4 16,4 0-4-16,-3 0 1 15,0 0 0-15,-4-1-2 16,-1 1 2-16,-1-3 3 16,-2 0-4-16,-1 2 0 15,-2-7 3-15,-3 5 0 16,-1-1-3-16,0 2 0 16,0 1 0-16,0-2 3 15,3 3-3-15,1-4-3 16,-1 0 3-16,2 3-6 15,-5-2 6-15,0 2 2 0,-3-1 1 16,-1 0-3 0,1 1 0-16,6-3 0 0,0 4-2 15,4 0 5-15,6 0-3 16,0 0 0-16,0 0 0 16,1 0 1-16,-2 0-1 15,1 0 1-15,-3 0 0 16,2 0 1-16,-4 0 1 15,1 0-3-15,-5 0 0 16,1 0 2-16,1 0-2 16,-5 0 0-16,2 0-1 15,-1 0 4-15,0-1-3 0,3-1 0 16,-4 0 1 0,1-2-1-16,1 2 0 0,-2 0-1 15,2 2 1-15,-4 0 0 16,0 0-3-16,-2 0 3 15,-3 0-3-15,1 0 3 16,-1 0 0-16,3 0 1 16,-1 0 1-16,1 0-2 15,3 0 0-15,0 0 0 16,3 0 3-16,-4 0-2 16,1 2-1-16,0 4 0 15,-1-2 1-15,-5-3 4 16,5 4-4-16,1-3 8 15,0 0 1-15,0-2 2 16,-3 0-4-16,-4 0 6 0,-1 0 3 16,-5 0-13-16,-3 0-1 15,-1 0 5-15,-7 0-2 16,0 0 5-16,-6 0-11 16,-4 0 15-16,-4 0 5 15,-7 0-20-15,-1 0 0 16,-4 0 0-16,0 0 7 15,0 0-9-15,0 0 2 16,0 0-1-16,0 0-7 16,0 1-23-16,0 2-129 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2:57.4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423 8 20 0,'0'0'61'0,"0"0"-8"16,0 0-34-16,0 0 28 16,0 0 1-16,0 0-16 15,0 0 15-15,0 0-29 16,0 0-10-16,-8 0-2 15,-3 3-1-15,-6 18-5 0,-6 11 0 16,-10 4 1 0,-1 8 12-16,-6 1-10 0,0-1-2 15,-5 1 17-15,4-1-5 16,5-9 11-16,0-2-21 16,10-8 5-16,9-7 7 15,6-7-15-15,6-5-9 16,5-4 4-16,0-2 10 15,0 0-16-15,0 0-18 16,0 0-74-16,5-21-22 16</inkml:trace>
  <inkml:trace contextRef="#ctx0" brushRef="#br0" timeOffset="456">22 0 199 0,'0'0'94'0,"0"0"-53"15,0 0 20-15,0 0 19 16,0 0-80-16,0 0 10 16,46 25 10-16,-19-1 10 15,3 12 0-15,0 5-1 16,4 6-18-16,-1 7 5 0,-3-3-10 15,-1 2-3 1,-5-8 11-16,-5 0-13 0,-2-7-1 16,-1-6 11-16,-3-3-7 15,-5-8 6-15,-1-11-10 16,-2-1 0-16,-4-5 15 16,2-4-12-16,-2 1 0 15,-1-1 17-15,0 0-7 16,0 0 11-16,0 0-8 15,0 0-13-15,0 0 27 16,0 0-28-16,0 0-1 16,0 0 19-16,0 0-16 0,0 0 6 15,0 0-10 1,0 0 1-16,0 0-6 0,0 0 5 16,0-1-51-16,-18-15-146 15,-11-12-385-15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3:12.4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1 480 13 0,'0'0'24'0,"0"0"80"16,0 0-85-16,0 0 28 15,0 0 22-15,0 0-33 16,0 0 0-16,0-53-7 15,0 49-22-15,0 3 3 16,0-1 24-16,0 0 1 16,0 2-14-16,0 0-11 15,0 0 27-15,0 0-13 16,0 0 0-16,0 0-21 16,0 0-3-16,0 0 0 15,0 2-18-15,2 14 14 0,9 7 4 16,3 2 6-16,2 0-6 15,-1 3 10-15,0-3-7 16,2 1 3-16,-1-1-4 16,1-2 1-16,-1-4 16 15,-2-2-13-15,-1-6 7 16,-4-4 4-16,-1 1-5 16,0-8 10-16,0 0-3 15,8 0 0-15,14-12 39 16,16-24-15-16,14-15-25 15,14-15-13-15,6-8-1 16,5 2-4-16,4-2-1 16,-2 3 1-16,0 7 1 0,-11 11-1 15,-12 11 0-15,-13 10 0 16,-11 11 1-16,-15 8 0 16,-7 5-1-16,-10 4 0 15,-2 3 12-15,-3 1-10 16,-3 0 7-16,0 0 0 15,0 0 0-15,0 0 9 16,0 0-18-16,3-2 4 16,-3 2 1-16,0-2-5 15,0 2 0-15,0 0 0 16,0 0 5-16,0 0-5 16,0 0-13-16,0 0-41 15,0 0-35-15,0 0-235 0</inkml:trace>
  <inkml:trace contextRef="#ctx0" brushRef="#br0" timeOffset="158">1355 366 397 0,'0'0'45'0,"0"0"-35"16,0 0-6-16,0 0-4 15,0 0-274-15</inkml:trace>
  <inkml:trace contextRef="#ctx0" brushRef="#br0" timeOffset="293">1452 520 535 0,'0'0'21'15,"0"0"-21"-15,0 0-85 16,0 0-216-16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3:24.0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56 53 0,'0'0'44'0,"0"0"-6"16,0 0-13-16,0 0-17 15,2 0-1-15,18 0 15 0,10-2 6 16,10 0-3 0,6 2-3-16,5 0-2 0,5 0-20 15,7 0 1-15,12 0 5 16,0-2-6-16,8-6 2 16,-1-2 9-16,-3-1-10 15,-5 1-1-15,-7 2 0 16,-6 7 1-16,-7 1 5 15,-7 0-6-15,-3 0-9 16,-5 1 8-16,-5 10 2 16,-1-2 5-16,0-1-6 15,-1 0 3-15,-1-3 3 16,-4 0-6-16,5-2 0 16,-6 1 1-16,2 0-1 0,-2-2 0 15,-4-1 9-15,-2 3-7 16,-6-4 4-16,-6 0-2 15,-3 0 9-15,-2 0 0 16,-3 0 11-16,0 1-1 16,0-1-3-16,0 0-1 15,0 0 10-15,0 0-13 16,0 0-3-16,0 0-13 16,0 0-3-16,0 0-5 15,0 0-50-15,0 0-28 16,0 0-7-16,5 0-22 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3:00.1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747 760 95 0,'0'0'39'16,"0"0"-37"-16,0 0 41 16,0 0 16-16,0 0-8 15,0 0-15-15,185 2-4 16,-144 5-5-16,-3 3 25 15,-2-1-27-15,-2-1 0 16,-3 0 17-16,-1-2-25 16,1 4 6-16,4-6 7 15,0 0-21-15,3-4 29 0,6 0-28 16,4 0-8 0,4 0 15-16,4 0-17 0,5 0 0 15,-4 0 0-15,1 5 4 16,-3 4 4-16,-6 0-8 15,-2 4 0-15,-5-1 8 16,0-5-8-16,-5 2 2 16,-3-4 0-16,-5-1 6 15,-6-1 16-15,-1-3-24 16,-5 0 6-16,-1 0 26 16,-6 0-24-16,-2 0 3 15,-2 0-3-15,-2 0 0 16,-4 0 16-16,3 0-19 0,-3 0-5 15,0 0 27 1,0 0-24-16,0 0 8 0,0 0 4 16,1 0-14-16,2 0 32 15,-2 0-28-15,2 0-5 16,2 0 9-16,-4-3-4 16,-1 3-5-16,4 0 0 15,-4 0 1-15,0 0 12 16,0 0-13-16,0 0 0 15,0 0 11-15,0-2-7 16,0 2-8-16,0-4 1 16,0-6-24-16,-5-10-2 0,-25-16-237 15</inkml:trace>
  <inkml:trace contextRef="#ctx0" brushRef="#br0" timeOffset="25696">1063 713 36 0,'0'0'57'0,"0"0"-33"15,0 0 10-15,0 0-18 16,0 0 3-16,0 0-11 16,0 0-3-16,-143-93 5 15,142 93 18-15,1 0-28 16,0 0-2-16,10 0-27 15,26 7 29-15,13 8 7 16,17-3 2-16,14-1 8 0,13-6-17 16,11-1 10-1,2-3-2-15,1 2-7 0,-5-3-1 16,-11 0 0-16,1 0 4 16,-5 0-2-16,-10 0 0 15,-8 0 2-15,-14 0-4 16,-12 0 5-16,-13 0-4 15,-10 0 3-15,-6 0-3 16,-6 0 1-16,-6 0 4 16,-2 0-4-16,0 0 21 15,0 0 0-15,0 0-15 16,0 0 6-16,0 0-10 16,0 0-4-16,0 0 0 0,0 5-37 15,0 11-57-15,-6 8 26 16,-12-2-96-16</inkml:trace>
  <inkml:trace contextRef="#ctx0" brushRef="#br0" timeOffset="26323">1013 891 55 0,'0'0'0'0,"0"0"5"15,0 0-5-15,0 0 26 16,0 0-2-16,0 0-19 16,366 26 5-16,-248-21-10 15,4-5 3-15,-4 0-3 16,-14-3 4-16,-10-9-7 15,-12-2 3-15,-16-1 0 16,-10 2 3-16,-12-3-3 0,-15 4 4 16,-12 6 24-16,-8 3 11 15,-9-1 46-15,0-1 4 16,0-1-62-16,-3 0-15 16,-7 0-7-16,-5 4-7 15,2 2 2-15,-1 0-80 16,-4 8-102-16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3:37.4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43 16 0,'0'0'43'16,"0"0"-2"-16,0 0-13 15,0 0-11-15,0 0 4 16,0 0 17-16,0 0-13 15,0-18 15-15,0 18-3 16,0 0-4-16,0 0-6 16,0 0-27-16,0 0 0 0,0 0-9 15,0 0-3-15,16 0 12 16,7 0 17-16,5 0-15 16,2 2 3-16,3 1 2 15,0 0-6-15,1-3 3 16,5 0 0-16,3 0-2 15,2 0 6-15,-1 0-6 16,0 0-2-16,-2 0 3 16,-2 0-3-16,-3 0 0 15,-6 0-5-15,-6 0 10 0,-1 0-5 16,1 0 0 0,1 0 0-16,-2 0 1 15,1 0 0-15,0 0-1 0,-5 0 0 16,4 0 1-16,-5 0-3 15,4 0 1-15,2 0 1 16,0 0 1-16,-1 0-1 16,5 0 0-16,-6 0 0 15,6 0 1-15,-3 0-1 16,1 0 0-16,4 0-2 16,3 0 2-16,-3 0 2 15,7 1-2-15,-2 3-1 16,2 0 1-16,2-3 8 15,-2-1-8-15,0 0 0 16,2 0 6-16,-2 0 1 0,0 0-5 16,-3 0 0-16,-1 0-1 15,-3 0 1-15,-1 0-2 16,-2 0 0-16,0 0-1 16,-1 0 2-16,4 0-1 15,0 0 4-15,6 0-3 16,4 0 7-16,0 0 3 15,7-1-8-15,-1-7 4 16,1 4-5-16,6-1 1 16,-1 1-3-16,2 2 1 15,5 2-4-15,0-2 2 16,-1 2 1-16,1 0 1 0,-8 0 0 16,2 0-2-1,-1-2 0-15,-2 2 1 0,0-3 3 16,2 1-3-16,1-3 0 15,-3 4 8-15,0-2-6 16,-7 3-2-16,-2 0 0 16,-4 0 1-16,-2 0-2 15,-2 0 1-15,-6 0 0 16,1 0-3-16,-2 0 4 16,3 0-1-16,-5 0 2 15,2 3-1-15,0-3 6 16,-2 0-6-16,-1 0 0 15,-3 0 2-15,0 0-3 0,-3 0 0 16,0 0 0 0,0 0 0-16,-1 0-2 0,-3 0 2 15,-3 0 0-15,2 0 3 16,-4 0-3-16,-1 0-1 16,2 0-6-16,-1 1 7 15,-2 1-2-15,1-2 2 16,-1 3 0-16,-2-3 2 15,4 0 1-15,-1 0-3 16,-3 0 10-16,0 0-8 16,1 0 16-16,-4 0-3 15,-1 0-1-15,0 0 8 16,0 0-14-16,0 0-4 16,0 0-4-16,0 0-5 0,0 0-10 15,0 0-70 1,0 0-59-16,0 0-100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05.6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75 0 277 0,'0'0'46'16,"0"0"18"-16,0 0 15 15,0 0 8-15,0 0-57 16,0 0-7-16,-43 284-16 15,43-241 1-15,0-2-8 16,10-16-100-16,21-19-83 16,8-6-110-16</inkml:trace>
  <inkml:trace contextRef="#ctx0" brushRef="#br0" timeOffset="272">466 4 459 0,'0'0'117'0,"0"0"-70"15,0 0-19-15,0 0-27 16,0 0 24-16,0 0-18 16,-128 36-6-16,124-15-2 15,4 6-3-15,0 3 2 0,17-1-9 16,15 2 11 0,5-3 19-16,3-1-19 0,-9-4 0 15,-8 0-1-15,-13-5 3 16,-7-6-4-16,-3 4-6 15,-3 1 0-15,-21 4 8 16,-3-3 0-16,-5-2-18 16,6-7-25-16,12-9-153 15,10-13-36-15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3:42.8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51 0,'0'0'60'15,"2"-2"-34"-15,-2 2 29 16,3-2 28-16,4 2-32 15,1 0-32-15,7 0 16 16,10 0 51-16,8 0-45 16,9 0-6-16,4 0-9 15,4 0-16-15,4 4 2 0,2-3-4 16,3-1-7-16,4 0 9 16,0 0-9-16,-5 0 2 15,-11 0-6-15,-11 0 2 16,-14 0-1-16,-14 0-5 15,-6 0-18-15,-2 0 16 16,-2 0-43-16,-41-5-141 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3:43.9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 0 51 0,'0'0'93'0,"0"0"-88"15,0 0 9-15,0 0-3 16,0 0 16-16,0 0 23 15,5 0-3-15,-5 0 5 16,0 0-27-16,0 0-18 16,0 0-6-16,0 0-1 0,0 0-12 15,0 10-70 1,0 2-65-16,0 1 55 0</inkml:trace>
  <inkml:trace contextRef="#ctx0" brushRef="#br0" timeOffset="387">17 0 26 0,'-17'66'99'0,"17"-66"-21"15,0 0-24-15,0 0-7 16,0 0-7-16,0 0-19 16,186 53 3-16,-140-41 0 0,0-4-23 15,5 1 4 1,2-3-5-16,2 0 4 0,0-6-1 15,3 0 0-15,-3 0-2 16,-4 0 3-16,-6 0-2 16,-3 0-2-16,-4-10 0 15,1 1 4-15,-2 0 9 16,-4 6-13-16,-3-1 2 16,-1 2-1-16,-2 2 4 15,0 0-1-15,-4 0-4 16,2-2 1-16,-4-1 7 15,-1-2-8-15,1 3 1 16,0 0 0-16,0 0-1 16,3 0-2-16,2 2-1 15,1 0 3-15,6 0-4 0,0 0 0 16,9 0-16-16,1 0-30 16,-2 9-80-16,-2-4-91 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3:46.4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0 170 266 0,'0'0'0'0,"0"0"0"0,0 0 22 15,0 0-6-15,0 0 6 16,0 0-14-16,224 136 24 16,-181-135 5-16,2-1-8 15,1 0-20-15,1-17 16 16,-1-6-11-16,0-8-14 16,4-6-6-16,0-1 6 15,0 0 26-15,-3 5-25 16,-1 12 2-16,-4 6 7 15,-2 5 27-15,4 10-26 16,-1 0 3-16,6 0 12 16,-2 13 10-16,3 1-10 15,-3 2-18-15,2-1 23 0,-2 0-19 16,-1-1-2 0,1-4-10-16,3-4 6 0,-2-3-6 15,4-3-2-15,4 0 2 16,2 0 8-16,0-15-8 15,2 0 0-15,-2 1-4 16,-3 4 9-16,1 4-3 16,-1 6-2-16,-1 0 0 15,0 0-4-15,-1 0 7 16,2 0-3-16,-2 6 9 16,0 0-3-16,2 0 3 15,0-5-9-15,2 3 0 0,3-4 1 16,-1 0-1-16,7 0 0 15,1-1 0-15,4-7 7 16,2 0-15-16,2 4 4 16,-2 2 4-16,0 2 0 15,-9 0 0-15,2 0 0 16,-6 10 0-16,6 2 2 16,1-4-4-16,2-3 2 15,2-3 0-15,5-2 6 16,3 0-4-16,4-5-2 15,1-13-6-15,1-7 6 16,2 5 0-16,-1 0-5 16,-3 6 3-16,-3 2 0 15,-5 9 2-15,-4 3-5 16,2 0 5-16,3 3 2 0,0 9 9 16,0-2-11-16,1-4 0 15,-6-3 10-15,1-3-8 16,5 0-2-16,3 0 4 15,6-10-3-15,0-7-1 16,-3 5-2-16,-7 7 2 16,-4 5-4-16,-9 0 4 15,0 2 0-15,0 16-1 16,-1 1 2-16,0 3 2 16,0-4-3-16,-1-5 0 0,3-5 2 15,7-6 1 1,3-2-6-16,10 0 6 0,2-8-3 15,6-7 0-15,-3-3 0 16,-9 1 0-16,-7 7-2 16,-10 1 2-16,-7 5 0 15,-5 4-3-15,-7 0 7 16,-12 0-13-16,-8 0 9 16,-11 4-10-16,-13 6 6 15,-4-10-187-15,-51-4-318 16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3:59.4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190 320 258 0,'0'0'37'0,"0"0"25"0,0 0-39 16,0 0 44-16,0 0-9 15,0 0-23-15,0 0-17 16,-48-86-4-16,45 86 23 16,1 0-23-16,0 0 5 15,-2 0-12-15,0 0-6 16,1 0-2-16,-6 10-28 16,1 24 29-16,-5 10 6 15,-2 11-5-15,1 0 3 16,5-6-4-16,5-9 2 15,4-4 1-15,0-11-3 16,0-6 0-16,0-5 2 0,0-6 0 16,0-2-2-16,0-4 0 15,0-2-7-15,0 0-3 16,0 0-28-16,0 0-36 16,0-16-3-16,0-17-109 15,3-12-62-15</inkml:trace>
  <inkml:trace contextRef="#ctx0" brushRef="#br0" timeOffset="57">191 321 56 0</inkml:trace>
  <inkml:trace contextRef="#ctx0" brushRef="#br0" timeOffset="337">191 321 56 0,'-106'5'94'0,"106"-5"-27"0,0 0-20 16,0 0-32-16,0 0 31 16,0 0-10-16,116 38-6 0,-84-10-4 15,3 2-8-15,-2-1 3 16,-3-1-1-16,3 1-20 15,-5-2 0-15,-3-6 17 16,-7-5-16-16,-2-9-1 16,-10-3 6-16,-1-4-5 15,0 0 37-15,-1-18-9 16,0-19 31-16,1-11-45 16,0-5-13-16,-5 0-2 15,0 5 0-15,0 7 3 16,0 10-8-16,0 9 5 15,0 10 0-15,0 6 7 16,0 6-7-16,0 0-5 0,0 0-11 16,5 0-55-16,15 2-109 15,13 8 46-15,2-7-47 16</inkml:trace>
  <inkml:trace contextRef="#ctx0" brushRef="#br0" timeOffset="860">875 216 244 0,'0'0'16'0,"0"0"4"16,0 0 55-16,0 0 56 15,0 0-88-15,0 0-5 16,0 0-3-16,-108 225-16 16,95-184-10-16,3-8-9 15,3-8 6-15,6-7-12 0,-2-8 6 16,3-6-1-16,0-4-6 15,0 0-63-15,0 0 17 16,11-16 16-16,7-15-18 16,3-12-25-16,-1-9-49 15,-6 3 62-15,-2 2 10 16,-4 6 51-16,-3 9 6 16,2 15 56-16,-6 8 49 15,2 6 5-15,-1 3-22 16,5 0-69-16,3 8-16 15,11 19 14-15,6 8 30 16,1 4-15-16,3 1-12 0,-4-6 13 16,2-3-12-1,0-3-13-15,-7-5 9 0,-2-7-12 16,-4-8 1-16,-7-4-4 16,-5-4 5-16,2 0 15 15,5-16-15-15,2-19 41 16,0-10-14-16,-4 0-33 15,-1 4 9-15,-4 5-9 16,-1 4 4-16,-1 6 0 16,1 11-5-16,-3 5 0 15,0 6-3-15,0 4 3 16,1 0-37-16,10 0-107 16,5 0-287-16</inkml:trace>
  <inkml:trace contextRef="#ctx0" brushRef="#br0" timeOffset="971">1564 531 613 0,'0'0'80'0,"0"0"-42"15,0 0-38-15,0 0-17 16,0 0-288-16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4:14.1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20 105 0,'-4'0'226'16,"4"0"-187"-16,0 0-39 16,0 0 10-16,0 0 27 15,0 0-4-15,0 0 9 0,0 0-34 16,0 0 0-1,0 0 3-15,0 0-10 0,0 0 8 16,0 0-9-16,0 0 0 16,0 0 5-16,0 0-5 15,0 0-21-15,0 0-55 16,0-6-59-16,0-8-158 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4:17.0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91 62 0,'0'0'44'16,"0"0"31"-16,0 0-24 16,0 0 9-16,0 0-12 15,0 0-10-15,-21-18 23 16,21 18-7-16,0 0-39 15,0 0-11-15,0 0-4 16,0 0 0-16,0 0-3 16,0 0-15-16,13 0 18 0,8 0-4 15,5 6 6 1,4 3-2-16,10-1 9 0,3 0-3 16,3 1 5-1,4-6-11-15,4 3 4 0,2-1-3 16,7 0-1-16,7-3 0 15,6 1-1-15,0 0 1 16,1-3 5-16,-3 0-5 16,-3 0 0-16,-7 0 0 15,2 0 0-15,1-3 1 16,5-7 0-16,3 3 0 16,1 1 6-16,2 0-7 15,-1 4 0-15,0 0-1 16,3 0 1-16,0-1 0 15,3 0 0-15,0-2 7 0,-1 1-14 16,1 0 5-16,0 2-1 16,1-1 1-16,5-4 2 15,3 1-20-15,1 1 12 16,-9 0 8-16,-4 0 0 16,-4-1-13-16,0 0 13 15,1 0-6-15,-1 2 2 16,0 2 4-16,-4 1 1 15,-4 1 3-15,2-3-3 16,-5 3-1-16,1 0 1 0,-3 0-1 16,0 0 0-1,0 0 0-15,-1-1-2 0,1-3 3 16,-2 4-1-16,-4-4 1 16,-3 0 3-16,-2 2-8 15,1 0 6-15,-2 2-7 16,1 0 7-16,2 0-4 15,-4 0 4-15,0 0-5 16,0 0 7-16,-4 0-2 16,0 0-2-16,-3 0-4 15,0 0 4-15,-3 8 1 16,0-4-1-16,1 5-7 16,1-1 7-16,1-2 1 15,3 1 0-15,-1-1-1 16,-2-1 0-16,6 0 5 0,-2-3-5 15,-1 0 0-15,4-2 0 16,2 0-6-16,-2 0 7 16,4 0-1-16,1 0 10 15,-1 0-9-15,5 0-1 16,1 0-5-16,3 0 5 16,2 0 4-16,1 2-4 15,-1 0 0-15,2 1-1 16,7 2-3-16,7-1 4 15,-1 1 0-15,3 3 0 16,-3-5 0-16,-7 0 0 16,1 1 1-16,-1-1-1 15,3 6 0-15,3-3 4 16,-1 2-12-16,3-3 16 0,-6 3-20 16,1 0 17-16,-1 0-5 15,-4 1 5-15,-2-2-5 16,1-2 0-16,-3 0 0 15,-2 0 0-15,-4-1 0 16,-1 0 1-16,-5 1 2 16,-5-4-2-16,0-1-1 15,-7 2 0-15,-3-2-2 16,-9 0 2-16,-3 0 4 16,-10 2-4-16,-6-2 0 15,-4 1-2-15,-6 2 2 16,1-3 0-16,-3 0 10 15,0 0-3-15,0 0 11 0,0 0-18 16,0 1 4-16,0-1 3 16,0 0-5-16,0 0 5 15,0 0-7-15,0 0 0 16,0 0 12-16,0 0-4 16,0 0-7-16,0 0 14 15,0 0-13-15,0 0 5 16,0 0 7-16,0 0-14 15,0 0 24-15,0 0-23 16,0 0-1-16,0 0 10 16,0 0-3-16,0 0-3 15,0 0-2-15,0 0 5 0,0 0 13 16,0 0-10-16,0 0-3 16,0 0 20-16,0 0-16 15,0 0-3-15,0 0-6 16,0 0 7-16,0 0 0 15,0 0-9-15,0 0 0 16,1 0 3-16,-1 0-3 16,0 0-1-16,0 0 1 15,0 0 0-15,0 0 5 16,0 0-5-16,0 0 0 16,0 0 8-16,0 0-8 15,0 0 3-15,0 0-3 16,0 0 0-16,0 0-7 0,0 0 7 15,0 0 0-15,0 0 4 16,0 0-4-16,0 0-1 16,0 0 1-16,0 0 0 15,0 0 3-15,0 0-3 16,0 0 0-16,0 0 8 16,3 0-3-16,-3 0-5 15,0 0 0-15,0 0 2 16,0 0 5-16,0 0-7 15,0 0 0-15,0 0 4 16,0 0-3-16,0 0-1 16,0 0 0-16,0 0 2 15,0 0 10-15,0 0-12 16,0 0 0-16,0 0 6 0,0 0-6 16,0 0 0-16,0 0-1 15,0 0 1-15,0 0-1 16,0 0 1-16,0 0-6 15,0 0-2-15,0 0-50 16,0 0-66-16,0 0-84 16,-7 0-112-16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4:18.4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 31 9 0,'0'0'92'15,"0"0"33"-15,0 0-25 16,0 0-30-16,0 0 27 15,0 0-61-15,-17-12-13 16,17 10-13-16,0 2-10 16,0 0-8-16,4 0-9 15,20 0 17-15,11 0 11 16,10 0-11-16,11 0-1 16,6 0-7-16,5 0 8 15,0 0 0-15,-2 0 16 16,2-1-12-16,-1-3-1 0,-3 1-3 15,0 0 0 1,-9 1 4-16,-2-1-4 0,-11 3-4 16,-2 0 3-16,-9 0 2 15,1 3-2-15,-8 2 1 16,0-2 0-16,-6 1 11 16,-2-3-11-16,-3 1 0 15,0 1-4-15,-4-3 5 16,1 0-3-16,-5 0 2 15,3 0 0-15,-5 0 1 16,-2 0 3-16,0 0 2 16,0 0-6-16,0 0 0 0,0 0-19 15,-30 0-103 1,-29 0-216-16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4:20.2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0 189 175 0,'0'0'57'0,"0"0"23"16,0 0 3-16,0 0-10 0,0 0-73 15,0 0-5-15,-17 0-17 16,47 0 22-16,20 0 50 16,13 0-35-16,16 0-14 15,5 0 13-15,5 0-11 16,3 0-3-16,1 0 4 15,2 2-3-15,3-1 1 16,-5 2-2-16,-3 2 0 16,-10-5 6-16,-4 4-6 15,0-1 0-15,0 0-4 16,2-1 4-16,0 3-7 16,-3-4 10-16,1-1-3 15,2 0 2-15,-3 0-2 16,6 0 0-16,0 0-10 15,2-5 10-15,2 0 14 0,-1-3-14 16,2 3 0-16,3-1 4 16,4 2-4-16,0-2 0 15,0 4-5-15,-3-2 15 16,-13 1-16-16,-2-1 6 16,-4 0 0-16,-2 1-3 15,-2 1 3-15,2 0-1 16,-8 1-1-16,1-1 2 15,-6 0 3-15,1 2-3 16,-3 0 0-16,-2 0-3 16,1 0 5-16,-6 0-4 15,4 0 2-15,4 0-7 0,-2 0 6 16,1 0-10 0,-2 0 11-16,-1 2 1 0,-1 1 2 15,0-1-3-15,3 0 0 16,2-2 1-16,5 0-6 15,3 0 5-15,4 0 0 16,-1 0 4-16,-3-2-4 16,-3-3-5-16,-1 1 2 15,1 0 6-15,-2 2-4 16,5 2 1-16,0 0 0 16,3 0 2-16,-3 0-2 15,0 0 0-15,-3 0 0 16,2 0 2-16,-4 0-2 0,-2 0 0 15,-1 0 0 1,2 0 3-16,-3 0-3 0,2 0 0 16,0 0-3-16,1 0 8 15,-2 0-5-15,0 0 0 16,-2 0 0-16,-1 0 4 16,2 0-4-16,5 0 0 15,4 0-2-15,0 0 2 16,0 0 4-16,-3 0-4 15,1-3 0-15,-2-2-2 16,0 1 2-16,-1-1-3 16,3 1 2-16,1 0 2 0,4 0 0 15,-1 0-1-15,5 3 0 16,-3-3 4-16,0 4-4 16,2 0 0-16,-2 0-2 15,1 0 4-15,-5 0-7 16,0 0 5-16,-2 0 0 15,-2-3 4-15,-1 3-4 16,-2-2 0-16,1 2-3 16,-2 0 8-16,1 0-6 15,5 0 1-15,6 0 0 16,2 0 3-16,3 0-3 16,-1 0 2-16,-1 0-7 15,-2 0 10-15,-4 0-9 16,3 0 4-16,3-2 0 15,-1 0-1-15,1 2 1 0,-3 0-1 16,1 0-3-16,-5 0 4 16,-5 0 4-16,-3 0-4 15,-5 0 0-15,-4 0 1 16,-6 0-1-16,-3 0 0 16,-4 0 1-16,-9 0 0 15,-7 0 3-15,-7 0-4 16,-5 0 0-16,-5 0 2 15,0 0 1-15,0 0 1 16,0 0 31-16,0 0-15 16,0 0-3-16,0 0-17 15,0 0 0-15,0 2-7 0,-5 2-45 16,-8-2-93-16,-5-2-83 16</inkml:trace>
  <inkml:trace contextRef="#ctx0" brushRef="#br0" timeOffset="4399">8756 1 204 0,'0'0'102'16,"0"0"-101"-16,0 0 22 15,0 0 30-15,0 0-6 16,0 0 47-16,95 2-54 16,-53-2 2-16,5 0 17 15,2 0-33-15,2 0-23 16,-3 3 25-16,-4 3-27 16,-3 4 0-16,-9-2-1 15,-3 1 0-15,-8-4 4 16,-4-2-4-16,-5-3 0 15,-8 3 5-15,-1-3 0 16,-3 0-5-16,0 0 2 16,0 0 2-16,0 2 14 0,0-2-18 15,0 0 0-15,0 0-6 16,0 3 6-16,0 4-28 16,0 7-112-16,0 0-71 15,0-1-110-15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4:26.7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130 0 326 0,'0'0'76'0,"0"0"-66"16,0 0 15-16,0 0 38 16,0 0-3-16,0 0 18 15,0 0-49-15,37 23-14 0,-27-17 5 16,-1-2-13 0,-2 1 7-16,2 0-14 0,-4 3 0 15,3 0-7-15,-4-1-39 16,-3 3-99-16,-1-4-94 15</inkml:trace>
  <inkml:trace contextRef="#ctx0" brushRef="#br0" timeOffset="212">56 225 197 0,'0'0'85'0,"0"0"-16"15,0 0-4-15,0 0 30 0,0 0-51 16,0 0-35-16,-56 223 13 16,56-204-22-16,0-5 0 15,0-6-13-15,0-5-48 16,10-3-29-16,7 0-12 16,6-11-8-16,3-12-40 15</inkml:trace>
  <inkml:trace contextRef="#ctx0" brushRef="#br0" timeOffset="597">299 322 17 0,'0'0'96'0,"0"0"16"16,0 0 3-16,0 0-36 0,0 0 2 16,0 0-19-1,21 118-30-15,-21-100 0 0,0-12 9 16,0 1-29-16,0-2-2 15,0-5-10-15,0 0 0 16,0 0 5-16,0 0-5 16,0 0-38-16,0-13-13 15,13-9-15-15,9-4 20 16,2 4 1-16,5 2 32 16,-3 4 10-16,-1 8 3 15,2 0 0-15,-4 7 13 16,-3-1 22-16,-7 2 9 0,-4 0-23 15,-5 0-15 1,-1 0 30-16,-3 6-29 0,0 11 9 16,0 2-3-16,0 1 0 15,0 3-8-15,0-5-5 16,0-5-54-16,1 0-5 16,17-9-89-16,3-4 16 15,6 0-18-15</inkml:trace>
  <inkml:trace contextRef="#ctx0" brushRef="#br0" timeOffset="1770">744 336 42 0,'0'0'180'0,"0"0"-26"15,0 0 5-15,0 0-85 0,0 0-34 16,0 0 10 0,-16 13-20-16,3 9-21 0,1 3 10 15,2-1-4-15,5-4-13 16,5-2-2-16,0-4 0 15,0 3 3-15,9-6-3 16,12-4-1-16,9-5 0 16,3-2-23-16,2 0-7 15,-1-15-31-15,-3-7 7 16,-3-1 25-16,-7 0-15 16,-2 2 34-16,-6 1 9 15,-8 6 2-15,-2 4 11 0,-3 4-9 16,0 6 23-1,0 0 32-15,0 0-30 0,0 0-26 16,0 0-1-16,0 14 0 16,0 7 40-16,0 3-40 15,0-3 0-15,0-5 14 16,0-3-14-16,2-1 0 16,10-7 1-16,3-5 7 15,2 0-8-15,4 0 0 16,-2-17-19-16,4-6 17 15,-9-4-22-15,-1 0-4 16,-6 2 7-16,-7 7 17 16,0 8-4-16,0 2 5 15,-4 4-4-15,-13 4 1 16,-5 0 2-16,2 0 4 0,0 0 13 16,7 0 15-16,8 0-15 15,2 0-13-15,3 0 6 16,0 0-13-16,0 0-7 15,11 0 12-15,15 0-3 16,8 0 7-16,4-4-4 16,-4-1-6-16,-1 0 8 15,-5 5 1-15,-5 0-1 16,2 0 0-16,-5 3-4 16,-7 6 8-16,-5 2 4 15,-6-1-6-15,0 4 0 16,-2 2 22-16,0 3-22 0,0 3 4 15,0-3 1-15,-4 1-1 16,-3-7 7-16,6-1-13 16,-2-9 0-16,3-1 3 15,0-2-3-15,0 0 0 16,0 0 5-16,0 0 2 16,0-18-7-16,0-5-11 15,7-7 8-15,6 0-5 16,3 3 8-16,-4 0-5 15,3 5 3-15,-2 6 4 16,2 6-3-16,1 2 1 16,-3 4 0-16,-4 1 6 15,-1 3-6-15,-2 0 0 0,1 0-4 16,0 0 4 0,-3 4-2-16,2 7-2 0,3 2 4 15,-5 0 5-15,3-1-5 16,-2 4-6-16,-1-4 6 15,-3 5 6-15,2-1-6 16,-3-3-1-16,0-5 1 16,0-1-4-16,0-6 4 15,0-1 0-15,0 2 5 16,0-2 4-16,0 0 4 16,0 0-11-16,0 0 4 15,0 0 14-15,0 0-14 0,0 0-6 16,0 0 4-1,0 0-1-15,0 0 7 0,0 0-5 16,2 0-5 0,-2 0 41-16,0 0-34 0,0 0 9 15,0 0 7-15,2 0-18 16,3-10-5-16,0-6-2 16,7-5 2-16,4-4-7 15,2-3 7-15,5 3-17 16,0 0-23-16,-2 7-52 15,2 7-57-15,-5 7-49 16,-6 4-51-16</inkml:trace>
  <inkml:trace contextRef="#ctx0" brushRef="#br0" timeOffset="2500">1676 322 13 0,'0'0'112'0,"0"0"-14"16,0 0-11-16,0 0-21 15,0 0-15-15,0 0 22 16,77 58-55-16,-48-58 3 15,4-5-21-15,-3-13-1 16,-2 1-15-16,-11-1-73 16,-5 4 21-16,-12 1 11 15,0 3-14-15,0 4 35 16,-16 2 7-16,-5 4 2 16,-4 0 27-16,1 0 34 15,5 18 10-15,-1-3 15 16,7 4-10-16,6-2 1 15,6 0-21-15,1-3 6 16,0 1 0-16,4 0-22 0,18-2-5 16,6 0 0-16,7-3 3 15,3-2-6-15,7-6-5 16,0-2-85-16,1 0 7 16,-6-8-14-16,2-12-25 15,-9-3 56-15,-3 0 51 16,-9 3 10-16,-5 3 19 15,-5 4-5-15,-6 8 21 16,-5 3 15-16,0 2 22 16,0 0-36-16,-12 6-6 15,-5 12-11-15,-4 7 25 16,3 0 39-16,7-4-21 16,2 0-42-16,9-3 3 0,0-1 3 15,0-2-22-15,10 1-4 16,18-4-2-16,6-3 2 15,5-7 0-15,2-2-17 16,-2 0-18-16,-2-21-21 16,-4-7-4-16,-3-8 8 15,3-8 4-15,-5 0 43 16,-2 0 5-16,-7 3 11 16,-8 6 17-16,-4 7 3 15,-5 10 33-15,-2 7-2 16,0 6-13-16,0 5 3 15,0 0-28-15,0 0-24 0,0 19 0 16,0 11 46-16,0 8-25 16,-2 0 2-16,2 1-22 15,0-2 3-15,0 2 4 16,0-6-8-16,5 0 0 16,3-5 8-16,-2-10-8 15,-2-3-1-15,-1-7-67 16,-3-7-54-16,0-1-68 15,-3-3-32-15</inkml:trace>
  <inkml:trace contextRef="#ctx0" brushRef="#br0" timeOffset="2682">2391 304 351 0,'0'0'137'0,"0"0"-86"15,0 0-9-15,0 0-4 16,0 0 21-16,0 0-59 15,15-3 0-15,10 10 2 16,10-2 11-16,8-5-11 16,7 0-2-16,4 0-89 15,3-9-51-15,-8-10-108 16</inkml:trace>
  <inkml:trace contextRef="#ctx0" brushRef="#br0" timeOffset="3280">2891 78 362 0,'0'0'104'0,"0"0"-37"0,0 0-33 16,0 0-18-16,0 0 83 15,0 0-37-15,-46 126-35 16,33-82 12-16,0 3-25 16,3-1 10-16,2-2-24 15,5-6 8-15,3-10-11 16,0-7 3-16,0-7-1 15,7-3 1-15,10-8 0 16,4-3 0-16,8-2-34 16,3-20-6-16,-1-3 30 15,-5 1-29-15,-5 7 24 16,-8 5 15-16,-1 8 0 16,-11 3 0-16,2 1-5 0,-3 0 5 15,0 0 35-15,0 12-25 16,0 6 20-16,0-1-2 15,0-4-25-15,0-2 2 16,8-3-5-16,3-1-12 16,4-4-1-16,1 0-41 15,3-3-75-15,-2 0 86 16,-1 0-48-16,-4-6 66 16,-3-5 22-16,0 6 3 15,-5 1 52-15,0 3 10 16,-1 1-5-16,1 0-6 15,1 6-15-15,2 15 5 0,-3 6-16 16,0 2 0-16,-2 1 6 16,1 3-31-16,-3 0 0 15,0 2 12-15,0-4-10 16,0-6 0-16,0-6-2 16,-8-5 0-16,0-5-5 15,-5-5 10-15,-3-4-5 16,-5 0 0-16,-5 0 0 15,-4-22-34-15,-3-9-35 16,0-13-62-16,5-12-44 16,2-10-245-16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4:30.6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155 123 150 0,'0'0'167'0,"0"0"-151"16,0 0-13-16,0 0 43 16,0 0 1-16,0 0-27 15,3-1-6-15,-3 1-10 16,0 0 17-16,0 0 0 15,0 0 17-15,-3 0 25 16,-14 0-63-16,-8 0 3 16,2 0-3-16,1 0 13 15,3 17-4-15,-1 7 6 16,6-1-3-16,4 3 20 16,5-5-32-16,5 0 0 0,0-5 10 15,0 0-10-15,10-6-2 16,9-3-2-16,5-7-6 15,5 0-5-15,-3-10-68 16,-1-15 24-16,0-3-12 16,-4 1 17-16,-4 6 45 15,-4 9 6-15,-6 6 3 16,-2 6 19-16,-4 0-10 16,3 0 19-16,-1 17 47 15,-1 5-25-15,2 2-16 0,-1 1 0 16,1-4-33-16,5-3 32 15,-4-6-33 1,7-4 0-16,-1-5-5 0,2-3-1 16,2 0-36-16,2-3-58 15,1-18-31-15,-1-9-11 16,-4-1-24-16</inkml:trace>
  <inkml:trace contextRef="#ctx0" brushRef="#br0" timeOffset="344">402 148 110 0,'0'0'123'0,"0"0"-18"15,0 0-67-15,0 0 51 16,0 0 17-16,0 0-62 16,9 89-13-16,-9-68-19 15,0-5-7-15,0-3 13 16,0-5-17-16,0-3-1 16,0-4 12-16,0-1-12 0,0 0 0 15,0 0-20-15,0-11-33 16,3-9-34-16,7-3 19 15,6-2 17-15,5 4 45 16,1 6-1-16,-1 2 7 16,2 6-1-16,-2 5 1 15,-2 2 36-15,1 0-10 16,-3 10 24-16,-1 12 11 16,-7-1-33-16,-4 2 0 15,0 2-5-15,-3-4-14 16,-2-2 13-16,0-3-22 0,0-5 0 15,0-4-2 1,5-5-70-16,2-2-91 0,1 0-35 16,5-18-8-16</inkml:trace>
  <inkml:trace contextRef="#ctx0" brushRef="#br0" timeOffset="728">805 102 342 0,'0'0'23'15,"0"0"25"-15,0 0 48 16,0 0-25-16,0 0-18 16,0 0-35-16,0 164 26 15,0-144-44-15,-3-6 0 16,3-6 12-16,0-3-9 16,0-5 1-16,0 0-4 0,0 0-20 15,0 0 19-15,0-8-46 16,0-11 2-16,3-1 38 15,11 1-8-15,4-1 9 16,0 6 2-16,-4 5 4 16,2 3 6-16,-3 4-3 15,-1 2 1-15,-3 0 26 16,2 0-16-16,-5 13 6 16,1 4 1-16,-2 2-11 15,-4 1 22-15,2-2-27 16,-3 0-5-16,1-1 12 15,4-7-12-15,-1-2-11 0,6-3-59 16,0-5-35-16,7 0-42 16,7-5-15-16,1-18-69 15</inkml:trace>
  <inkml:trace contextRef="#ctx0" brushRef="#br0" timeOffset="980">1157 221 16 0,'0'0'212'0,"0"0"-149"16,0 0 53-16,0 0 1 15,0 0-41-15,0 0-11 16,8 102-34-16,-2-86 26 16,2-9-57-16,1-1 0 15,3-6 14-15,0 0-12 16,1 0 7-16,0-3-9 0,-6-15 4 16,-5-2 1-16,-2 0-5 15,0 1-17-15,-6 0 12 16,-14 3-17-16,-1 5 7 15,0 2 3-15,4 5-8 16,4 3 9-16,9-2-5 16,4 3-104-16,0 0-135 15</inkml:trace>
  <inkml:trace contextRef="#ctx0" brushRef="#br0" timeOffset="1546">1386 173 337 0,'0'0'167'15,"0"0"-167"-15,0 0 4 0,0 0-4 16,0 0 53-16,0 0-33 16,133 7 1-16,-90-7-20 15,1 0 8-15,-10 0-2 16,-8 0-7-16,-6 0-11 16,-10 0-30-16,-6 0-105 15,-4 0 18-15,0 0-23 16</inkml:trace>
  <inkml:trace contextRef="#ctx0" brushRef="#br0" timeOffset="2055">1592 0 19 0,'0'0'161'0,"0"0"-140"0,0 0-17 16,0 0 58-16,0 0 24 15,0 0 6-15,0 3-23 16,0 1-23-16,0-4-8 16,0 0-2-16,0 1-15 15,0-1 22-15,0 0-35 16,0 0 0-16,0 0 14 16,0 0-22-16,0 0 7 15,0 0-7-15,0 0 0 16,0 0 14-16,0 0-14 15,0 0 0-15,0 0 13 16,0 0-9-16,0 0-7 0,0 0 3 16,0 0 0-16,0 0 3 15,0 0-1 1,0 0-2-16,0 0 0 0,0 0-1 16,-5 0-26-16,-3 17 12 15,-5 7 15-15,-1 12 7 16,-5 2-2-16,6 5-5 15,4-5 0-15,5 0-4 16,4-5 3-16,0-5-3 16,0-3 4-16,7-4 7 15,12-6-7-15,5-7 0 0,6-6 0 16,6-2 0 0,0 0-2-16,4-5-32 0,-1-6-40 15,-1 2-72-15,-1 1-22 16,-2 3 22-16,-2-3 7 15</inkml:trace>
  <inkml:trace contextRef="#ctx0" brushRef="#br0" timeOffset="2729">2009 270 44 0,'0'0'56'0,"0"0"1"16,0 0-9-16,0 0-12 15,0 0 11-15,0 0-30 0,26-58 8 16,-24 50 4-1,-2 5-5-15,0-2 2 0,0 1-5 16,0-2 11-16,0 2 24 16,-2 2-46-16,-6-2 0 15,-5 4-10-15,-3 0 0 16,-1 0 2-16,-3 0 5 16,-2 8 5-16,1 12 24 15,1-2-22-15,3 7-3 16,4-2 21-16,4-2-24 15,6-1 11-15,3-7-19 16,0 4 1-16,0-9-1 16,10 1 2-16,12-7-2 15,1-2 0-15,1 0-27 16,0-11-12-16,-2-7-2 0,-5 0 20 16,-4 6 14-16,-6 4 7 15,-3 5 0-15,-4 3 12 16,0 0 8-16,0 0 7 15,0 0-11-15,0 6-15 16,0 11 45-16,0 1-36 16,0-3-2-16,0 1-1 15,0-4-7-15,5-1 0 16,9-3-3-16,5-2 6 16,2-6-9-16,5 0-52 15,2 0 6-15,2-21-44 16,1-8 3-16,-1-2-2 0,1-9-11 15,-4-5 25 1,0-1 59-16,-4 10 22 0,-7 11 34 16,-6 11 102-16,-7 10-30 15,-3 4 8-15,0 0-30 16,0 0-77-16,0 22 22 16,0 11 31-16,0 4-26 15,0 2 9-15,1-6-22 16,5-5-11-16,0-7-10 15,1-6 4-15,-3-5 1 16,-2-2-5-16,-2-5-50 16,0-3-31-16,0 0-14 15,-17 0-141-15</inkml:trace>
  <inkml:trace contextRef="#ctx0" brushRef="#br0" timeOffset="3517">2224 200 232 0,'0'0'151'15,"0"0"-147"-15,0 0 6 16,0 0 7-16,0 0 36 16,0 0-26-16,102 26-12 15,-65-15-15-15,-3-1 4 16,6-1 3-16,-5 1-7 16,2-1 0-16,-3 3 0 15,-1-3 1-15,-1-2-2 16,-4-5 0-16,-3-2 1 15,-4 0 3-15,-5 0-3 0,-6-5-8 16,-3-8 6-16,-7 0 1 16,0-3-9-16,-7 0-49 15,-12 3 30-15,-8 5 18 16,4 4 3-16,-1 4 8 16,2 0 48-16,2 9-11 15,10 7-22-15,3 7-15 16,7-5 3-16,0 4 11 15,2-4-13-15,20-2-1 16,6-6 15-16,7-1-15 16,6-7-1-16,7-2-33 15,2 0-55-15,2-6 39 16,-2-12-64-16,-3 0 53 0,-5-5 34 16,-9 0 12-1,-8 1 15-15,-9 5 9 0,-7 3 14 16,-5 7 51-16,-4 4 47 15,0 3 18-15,0 0-52 16,-7 0-56-16,-8 12-3 16,-5 12-3-16,3 3 1 15,4 2 22-15,6-2-39 16,7-1-5-16,0-1 18 16,0-3-22-16,9-4 0 15,8-6-4-15,7-12 4 16,2 0-2-16,6-4 2 0,-1-20-50 15,1-7-12 1,-5-9-10-16,0-1 27 0,-6-3-22 16,-2-5 28-16,-3-1 37 15,-8 6-14-15,-5 9 16 16,-3 9 39-16,0 14 38 16,0 7-31-16,0 5 12 15,0 0-23-15,0 0 10 16,0 5-36-16,-7 19 5 15,-2 11 27-15,1 5-21 16,4 1 1-16,1-3-5 16,3-2-16-16,0-3 12 15,0-3-12-15,4-6 0 16,15 4-5-16,3-9-43 16,3-6-139-16,-1-10-109 0</inkml:trace>
  <inkml:trace contextRef="#ctx0" brushRef="#br0" timeOffset="3653">3501 473 104 0,'0'0'444'16,"0"0"-363"-16,0 0-54 15,0 0 47-15,0 0-21 16,0 0-28-16,0 2-17 16,1-2-8-16,-1 0-96 15,0-9-202-15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02.1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0 282 106 0,'0'-4'113'0,"0"-1"8"16,0 5-34-16,0 0 10 15,0 0-16-15,0 0-36 0,0 0-32 16,0 0-13 0,0 2-21-16,7 31 7 0,3 26 1 15,3 21 10-15,-1 12 3 16,1 6 9-16,-4-6 0 15,-3-5-9-15,-2-9 0 16,-3-13 1-16,2-12-1 16,-1-18 0-16,1-14 5 15,-3-11-1-15,1-8-2 16,-1-2-2-16,0 0 0 16,0-12-1-16,0-27-109 15,0-24-210-15</inkml:trace>
  <inkml:trace contextRef="#ctx0" brushRef="#br0" timeOffset="493">17 260 223 0,'0'0'79'0,"0"0"-74"15,0 0 12-15,0 0 53 16,0 0 3-16,0 0-16 15,608-139-30-15,-405 107 5 16,15 6-23-16,9 9-9 16,-6 9 9-16,-7 3-8 15,-8 5 5-15,-17 0-6 16,-8 0 0-16,-8 0 5 0,-13 0-5 16,-16-6 0-16,-22 0 1 15,-33 0 0-15,-25 0-2 16,-19 4 0-16,-22 2 1 15,-11 0-8-15,-7 0 8 16,-2 0 0-16,-2 0 7 16,-1 0-5-16,0 0 1 15,0 0-3-15,0 0-14 16,0 18 13-16,0 23 1 16,0 22 1-16,0 16 12 15,0 11-8-15,0 4-2 16,0 0-3-16,3-8 0 15,-2-4 10-15,5-8-10 16,-6-11 0-16,0-8 0 16,0-12 3-16,0-15-2 0,0-10-1 15,0-10 0-15,0-8-3 16,-6 2 3-16,-4-2-36 16,-10 0-43-16,-13 0-169 15</inkml:trace>
  <inkml:trace contextRef="#ctx0" brushRef="#br0" timeOffset="882">412 834 51 0,'0'0'46'0,"0"0"-23"16,0 0-23-16,0 0 0 15,0 0 105-15,0 0 25 16,254 26-69-16,-89-25 22 16,35-1-38-16,29 0-4 15,13 0-7-15,-10-5-24 16,-6-4 19-16,-28 5-27 15,-22 0 0-15,-25 4 9 16,-23 0-10-16,-24 0 4 0,-25 0-5 16,-29 0 0-16,-23 0 2 15,-15 0-2-15,-8 0 0 16,-4 0 6-16,0 0 16 16,0 0-5-16,-2 0-17 15,-25 0-27-15,-17-13-252 16</inkml:trace>
  <inkml:trace contextRef="#ctx0" brushRef="#br0" timeOffset="1454">3629 430 454 0,'0'0'0'0,"0"0"-52"16,0 0 52-16,0 0 34 0,0 0 6 15,0 0 15-15,0 0-7 16,617 28-26-16,-526-32-7 15,-19-3-15-15,-22 3 4 16,-24 1-12-16,-18 3 1 16,-8-4-47-16,0-2-2 15,-34-6-121-15</inkml:trace>
  <inkml:trace contextRef="#ctx0" brushRef="#br0" timeOffset="1702">3845 242 414 0,'0'0'52'0,"0"0"31"0,0 0-29 15,0 0-12-15,0 0-37 16,0 0 11-16,-129 7-24 16,105 23 8-16,5 2 0 15,8 1-9-15,9-4 6 16,2 0-2-16,0 2 4 15,17 0-5-15,13-1 1 16,13-1 5-16,12-6-20 16,12-2-43-16,9-10-80 15,3-9-65-15</inkml:trace>
  <inkml:trace contextRef="#ctx0" brushRef="#br0" timeOffset="2759">4832 150 558 0,'0'0'106'16,"0"0"-106"-16,0 0-15 15,0 0-4-15,0 0 19 16,0 0 66-16,-21 170-40 16,17-105-24-16,4-10 13 15,0-11-15-15,1-11-2 16,23-9-4-16,9-15-34 15,12-9 1-15,8-18-32 0,5-34-12 16,-2-10-28 0,-6 1 15-16,-16 12 69 0,-9 20 27 15,-17 15 55-15,-5 14 34 16,-3 0-47-16,0 0-31 16,0 13-11-16,0 15 6 15,0 14 72-15,2 0-24 16,0-1-33-16,4-6-4 15,6-7-17-15,1-7 0 16,7-4 1-16,5-12 2 16,10-5-2-16,8-16-1 15,10-31-12-15,1-19 9 16,2-16-39-16,-8-4 18 16,-12 4 23-16,-9 11-1 0,-14 25 2 15,-8 19 28-15,-5 15 22 16,0 10 22-16,0 2-70 15,0 0-2-15,-9 20-8 16,-15 23 8-16,-5 18 6 16,-4 6 1-16,6-1-5 15,3-1 14-15,4-7-16 16,7-11 0-16,4-11-2 16,5-15 2-16,4-9-8 15,0-8 5-15,0-3-10 16,0-1 1-16,8 0 4 15,8 0 8-15,4 0 9 16,-6 0-5-16,2-3 0 0,-6 1-1 16,2 2-1-1,-7 0-4-15,0 0-3 0,-2 0 5 16,-1 0-3-16,4 0 3 16,1 5-5-16,6 3 3 15,4 2-10-15,8 3-2 16,6-3-15-16,5 1 2 15,3-2 25-15,-1-4-16 16,-1-4 15-16,-4-1-3 16,-7 0 3-16,-6-5 3 15,-7-12 7-15,-4-6 7 16,-5-2 24-16,-4-2-27 0,0 3 11 16,0 7 8-16,-16 5-21 15,2 6-9-15,0 6-1 16,1 0-21-16,0 0 22 15,0 10 6-15,4 3-6 16,1 1 6-16,1-2-6 16,5 1 0-16,2 2-5 15,0 1 3-15,0-2-7 16,0-5-29-16,9 0-52 16,6-9-2-16,0 0 28 15,1 0 31-15,-8 0 5 16,-2 0 28-16,-3 0 6 15,-3 0 21-15,0 0 17 0,0 0-39 16,0 13 4 0,0 8 19-16,0-1 37 0,0 0-57 15,7-3 11-15,3-4-19 16,6-8 3-16,9-5-15 16,10 0 4-16,11-33-48 15,8-18-76-15,-3-15-43 16</inkml:trace>
  <inkml:trace contextRef="#ctx0" brushRef="#br0" timeOffset="2970">6293 89 253 0,'0'0'174'15,"0"0"-107"-15,0 0-67 0,0 0 0 16,0 0 54 0,0 0 12-16,-50 196-22 0,42-132-39 15,3-5 2-15,5-8 18 16,0-6-25-16,0-8 0 15,2-10 0-15,14-5 1 16,-4-6 2-16,0-11-3 16,-3-1-4-16,1-4-21 15,1 0-56-15,-1-22-22 16,-10-17-98-16</inkml:trace>
  <inkml:trace contextRef="#ctx0" brushRef="#br0" timeOffset="3142">6093 302 332 0,'0'0'162'0,"0"0"-162"0,0 0-29 15,0 0 29-15,0 0 16 16,0 0 21-16,165 53-17 16,-88-53-20-16,4 0-6 15,8-11-111-15,-3-19-67 16</inkml:trace>
  <inkml:trace contextRef="#ctx0" brushRef="#br0" timeOffset="6095">990 260 389 0,'0'0'104'15,"0"0"-39"-15,0 0-3 16,0 0-62-16,0 0-12 16,0 0-8-16,-12 81 20 15,12-25 28-15,3 5-28 0,2-7 5 16,0-6-2 0,-5 0 0-16,5-8 4 0,-3-6-1 15,-2-11-5-15,2-9 6 16,-2-5-7-16,3-9 0 15,-3 0-2-15,0 0 2 16,0 0-1-16,-7-25-13 16,-16-10-116-1,-9-5 66-15,1 7-4 0,-2 9 52 16,0 11 7-16,7 9 18 16,0 4 8-16,2 0 95 15,3 9-57-15,0 11-19 16,9 6-36-16,0 6 12 15,8-1-14-15,4 0 2 0,0-5-12 16,14-1 12-16,16-6-6 16,16-11-4-16,14-8-89 15,19-4 2-15,7-29-15 16,0-8-51-16</inkml:trace>
  <inkml:trace contextRef="#ctx0" brushRef="#br0" timeOffset="6446">1297 581 54 0,'0'0'121'16,"0"0"4"-16,0 0 42 15,0 0-46-15,0 0-87 16,0 0-27-16,0 0-7 16,-24 23 40-16,1 0-18 15,6 0-17-15,4-1-5 16,10-4-1-16,3 0 1 0,0 2-4 16,5-8-7-16,16-5-16 15,9-3-6-15,3-4-13 16,1-5 11-16,-1-21-30 15,-4-5 0-15,-5-3 22 16,-9 3 26-16,-7 6 17 16,-4 12 13-16,-4 5 28 15,0 8 81-15,0 0-53 16,0 0-19-16,0 0-29 16,0 0-21-16,0 0-12 15,3 12-12-15,6 9 24 16,4 5 13-16,7-1-13 0,6-5-16 15,4-3-36-15,3-11-60 16,4-6 18-16,-1-2-18 16,1-29-8-16,-1-13-16 15</inkml:trace>
  <inkml:trace contextRef="#ctx0" brushRef="#br0" timeOffset="6629">1813 463 13 0,'0'0'124'16,"0"0"44"-16,0 0-10 15,0 0-21-15,0 0-55 16,0 0-56-16,27-98-26 15,-27 127-28-15,0 13 28 16,0 11 19-16,0 0-1 16,0-4-14-16,0 1 16 15,3-8-17-15,1-1-1 16,0-9-2-16,-4-13-32 16,0-7-51-16,0-12-147 0,-3 0 4 15</inkml:trace>
  <inkml:trace contextRef="#ctx0" brushRef="#br0" timeOffset="6793">1700 535 343 0,'0'0'103'0,"0"0"-18"15,0 0-38-15,0 0-9 16,0 0-38-16,0 0-15 16,43 0 14-16,-1 11 2 15,7-1 12-15,3-4-13 16,-2-1-77-16,0-4-52 15,-7 2 9-15,-6-2-25 16,-8 2 2-16</inkml:trace>
  <inkml:trace contextRef="#ctx0" brushRef="#br0" timeOffset="7161">2158 578 3 0,'0'0'95'0,"0"0"1"16,0 0-39-16,0 0-31 16,0 0-24-16,0 0 12 15,113-115-13-15,-113 99 4 16,0 2 2-16,0 7 23 15,-18 1-20-15,-4 6 13 16,-1 0 12-16,-6 20-3 16,0 11-7-16,4 10 14 15,7 0 1-15,6-3-20 16,4-2 1-16,8-9-21 16,0-1 1-16,0-8 4 15,12-3-5-15,5-8-1 0,7-7-11 16,2 0-6-16,3-12-33 15,1-16-5-15,-6-7-25 16,-5 3 33-16,-6 10 41 16,-6 11 7-16,-6 6 40 15,-1 5 2-15,0 0 8 16,0 0 5-16,0 0-36 16,0 5 0-16,3 10-12 15,1 3 31-15,5 2-9 16,0 2-27-16,8 6-2 0,7-3-7 15,5-10-192 1</inkml:trace>
  <inkml:trace contextRef="#ctx0" brushRef="#br0" timeOffset="7295">2802 662 756 0,'0'0'15'0,"0"0"-3"16,0 0-12-16,0 0 0 15,0 0-22-15,0 0-3 16,11 80-413-16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4:44.4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72 171 47 0,'-4'-7'52'0,"1"3"-14"15,3 3 20-15,-2-3 7 0,2 2-5 16,0 0 2-16,0 1 1 15,0-4-16-15,0 5 0 16,0-2-26-16,0 2-5 16,0 0 27-16,-2 0-29 15,2 0 3-15,0 0-1 16,-2 0-12-16,-1 0-4 16,0 20-18-16,-2 11 18 15,-4 6 1-15,-2 2 3 16,2-4-4-16,3-3 2 15,2-11-1-15,0-1 6 16,1-6-7-16,1-9 2 16,2 1-18-16,0-6 12 0,0 0-12 15,0 0-4-15,0 0-1 16,0-10-57-16,5-14-14 16,8-8-1-16,4 0-38 15,-3 6 120-15,0 10 11 16,-1 4 1-16,-3 4 9 15,2 4 4-15,-2 4 25 16,-3 0-17-16,2 0 19 16,-2 12-5-16,-3 9 12 15,-3 5-5-15,2 2-21 0,-3-2 15 16,0 1-37 0,0-6 0-16,0-3 4 0,0-3-4 15,0-8-67-15,0-3-7 16,0-4-15-16,9 0-10 15,4-15-23-15</inkml:trace>
  <inkml:trace contextRef="#ctx0" brushRef="#br0" timeOffset="169">257 319 6 0,'0'0'86'16,"0"0"-11"-16,0 0-54 16,0 0 65-16,0 0-65 15,0 0 18-15,47 23 5 16,-41-3-16-16,4 1 9 15,0-1-37-15,2-3 0 16,4-6 0-16,-1-6-48 0,3-5-9 16,-1 0-45-16,0-5-5 15,-1-15-15-15</inkml:trace>
  <inkml:trace contextRef="#ctx0" brushRef="#br0" timeOffset="290">468 383 70 0,'0'0'66'0,"0"0"-9"15,0 0-24-15,0 0 51 16,0 0-44-16,0 0 7 15,29 43-25-15,-25-25 8 16,-4 0-20-16,3-1-10 16,-3 3-14-16,0 0-59 15,0-7-42-15</inkml:trace>
  <inkml:trace contextRef="#ctx0" brushRef="#br0" timeOffset="491">435 231 274 0,'0'0'56'0,"0"0"-47"15,0 0-9-15,0 0 3 16,0 0 5-16,0 0-8 16,66 46-13-16,-33-32-39 15,6-1-70-15</inkml:trace>
  <inkml:trace contextRef="#ctx0" brushRef="#br0" timeOffset="739">762 273 75 0,'0'0'117'15,"0"0"-35"-15,0 0-62 16,0 0 17-16,0 0 14 16,0 0 7-16,-148 69-18 15,144-55-22-15,4 0-18 16,0 3 0-16,4-1 7 15,16-1 1-15,6 0-4 16,1-4-4-16,5-3 7 16,-6 1 0-16,-5-4-7 15,-8-4 3-15,-9 3-11 16,-4-1 13-16,0 6-5 16,-4 7 3-16,-22 5-3 0,-11 4-6 15,-2 0-73-15,1-7 10 16,6-5-35-16,11-8-6 15</inkml:trace>
  <inkml:trace contextRef="#ctx0" brushRef="#br0" timeOffset="1262">1304 375 151 0,'0'0'116'0,"0"0"11"0,0 0 28 16,0 0-148-16,0 0 24 16,0 0-23-16,-31-75-2 15,28 68 2-15,-1 5-2 16,-1 2 5-16,-6 0-1 15,-8 13-10-15,-2 9-5 16,1 4-2-16,7-3 7 16,6-1 0-16,7-4-4 15,0-2 4-15,0-4-4 16,4-3-5-16,16-5-24 16,0-4 13-16,1 0-47 0,-3 0-20 15,-1-18 80-15,-1 5-1 16,-8 4 8-16,-4 6 24 15,-4 3-21-15,0 0-6 16,2 0 3-16,1 2 0 16,-2 17 44-16,-1 11-15 15,0 3 21-15,0 5-29 16,0-2-20-16,0-3 23 16,-1-2-24-16,-6-4 0 15,2-9 12-15,0-9-12 16,5-5 0-16,-3-4-11 15,3 0-29-15,0 0 6 16,0-31-100-16,0-17-142 16</inkml:trace>
  <inkml:trace contextRef="#ctx0" brushRef="#br0" timeOffset="1609">1497 313 49 0,'0'0'99'0,"0"0"-78"16,0 0 85-16,0 0-37 15,0 0 9-15,0 0-22 16,0 0-42-16,36 98 11 16,-34-86-24-16,2-1 7 15,-1-5-8-15,1-2-4 0,0-4-9 16,6 0-89 0,-1 0 26-16,4-15 43 0,5-9-28 15,0-2-78-15,-6 5 139 16,-3 7 52-16,-8 7 53 15,-1 7-36-15,0 0-19 16,0 0-8-16,0 0 3 16,0 0-6-16,0 10-15 15,0 7-7-15,5 2 8 16,-1-2-25-16,6 3 1 16,3-6 4-16,4-4-5 15,0-6-13-15,5-4-51 16,4 0-69-16,-2-23 3 15</inkml:trace>
  <inkml:trace contextRef="#ctx0" brushRef="#br0" timeOffset="2442">1901 230 141 0,'0'0'121'0,"0"0"-3"15,0 0 3-15,0 0-43 16,0 0-4-16,0 0-10 16,-2-5-38-16,2 5-10 15,0 0-16-15,0 5-14 16,0 17 13-16,0 5 2 15,0 5 6-15,0-4-7 16,5-9 0-16,-4-7-9 0,2-8-27 16,-3-4-33-16,0 0 17 15,0-4 12-15,0-24-83 16,0-7-52-16,0-8-60 16</inkml:trace>
  <inkml:trace contextRef="#ctx0" brushRef="#br0" timeOffset="2600">1852 0 11 0,'0'0'239'0,"0"0"-222"15,0 0 1 1,0 0 22-16,0 0-26 0,0 0 9 16,72 69-23-16,-49-41-4 15,5-2-84-15,1 4-123 16</inkml:trace>
  <inkml:trace contextRef="#ctx0" brushRef="#br0" timeOffset="3088">2216 339 72 0,'0'0'88'0,"0"0"35"16,0 0-3-16,0 0-24 15,0 0-47-15,0 0-36 16,3-66-13-16,-3 53-19 15,0 4 5-15,-12 3-2 16,-6 4 4-16,-4 2-21 16,-2 0 5-16,2 16 16 0,5 3 12 15,3 1 0-15,10-2 2 16,2 0 8-16,2-1-1 16,0-3 11-16,0-1-7 15,10-4-13-15,9-3 8 16,-1-3-8-16,4-3 2 15,2 0-33-15,-2-13-17 16,-2-10-30-16,-8-3 40 16,-3-3 9-16,-5 2 29 15,-4-2 29-15,0 4-25 16,0 5 32-16,0 6 13 16,0 5 20-16,0 9 36 0,0 0-65 15,0 0-16-15,0 0-24 16,0 0 4-16,0 9-12 15,0 13 10-15,0 5-2 16,0 2 13-16,0 3-7 16,0 2 2-16,0-4-8 15,0-1 0-15,0-4-12 16,0-3 0-16,5-6-67 16,2-5-52-16,-1-4-25 15,-4-7-7-15</inkml:trace>
  <inkml:trace contextRef="#ctx0" brushRef="#br0" timeOffset="3137">2216 339 113 0</inkml:trace>
  <inkml:trace contextRef="#ctx0" brushRef="#br0" timeOffset="3394">2216 339 113 0,'111'61'129'0,"-111"-61"-45"0,0 0-23 0,0 0 20 0,0 0-35 16,0 0-26-16,119-18-2 16,-93 8 1-16,-3 2-9 15,-6-2-10-15,-7 2 0 16,-3 1-2-16,-7-1 2 15,0 0-5-15,0-2-28 16,-16 2-6-16,-2 7-35 16,-2 1 56-16,0 0 12 15,3 1 4-15,2 13 2 16,5 1 5-16,6 2 22 0,3 1 28 16,1 0-17-16,0-5-10 15,0 5-7-15,5 0 12 16,15-1-33-16,5 0-4 15,5-7-12-15,3-5-35 16,5-5-68-16,1-5-63 16</inkml:trace>
  <inkml:trace contextRef="#ctx0" brushRef="#br0" timeOffset="3530">2774 369 150 0,'0'0'149'0,"0"0"-32"16,0 0-18-16,0 0-43 15,0 0-31-15,0 0-20 0,0 0-5 16,0 3-61 0,3 7-34-16,-2-5-147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5:53.9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 43 39 0,'0'-2'62'0,"0"-3"-24"16,-4 2 9-16,-2-1 12 16,2-2-25-16,-1 0 7 15,3 2 5-15,-3-3 0 16,1 4-17-16,3 0 4 15,-2 3 15-15,1 0-29 16,2 0 0-16,-3 0-5 16,3 0-14-16,0 0 0 15,0 0 0-15,0 0-9 0,0 0-1 16,0 0 3 0,0 6 7-16,3 5-1 0,2-7-14 15,-1 2-3-15,0-6 17 16,0 4-3-16,1-2 2 15,0 1-7-15,4 4 9 16,7-4-4-16,4 3 3 16,6-2 1-16,7 1 5 15,2-4-5-15,7 3 3 16,4-2 2-16,7-2-4 16,-1 2 3-16,3-2-4 15,4 0 0-15,-1 0 1 16,5 0-1-16,-1 0 1 0,1 0-1 15,-5-8 7 1,1 2-7-16,-5 2 0 0,2 1 8 16,1 0-8-16,-1 3 6 15,3 0-6-15,-3 0-2 16,-2 0 2-16,1 0 2 16,-3 0-2-16,0 0-1 15,2 0 1-15,-2 0 0 16,2 0-1-16,-4 0 1 15,3 0 0-15,-5 0 8 16,-1 0-8-16,-1 0-2 16,-5 0-3-16,2 0 6 15,-3 0-2-15,-1 3 2 16,-1-3 0-16,4 1 2 0,-1-1-3 16,1 0 0-16,-1 0 0 15,-1 0 0-15,5 0 4 16,-4 0-1-16,-1 0-3 15,2 0 1-15,-1 0-1 16,1 0 0-16,1 0-2 16,1 0 2-16,-1 0 0 15,3 0 7-15,-3 0-3 16,4 0-1-16,-1 0-3 16,4 2 1-16,-1 0 0 15,-5-2-1-15,0 2-4 16,-5 0 4-16,-2-2 3 15,-4 0-3-15,-1 0-4 0,-1 0 4 16,-5 0 9 0,0 0-8-16,-2 0-1 0,-5 0 0 15,-2 4 0-15,-3-2 0 16,-5 2-6-16,-1-1 6 16,-2 0-1-16,1-2 2 15,-6-1-1-15,2 0 1 16,-3 0 4-16,0 0 4 15,0 0-8-15,0 0 10 16,0 0 20-16,0 0-18 16,0 0-6-16,0 0-7 15,0 4-7-15,0-1-69 16,0-3-140-16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5:56.6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 0,'19'0'20'16,"0"0"11"-16,6 0-19 15,4 0 6-15,5 0 21 16,6 0-24-16,2 0-4 16,5 0 8-16,5 4-1 15,5-1-16-15,3 3 0 16,6 1-1-16,1-4 0 16,-3 1-1-16,2-2 0 15,-1-2 1-15,0 3-1 16,3-3 0-16,-4 0 3 15,-1 0 0-15,-4 0 2 0,-1 0-9 16,-3 0 8-16,-1 1-3 16,-1 4-1-16,-1-2 0 15,-1 1 1-15,2 1 10 16,-1-4-10-16,2-1-1 16,0 2 12-16,1-2-1 15,-1 0 4-15,1 0-10 16,-5 0 7-16,1-3 14 15,1-4-7-15,1 5-8 16,1-1 9-16,-2 1-12 16,5-1 18-16,-1-1-4 15,-3 2-10-15,-2-2 44 0,-1 1-29 16,-3-2-12-16,-1 2 10 16,-3-2-18-16,-6 2-3 15,-8 2-4-15,-8-2 0 16,-9 3-4-16,-11 0-3 15,-1 0-77-15,0 0 5 16,-1 0-70-16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5:57.3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86 14 0,'0'0'52'0,"0"0"-14"15,0 0 6-15,0 0-22 16,0 0 22-16,0 0-22 16,611 7 22-16,-503-8-10 15,3-8-22-15,-3 1 10 16,-2 3-14-16,-1 0-3 16,1 1-5-16,-2 0 5 15,1 1-2-15,-5 1-2 16,3 2 13-16,1 0-2 15,5 0-11-15,-5 0 5 0,-2 0-6 16,-6 0 0 0,-3 0 3-16,-1 0 1 0,-1 0 1 15,-2 0-5-15,-2 0 0 16,-5 0 0-16,-2 0 0 16,0 0 2-16,-3 0 2 15,-1 0-1-15,-3 0 13 16,-1 0 5-16,-2 0-14 15,-1 0 10-15,-2 0-9 16,0 0-4-16,0 0 14 16,-1 0-16-16,-3 0-2 15,-7 0 23-15,-6 0-21 0,-10 0 1 16,-10 0-3-16,-11 0 2 16,-8 0 5-16,-7 0-5 15,-4 0-2-15,0 0 33 16,0 0 13-16,0 0-3 15,0 0-4-15,0 0-24 16,0 0 0-16,0 0-15 16,0 0-9-16,-5 0-35 15,-10-17-138-15,-2-18-298 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6:04.6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89 59 0,'-3'-4'75'0,"3"0"-39"15,0 2 36-15,0-2 10 16,-2 2-11-16,2 0-12 16,-2 0-20-16,2 1-11 15,-2 1-3-15,2 0-12 16,0 0 24-16,0 0-30 16,0 0-5-16,0 0-2 15,0 0-11-15,0 0 3 0,6 0-11 16,22 0 19-1,18 0 1-15,6 0-1 0,5 0-2 16,2 0 2 0,5 0 2-16,6 0-1 0,6 0-2 15,-3 0 11-15,3 0-15 16,-6 0 5-16,0 0-6 16,-5 0 1-16,0 0 3 15,-2 0-4-15,0 0 3 16,0-4-13-16,-7-3 13 15,4 0 3-15,-5 1 2 16,-2 2-2-16,-2 0 3 16,-1 2-3-16,-4 0 0 15,-5 2 1-15,1 0-2 16,-6 0 1-16,1 0 0 0,2 0 4 16,-2 0-4-16,4 0-6 15,1 0 3-15,-1-1 3 16,5-2 3-16,-6-2-3 15,2 1 0-15,-1 4 3 16,1 0-3-16,3 0-5 16,6 0 4-16,3 0 1 15,5 0 3-15,1 0-3 16,-2 0 0-16,1 0 0 16,-3-3 0-16,-3 3 0 0,-2-1 0 15,-2 1 5 1,-2 0-18-16,0-2 17 0,2 0-4 15,-2 1 4-15,1-3-4 16,0 3 0-16,-5-1 0 16,-1 2 0-16,-4 0 2 15,2 0-2-15,-4 0 1 16,0 0-6-16,-2 0 5 16,-1 0 0-16,-1-2-2 15,1 2 2-15,-3 0 3 16,1 0-3-16,-4 0 0 15,5 0-2-15,-2 0 1 16,0 0 1-16,0 0 0 0,-6 0 2 16,2 0-3-1,0 0 1-15,-2 2 0 0,0 0 0 16,4-1 0-16,-1 3 0 16,-1-3-10-16,-1 3 20 15,1-3-9-15,3 2-1 16,-1-2 0-16,2 2 1 15,3-2-1-15,-3 3 0 16,3-1-5-16,-6-2 10 16,2 3-4-16,1-2-1 15,-1 0 0-15,-1-1 3 16,5 2-2-16,-3-1-1 16,0 0 0-16,3 0 0 15,-3 0-5-15,5-2 5 0,-2 4 0 16,-3-3 1-16,5-1 1 15,-4 2-2-15,-1-2 0 16,-2 0 8-16,2 0-7 16,-1 0-1-16,1 0 0 15,3 0 6-15,0 0-3 16,-6 0-3-16,3 0 0 16,1 0 4-16,-3 0-9 15,0 0 7-15,1 0-2 16,0 0 4-16,-7 0-4 15,0 0 0-15,-2 0 0 16,0 0 6-16,-1 0-5 16,-1 0-1-16,-4 0 0 15,-2 0 12-15,-2 0-12 0,-1 0 2 16,-1 0 6-16,-1 0-2 16,-4 0 12-16,-1 0-16 15,0 0 6-15,-2 0 19 16,0 0-6-16,2 0 10 15,-2 0 8-15,0 0-13 16,0 0 11-16,0 0-36 16,0 0 15-16,0 0 0 15,0 0-16-15,0 0 0 16,0 0-1-16,0 0 8 16,0 0-2-16,0 0-5 0,0 0 0 15,0 0 13 1,0 0-11-16,0 0-1 0,0 0 0 15,0 0 3-15,0 0 8 16,0 0-12-16,0 0 0 16,0 0 4-16,0 0-3 15,0 0-1-15,0 0 0 16,0 0 0-16,0 0-9 16,0 0-18-16,0 0-74 15,-6-11-121-15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6:29.6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0 244 256 0,'0'0'7'0,"0"0"9"16,0 0-16-16,0 0 26 15,0 0 26-15,0 0 1 0,269 22-7 16,-185-22 24-16,5 0-4 15,10-6-17-15,2 0-48 16,5-2-1-16,6-2 10 16,1 1-6-16,-7 0-4 15,-13 0 9-15,-13 3-7 16,-13 3-2-16,-12 3 0 16,-7 0-4-16,-13 0-4 15,-11 0 8-15,-10 0-9 16,-7 0-6-16,-7 2 14 15,0-2-10-15,0 1 9 16,0-1-20-16,-11 0-4 0,-9 0-78 16,-6-1-60-1,-1-23-24-15</inkml:trace>
  <inkml:trace contextRef="#ctx0" brushRef="#br0" timeOffset="275">1261 0 70 0,'0'0'25'16,"0"0"-8"-16,0 0 50 16,0 0 10-16,0 0-13 15,0 0-10-15,174 96 6 16,-127-78-27-16,-4-3-15 16,-7 1-1-16,-13-4-17 0,-7 1 0 15,-12 1-7-15,-4 4 3 16,0 7 2-16,-29 6 2 15,-12 1 10-15,-6-2-10 16,-1-4-1-16,7-8-6 16,7-6 14-16,9-3-6 15,8-5-1-15,8-4-37 16,9 0-53-16,0 0-123 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6:28.1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251 160 47 0,'-13'-35'128'0,"0"8"-14"0,5 2-21 16,1-2 13-16,1 9-41 15,3 5 5-15,3 2 1 16,-1 10-19-16,1-2-18 16,0 3-14-16,0 0-10 15,0 0-10-15,-3 0-1 16,3 0-17-16,0 12 1 15,0 26-23-15,0 22 34 16,3 26-5-16,2 6 11 16,0-6 20-16,-1-12-18 15,0-18-1-15,-1-15 0 16,6-10 4-16,-2-11-5 16,-3-8-12-16,0-9-22 15,-2-3 12-15,-2 0-18 0,0 0 14 16,0-13 16-1,0-16-23-15,0-12-77 0,-13-3 25 16,-9 5 36-16,-2 12 10 16,1 10 25-16,3 11 9 15,0 6 5-15,2 0 6 16,-7 10 40-16,-1 15-20 16,2 4 9-16,7 2-11 15,5-5-14-15,11-1-7 16,1-3 1-16,0 0-6 15,0-1 2-15,19-1-3 16,8-3-6-16,7-6-8 0,9-10-42 16,6-1 9-16,2-1-37 15,-1-24-8-15,-4-2 20 16</inkml:trace>
  <inkml:trace contextRef="#ctx0" brushRef="#br0" timeOffset="368">421 477 42 0,'0'0'75'16,"0"0"40"-16,0 0 15 15,0 0-53-15,0 0-45 16,0 0 5-16,-14 2-11 16,5 18-11-16,1 1-2 15,6 4-8-15,2-3-5 16,0-4-1-16,0-1-3 16,0-5-2-16,13-2 6 0,0-5-16 15,4-5-30 1,3 0 7-16,2-5 5 0,-1-25-3 15,1-7 15-15,-2-4 17 16,-4 8-9-16,-8 9 14 16,-2 10 1-16,-3 11 18 15,-3 3 12-15,0 0-18 16,0 0-13-16,0 12-10 16,4 11 10-16,5 7 33 15,1-3-7-15,1 1-14 16,2-8-2-16,3-4-10 15,-2-3-7-15,2-5 1 16,1-8-53-16,0 0 21 16,5-3-24-16,0-27-24 15,1-8 0-15,2-11-48 0</inkml:trace>
  <inkml:trace contextRef="#ctx0" brushRef="#br0" timeOffset="555">844 269 167 0,'0'0'173'0,"0"0"-101"15,0 0-48-15,0 0-24 16,0 0 0-16,0 0 40 16,2 128 19-16,3-81-29 15,-1-4-19-15,0-2-11 16,1-2 13-16,2-2-12 16,-6-5-1-16,2-5 0 15,-3-8-41-15,0-7-92 0,0-6-78 16,-11-6 29-16</inkml:trace>
  <inkml:trace contextRef="#ctx0" brushRef="#br0" timeOffset="736">738 502 222 0,'0'0'107'0,"0"0"-85"16,0 0 43-16,0 0 0 15,0 0-65-15,0 0 0 16,51-3 0-16,-14 3 6 0,5 0-6 15,1 5-5 1,1 6-67-16,-2-2-7 0,-7 1-39 16,-2-3 18-16,-11-3 6 15</inkml:trace>
  <inkml:trace contextRef="#ctx0" brushRef="#br0" timeOffset="1082">1113 550 16 0,'0'0'147'0,"0"0"9"15,0 0-28-15,0 0-41 16,0 0-52-16,0 0-32 15,0-66-1-15,0 52-1 16,0 3 3-16,0 8 7 16,-2 3-11-16,-5 0-12 15,-2 0 12-15,-3 16 0 16,-1 12 22-16,-5 0-6 16,11 1-12-16,2-5-2 15,5-7-2-15,0-4 0 16,0-2-5-16,0-7-2 0,4-3 0 15,4-1-42-15,10 0 41 16,-3 0 2-16,-5-1 0 16,-1-6 6-16,-2 2 14 15,-3 2-14-15,1 3-10 16,2 0-1-16,-1 0 8 16,5 15 3-16,2 2 3 15,-3 3 12-15,6 2-3 16,-1-6-8-16,4 4-4 15,5 0-18-15,9-6-120 16,2-13-91-16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6:30.8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299 106 16 0,'0'0'26'0,"0"0"-18"0,0 0-7 15,0 0 14-15,0 0-8 16,0 0-7-16,3-75 0 15,-3 66 3-15,0-2 9 16,0 5 25-16,0 3 23 16,-7 1 31-16,3 2-6 15,-1 0-32-15,0 4-44 16,-7 32 5-16,1 21 12 16,-2 21 37-16,3-1-52 15,-2 0-2-15,4-7 25 16,1-8-22-16,5-2-10 15,2-9 4-15,0-5-5 0,0-7 7 16,0-9-8 0,0-9 1-16,4-6-4 0,-1-5 3 15,-3-7-18-15,0-3-18 16,0 0 3-16,-7-3 18 16,-17-25-207-16,-6-13-18 15</inkml:trace>
  <inkml:trace contextRef="#ctx0" brushRef="#br0" timeOffset="197">0 371 67 0,'0'0'112'0,"0"0"-23"15,0 0-50-15,0 0 0 16,0 0-13-16,0 0 19 16,77-23-32-16,-41 23-11 15,3 0 8-15,-1 0-10 0,0 0-18 16,0 5-50-1,-2 6-16-15,-4-2 9 0,-1 1-11 16,-5 1 22-16,-5-5 17 16</inkml:trace>
  <inkml:trace contextRef="#ctx0" brushRef="#br0" timeOffset="567">451 407 17 0,'0'0'80'0,"0"0"-10"16,0 0-56-16,0 0 5 15,0 0 25-15,0 0-38 16,16-87 14-16,-16 79 37 0,-7 8-53 15,-8 0-4 1,-1 0 0-16,-1 8-5 0,2 5 13 16,5 3 4-16,2 1 0 15,7 0-7-15,-2-1 2 16,3-3-7-16,0-1-8 16,4 0 7-16,14-7-5 15,4-1-17-15,0-4-39 16,1 0 28-16,0 0 2 15,-9-11 6-15,-3 1-11 16,-5 4 37-16,-6 6 3 16,0 0-2-16,0 0 13 15,0 0-5-15,0 2-5 16,0 12 17-16,0 0 33 16,0 3-19-16,4-4-32 0,8 0 0 15,-1-5-2-15,7 1 6 16,3-3-7-16,5-6-8 15,7 0-4-15,1-4-19 16,5-20-28-16,-4-6-26 16</inkml:trace>
  <inkml:trace contextRef="#ctx0" brushRef="#br0" timeOffset="799">879 170 69 0,'0'0'116'0,"0"0"35"16,0 0-15-16,0 0-87 15,0 0-45-15,0 0-4 0,0 29 4 16,0 9 13 0,0 0 3-16,0 2-18 0,0-4 18 15,0-4-16-15,0-3-1 16,0-1 12-16,0-7-15 16,4-4 3-16,-1-1-1 15,-3-6 3-15,0-2-5 16,0-3-46-16,0-1-72 15,0-4-20-15,-4 0-26 16</inkml:trace>
  <inkml:trace contextRef="#ctx0" brushRef="#br0" timeOffset="992">710 303 201 0,'0'0'122'0,"0"0"-48"0,0 0 22 16,0 0-43-16,0 0-50 15,0 0-3-15,6-6 0 16,17 6 5-16,4 0 5 16,4 0-10-16,4 0-16 15,3 0-84-15,4 0 14 16,-4 0-56-16,0 5-33 16</inkml:trace>
  <inkml:trace contextRef="#ctx0" brushRef="#br0" timeOffset="1170">1092 303 88 0,'0'0'65'0,"0"0"-63"16,0 0 48-16,0 0 18 16,0 0-39-16,0 0-29 15,0 0 0-15,0 0-14 16,0 0-39-16,0 0-23 15,0 0-17-15,1 0 27 16</inkml:trace>
  <inkml:trace contextRef="#ctx0" brushRef="#br0" timeOffset="1370">1092 303 22 0,'4'74'28'0,"-4"-74"-24"16,0 0-4-16,0 0-4 16,0 0-42-16</inkml:trace>
  <inkml:trace contextRef="#ctx0" brushRef="#br0" timeOffset="1878">810 369 104 0,'0'0'64'0,"0"0"-48"0,0 0 28 16,0 0-4-16,0 0-25 16,0 0 9-16,14 21-4 15,-2-12-3-15,-6-5-6 16,1 0-3-16,-3-4-8 16,-4 0 0-16,3 0 12 15,-3 0-9-15,0 0 10 16,0 0-2-16,0 0 32 15,0 0 7-15,0 4-50 16,0-4 4-16,0 0-3 0,0 0-1 16,0 0-3-16,0 0-9 15,0 0-11-15,0 0 9 16,0 0-19-16,0 0-38 16,0 0-37-16,0 0-122 15</inkml:trace>
  <inkml:trace contextRef="#ctx0" brushRef="#br0" timeOffset="2018">810 369 1 0</inkml:trace>
  <inkml:trace contextRef="#ctx0" brushRef="#br0" timeOffset="2408">810 369 1 0,'99'-5'114'0,"-99"5"-87"0,0 0-5 0,0 0 42 16,0 0-37-16,0 0-14 16,-22-85 11-16,12 80 29 15,-2 3 8-15,-4 2-48 16,0 0 0-16,-3 5 1 16,-2 16-5-16,1 7-9 15,0 2 4-15,7 0 3 16,4 0 11-16,5-5-11 15,4-3-4-15,0-3 11 0,0-5-14 16,0 0 1 0,12-3-6-16,2-5 6 0,2-2-1 15,-2-4 6-15,2 0-6 16,-1 0 15-16,0-10-15 16,2-8-4-16,-3-7-18 15,-4 0 6-15,2 3-21 16,-7 7 4-16,0 6 33 15,-5 9-11-15,0 0 11 16,0 0-6-16,0 0 6 16,0 11 0-16,3 9 50 15,2-1-19-15,2-3-17 16,1-3 14-16,-3-1-28 16,2-4 0-16,2-2 1 15,1-2-1-15,2-4-23 0,2 0-68 16,2 0-12-1,-1 0-31-15</inkml:trace>
  <inkml:trace contextRef="#ctx0" brushRef="#br0" timeOffset="3107">321 424 48 0,'0'0'101'16,"0"0"-70"-16,0 0 36 15,0 0 28-15,0 0-54 16,0 0-30-16,-6 0-7 0,6 0 0 16,-3 0 7-16,-1 0-11 15,0 0-23 1,-2-2 2-16,2-7-36 0,-1 0 22 15,-2 2 31-15,6 0 4 16,-2 6 15-16,3-2 5 16,0 3 3-16,0 0 9 15,0 0-31-15,7 0 12 16,16 0 18-16,3 0 0 16,2 3-8-16,2 3-6 15,2-2-15-15,-2-4 10 16,-2 0-12-16,0 0 1 15,-1-13 6-15,-4-7 9 16,-6-2 0-16,-10-2-14 16,-7 1 1-16,0 3-6 0,-9 2-15 15,-11 5 6-15,-3 5 5 16,-1 4 7-16,0 4 0 16,2 0-1-16,2 8 1 15,3 17 1-15,0 3 9 16,4 6 15-16,6-4-19 15,6 1-1-15,1-3 7 16,0-3-12-16,8 0 3 16,18-7-9-16,13-5 1 15,13-4-1-15,17-9-52 0,13 0-44 16,-2-22-120 0</inkml:trace>
  <inkml:trace contextRef="#ctx0" brushRef="#br0" timeOffset="3525">1307 118 174 0,'0'0'102'0,"0"0"-102"15,0 0-9-15,0 0 9 16,0 0 63-16,0 0 16 15,11 154-16-15,-11-111-15 16,2-7-15-16,0-2-14 16,0-6-11-16,-2-5 0 15,3-6-7-15,-3-5 4 16,1-4-5-16,-1-3 0 16,0-2-5-16,0-2-15 0,0 2-121 15,-1-3 1-15,-16 0-32 16</inkml:trace>
  <inkml:trace contextRef="#ctx0" brushRef="#br0" timeOffset="4343">1112 344 138 0,'0'0'143'0,"0"0"-90"16,0 0-53-16,0 0-1 15,0 0-8-15,0 0 9 16,60 0 1-16,-18 0 5 15,3 0 12-15,1-2-18 0,-3-10-37 16,-4 2 4 0,-6 1-21-16,-7 0-4 0,-5-2 15 15,-8 4 1-15,-3 0 30 16,-6 7 12-16,-4 0 4 16,0 0 20-16,0 2-17 15,0 16 39-15,0 5 53 16,0 3-19-16,0-1-39 15,0-1 11-15,0-3-15 16,0-6-22-16,9-1-8 16,1-3-7-16,6-6 0 15,2-3-19-15,5-2-3 16,0 0 17-16,1-20-9 16,-7-3-26-16,-4-2 8 15,-4 6 16-15,-6 7 16 0,-3 6 8 16,0 6 11-16,0 0 41 15,0 0 18-15,0 0-22 16,0 0-35-16,0 0-8 16,0 0-13-16,0 0-2 15,0 6-3-15,0 12 5 16,0-1 5-16,0 2-2 16,0-3 6-16,5-5-7 15,4 1-2-15,-2-8-3 16,0-2-49-16,2-2-28 15,1 0 17-15,3-13 51 16,0-9-3-16,-2-3-22 0,-2-2 37 16,-1 2-8-16,1 4 8 15,-2 6 1-15,-3 3 5 16,-2 6 11-16,-2 6 13 16,0 0-18-16,0 0-12 15,0 5 6-15,0 13-6 16,0 10 112-16,3 1-67 15,-3 1-34-15,0-6 5 16,0-2-5-16,0-4-8 16,0-7-3-16,0-2 0 15,0-6 13-15,0-3-10 16,0 0-3-16,0 0 7 0,0 0 5 16,0 0-11-1,4-16 11-15,2-9-8 0,2-6 12 16,4-2-16-16,-1 0-2 15,2 1-8-15,0 6 9 16,0 5-20-16,-2 8-35 16,2 7-48-16,-3 6 5 15,3 0-58-15,-1 0 38 16</inkml:trace>
  <inkml:trace contextRef="#ctx0" brushRef="#br0" timeOffset="4638">2007 412 31 0,'0'0'80'0,"0"0"-16"16,0 0 44-16,0 0-38 16,0 0-46-16,0 0 26 0,93 4-24 15,-68-26 0-15,-3-8-14 16,-2-1-8-16,-10 5-4 16,-7 6-15-16,-3 5-32 15,0 7 18-15,-9 6 6 16,-8 2-10-16,-3 0 24 15,3 13 9-15,1 7 33 16,6 5-20-16,3 1 11 16,5-3 17-16,2-3-4 15,0-2-26-15,0-1-1 16,13-1-7-16,13 0-5 16,11-3 2-16,15-1-16 15,6-7-121-15,8-5-172 0</inkml:trace>
  <inkml:trace contextRef="#ctx0" brushRef="#br0" timeOffset="4781">2688 552 452 0,'0'0'113'0,"0"0"-25"16,0 0 16-16,0 0-35 16,0 0-47-16,0 0-22 15,0 8-6-15,4 0-103 16,-4 2-43-16,0-4-213 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6:40.7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168 54 428 0,'0'0'139'0,"0"0"-117"15,0 0-4-15,0 0 20 16,0 0 4-16,0 0-21 16,0 0 5-16,0-5 3 15,0 5-20-15,0 0 10 16,0 0-19-16,0 0 0 15,0 0 2-15,0 0-2 16,0 0 0-16,0 0 3 16,0 0-3-16,0 0 8 15,0 0-8-15,0 0 0 16,0 0 5-16,0 0-5 16,0 0-2-16,0 0-1 0,0 0 3 15,0 0-2-15,0 0 2 16,0 0-1-16,0 0-9 15,0 0 10-15,0 0-7 16,0 0-14-16,0 0-20 16,0 0-38-16,0 0-77 15,0 3 27-15,0 7 113 16,0 2-94-16,0 1-31 16</inkml:trace>
  <inkml:trace contextRef="#ctx0" brushRef="#br0" timeOffset="327">0 317 101 0,'0'0'65'0,"0"0"-2"16,0 0-19-16,0 0 14 15,0 0 66-15,0 0-4 16,118 14-51-16,-88-35-14 16,-5-3-26-16,-4 6-13 15,-8 0-16-15,-9 2-7 16,-4 4 2-16,0 1 2 15,0 2-28-15,-17 4-45 16,-1 5 32-16,-2 0-5 16,-5 5-26-16,4 21 69 15,4 5 6-15,1 3 4 16,10 2 11-16,2 2-1 0,4-5 4 16,0-7-18-16,6-3-10 15,14-8 9-15,4-5-8 16,7-6 6-16,2-4 3 15,7-6 0-15,-1-22-80 16,-5-8-44-16,-1-4-6 16</inkml:trace>
  <inkml:trace contextRef="#ctx0" brushRef="#br0" timeOffset="533">390 207 137 0,'0'0'164'15,"0"0"-103"-15,0 0-59 16,0 0 11-16,0 0-13 15,0 0 89-15,55 74-40 16,-34-53 8-16,1 1-22 16,6-3-28-16,-2 1 16 0,-5-5-20 15,1-4-1-15,-9-5-2 16,-6-3-1-16,0-1-33 16,-3-2-89-16,-2 0 14 15,-2-11 47-15,0-23-114 16</inkml:trace>
  <inkml:trace contextRef="#ctx0" brushRef="#br0" timeOffset="695">592 112 366 0,'0'0'80'0,"0"0"-61"16,0 0 49 0,0 0-34-16,0 0-15 0,0 0 11 15,-172 300-24-15,159-274-5 16,6-5-1-16,6 2-6 15,1-9-80-15,4-10-58 16,26-4-119-16</inkml:trace>
  <inkml:trace contextRef="#ctx0" brushRef="#br0" timeOffset="989">583 207 349 0,'0'0'51'16,"0"0"-51"-16,0 0 0 15,0 0 4-15,0 0 15 16,0 0-2-16,202 18 10 15,-152-18 7-15,-8-5-29 16,-8-4 18-16,-14 2-23 16,-10 5-23-16,-7-1-60 15,-3-1 21-15,0-2 50 16,-9-7-169-16</inkml:trace>
  <inkml:trace contextRef="#ctx0" brushRef="#br0" timeOffset="1502">755 17 166 0,'0'0'28'16,"0"0"-12"-16,0 0 19 16,0 0 57-16,0 0-36 15,0 0 12-15,14 246-15 16,-9-205-41-16,-1-2 31 16,3-4-29-16,-1-9-12 15,4-7 5-15,-1-7-7 16,1-9 0-16,5-3-19 15,4 0-8-15,5-4 27 0,2-25 0 16,3-4-8 0,-1-8-80-16,-5 0-16 0,0 4 79 15,-4 6 6-15,-8 11 19 16,-5 12 31-16,-6 4 20 16,0 4-14-16,0 0-37 15,0 4-8-15,0 13 8 16,3 8 63-16,-2 2 8 15,5 3-36-15,-5-6-25 16,2-2 4-16,-1-1-8 16,-2-9-5-16,0-6 7 15,0-6-7-15,0 0-1 16,2 0 26-16,0 0-15 16,1 0 1-16,-2-11 5 0,2-14-17 15,1-7 10-15,1-3-10 16,3 3 0-16,1 5 9 15,1 5-9-15,0 4-1 16,0 8-1-16,1 2-6 16,2 6-25-16,1 2-62 15,5 0-10-15,4 0 20 16,-2 2-77-16,7 11-24 16</inkml:trace>
  <inkml:trace contextRef="#ctx0" brushRef="#br0" timeOffset="1909">1403 250 18 0,'0'0'85'0,"0"0"12"16,0 0 9-16,0 0-27 15,0 0 44-15,0 0-75 16,5-18-44-16,-11 8-4 16,-5 4 1-16,-4 5-2 15,1 1-25-15,0 0 7 16,-2 5 19-16,3 12 22 15,3 3-13-15,0-2 1 16,6 0-5-16,4-3 13 16,0-1-18-16,0-5-4 15,0-5-3-15,3 3 3 16,9-7-6-16,6 0-22 0,2 0 8 16,-2-7 11-16,5-11 2 15,-6 0-11-15,-4 5 22 16,-4 2 4-16,-5 7 1 15,-1 4 3-15,-3 0-6 16,0 0-4-16,0 0 11 16,0 15 10-16,4 1 33 15,1 4-22-15,3-3-24 16,-2 1-4-16,5-3 5 16,2-2-7-16,4-7-75 15,5-6-32-15,4 0-48 16</inkml:trace>
  <inkml:trace contextRef="#ctx0" brushRef="#br0" timeOffset="2137">1604 133 332 0,'0'0'100'0,"0"0"-98"16,0 0 20-16,0 0 75 15,0 0-96-15,0 0 17 16,93 25 15-16,-56-25 18 16,-3 0-12-16,-4 0-36 15,-7-4-3-15,-6-1-13 0,-4 4-96 16,-7-2-33 0,-3-1-28-16,-3-4-81 0</inkml:trace>
  <inkml:trace contextRef="#ctx0" brushRef="#br0" timeOffset="2541">1701 0 211 0,'0'0'62'0,"0"0"-44"16,0 0 86-16,0 0 8 15,0 0-78-15,0 0 4 16,0 280-8-16,0-238-2 15,0-4-3-15,0-7-25 16,0-4 0-16,7-8-6 0,3-9 6 16,6-4-6-16,5-6-9 15,1 0-8-15,7-18-2 16,-1-9 7-16,-1-6 4 16,1 1 14-16,-10 5 0 15,-1 5 3-15,-5 9 0 16,-6 7 19-16,-4 4 4 15,-2 2-19-15,0 0-3 16,0 0-4-16,0 0 9 16,8 13-9-16,-3 3 36 15,7 2-23-15,-4 4 3 16,1-4-16-16,-1-3 0 0,-2-5-3 16,1-6-12-16,-2-4-47 15,-1 0-89-15,0-17-43 16,-4-24 29-16</inkml:trace>
  <inkml:trace contextRef="#ctx0" brushRef="#br0" timeOffset="2684">1994 67 310 0,'0'0'64'0,"0"0"-64"16,0 0-5-16,0 0 5 15,0 0 7-15,0 0-5 16,38 81-2-16,-17-63-30 15,3-8-98-15,8-3-17 16</inkml:trace>
  <inkml:trace contextRef="#ctx0" brushRef="#br0" timeOffset="3380">2288 202 44 0,'0'0'197'16,"0"0"-70"-16,0 0-46 15,0 0-22-15,0 0 9 16,0 0-37-16,-72 129-12 15,65-109 0-15,6-3-11 16,1 0-8-16,0-2 0 16,0-3 0-16,0-1 0 15,13 0-9-15,4-7 6 0,4-1-5 16,1-3 9 0,-1 0-1-16,3-12 12 0,-3-12-1 15,-4 0-11-15,-4-6-23 16,-9 3-4-16,-4 5 26 15,0 6-22-15,0 5 13 16,-4 5-17-16,-8 2 26 16,4 2 1-16,2 2 15 15,-1 0-7-15,1 0-3 16,-1 0-5-16,2 8 0 16,3 1 0-16,0-8 0 15,2 7-5-15,0-7-1 16,0-1-21-16,4 0-40 15,12 0-16-15,7 0 37 16,9 0 46-16,-2 0 22 0,3 0-12 16,-11 0-10-16,-1 0 0 15,-7 0 12-15,-3 0-7 16,-4 6 1-16,-2 6 21 16,-5 2-3-16,0 1 15 15,0 2 1-15,0 1-26 16,0-1 12-16,0-1-24 15,0 0 0-15,0-3 2 16,0-6-3-16,0-4-1 16,0-3-45-16,0 0-49 15,8-3 18-15,9-17-59 16,1-5 98-16,2 4 15 0,-6 1 22 16,2 8 68-1,-8 6-19-15,4 4 8 0,-4 2-5 16,5 0-22-16,-3 8 15 15,3 9-15-15,-1 0 41 16,-5 1-23-16,-3 1-11 16,2 1-22-16,-2 5 7 15,3-3-21-15,-1 2-1 16,5-4-68-16,-2-12-184 16,0-8-20-16</inkml:trace>
  <inkml:trace contextRef="#ctx0" brushRef="#br0" timeOffset="3526">2969 382 454 0,'0'0'162'0,"0"0"-155"15,0 0 63-15,0 0-32 16,0 0-33-16,0 0-10 16,0 0-84-16,0-4-110 15,0-7-172-15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6:54.4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326 125 283 0,'0'0'32'0,"0"0"-23"16,0 0-9-16,0 0 25 15,0 0 50-15,0 0-37 16,0 171-11-16,-4-130 29 16,-5-2-27-16,5-6-20 15,1-6-9-15,3-7 3 16,0-3-11-16,0-3-11 15,0-1-106-15,0-1 2 0,0-7-56 16</inkml:trace>
  <inkml:trace contextRef="#ctx0" brushRef="#br0" timeOffset="1115">57 282 3 0,'-7'-10'81'0,"1"2"-20"0,-1-1-14 16,-1 2 4-16,-1 0-5 15,2 3 18-15,3-1-43 16,-1 2 6-16,4 3 44 15,-2 0-10-15,3 0-27 16,0 0-22-16,0 0-12 16,0 0-3-16,12 0-8 15,13 14 11-15,12 6 8 16,6-2-2-16,2-1-6 16,-1-5 2-16,1-1 0 15,-7-2-2-15,-4-4-2 16,-2-3 0-16,-5-2-70 15,-7 0-51-15,-7-12-72 0</inkml:trace>
  <inkml:trace contextRef="#ctx0" brushRef="#br0" timeOffset="1330">306 0 209 0,'0'0'60'0,"0"0"-48"15,0 0 31-15,0 0 13 16,0 0 31-16,0 0-61 0,-37 252-6 16,33-206-8-1,2 0-9-15,2-2 10 0,0-2-13 16,0-3-78-16,6-1-24 16,13-9-43-16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25.3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0 325 0,'0'0'46'15,"0"0"-35"-15,0 0 2 0,0 0 52 16,0 0 9-1,0 0-34-15,23 353 39 0,-23-301-62 16,0-5 4-16,0-4 19 16,0-1-35-16,-9-7 8 15,1-7-13-15,6-10 8 16,2-11-9-16,0-4 1 16,0-3-38-16,0 0 6 15,6-18-52-15,21-15-37 16,12-7-86-16,2 3 3 15</inkml:trace>
  <inkml:trace contextRef="#ctx0" brushRef="#br0" timeOffset="435">321 431 107 0,'0'0'99'16,"0"0"13"-16,0 0-41 0,0 0 31 16,0 0 3-16,0 0-56 15,24-4-23-15,-23-1-5 16,-1-8-12-16,0-5 20 15,0-2-29-15,0 7 0 16,-1 3-1-16,-12 6 1 16,0 4-25-16,0 0 21 15,2 0 4-15,-1 13 3 16,2 10-3-16,2 3 0 16,3 2 17-16,1 0-17 15,4-7 1-15,0-1-1 16,0-9 12-16,4-1-21 0,11-6 9 15,3-4-32 1,1 0 4-16,5-10-44 0,-2-10-8 16,-2-1 42-16,-7 3 36 15,-5 9-4-15,-3 3 12 16,-4 6 3-16,-1 0 28 16,0 0-8-16,0 0 3 15,3 1-11-15,1 13-6 16,0 2 41-16,4-2-56 15,2 0 3-15,1-6 0 16,6-3-3-16,3-5-18 16,2 0-42-16,3-11-58 15,0-23 18-15,-4-11-100 16</inkml:trace>
  <inkml:trace contextRef="#ctx0" brushRef="#br0" timeOffset="1295">605 87 91 0,'0'0'230'0,"0"0"-88"0,0 0-47 15,0 0-37-15,0 0-41 16,0 0-17-16,0 54 33 16,7 3 17-16,-2-1 3 15,-4-3-40-15,3-3-2 16,-1-11 7-16,-1-8-18 16,-2-4 0-16,0-11 0 15,0-7 7-15,0-5-23 0,0-4 16 16,0 0-2-1,0 0-4-15,0 0 3 0,0-16-65 16,-5-1 54-16,5-2 3 16,0 1 0-16,0 2 11 15,5 6 0-15,6 3-7 16,4 0 7-16,0 5-6 16,5 2 4-16,-3 0 2 15,1 0 8-15,-5 14-3 16,-5 2-5-16,-4 1 11 15,-4 5-11-15,0 0 0 16,0 7-2-16,-10-4 11 16,-4 0-20-16,1-8 11 15,5-8-47-15,3-7 11 16,5-2-33-16,0 0 18 0,0-10-24 16,9-12-20-16,8 3 95 15,2 1 21-15,-1 5-10 16,-1 6 47-16,1 4-1 15,-3 1 25-15,1 2-38 16,3 0-23-16,4 0 21 16,0 0-25-16,1 0-10 15,-3-2 9-15,-1-1-9 16,-5-5-5-16,-4 1-2 16,-5-6 0-16,-3-5-15 15,-3-7 7-15,0-4-27 16,-9-1 11-16,-8 7-19 0,0 10 24 15,4 8-20-15,1 5 39 16,4 7 30-16,-1 19-15 16,5 10-6-16,1-3 42 15,3-2-50-15,0-4 6 16,7-7-6-16,13-8 2 16,2-5 21-16,5-7-24 15,6 0 0-15,1-23 0 16,3-16-24-16,1-10-32 15,-8-9 9-15,-5-5 7 16,-6 2 37-16,-9 12-10 16,-3 14 13-16,-7 18 8 15,0 16 16-15,0 1 29 16,0 10-53-16,0 34 9 16,-7 14 77-16,3 13-36 0,2 5-5 15,2-11 11 1,0-5-36-16,0-6-6 0,10-10-6 15,6-4-6-15,-2-2 7 16,5-7-9-16,4 4-84 16,-2-17-100-16,-2-18-147 15</inkml:trace>
  <inkml:trace contextRef="#ctx0" brushRef="#br0" timeOffset="1415">1470 516 948 0,'0'0'19'0,"0"0"-13"0,0 0-6 16,0 0-36-16,0 0-43 16,0 0-426-16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6:56.7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72 0 220 0,'0'0'21'0,"0"0"12"16,0 0-30-16,0 0 6 15,0 0 26-15,0 0-14 16,-39 233 0-16,32-188-6 16,1-9 8-16,2-2 41 15,-3-6-45-15,3-3-2 16,1-6-3-16,1-1-11 16,2-2-3-16,0-4 0 15,0-1-10-15,0-3 4 16,0-8-64-16,0 0 1 0,0 0 6 15,0-8 19-15,0-21-58 16,0-11-43-16</inkml:trace>
  <inkml:trace contextRef="#ctx0" brushRef="#br0" timeOffset="383">47 113 12 0,'0'0'95'15,"0"0"-30"-15,0 0-53 16,0 0 72-16,0 0-31 15,0 0 26-15,81 182-5 16,-67-135-46-16,-5-8-8 16,-1-9 12-16,-2-5-31 0,1-7 2 15,-1-9 3 1,-2-5-6-16,-4-4-3 0,3 0 3 16,-2 0 0-16,6-18 0 15,2-17-16-15,4-13-23 16,0-2-1-16,0 0 19 15,0 10 18-15,-2 10 2 16,-2 13 1-16,-5 8-4 16,0 9 4-16,3 0-10 15,3 14 10-15,3 17 20 16,3 7 26-16,0 2-13 16,-2-1-14-16,2-4 17 15,-2-3-29-15,6-5-3 16,2-4 0-16,-1-5-4 15,3-6-32-15,2-9-37 0,1-3-23 16,-4-3-6 0,-6-21-22-16,-5-4-11 0</inkml:trace>
  <inkml:trace contextRef="#ctx0" brushRef="#br0" timeOffset="1075">588 363 43 0,'0'0'119'0,"0"0"-111"15,0 0 69-15,0 0 16 16,0 0-43-16,0 0-18 15,33 85 1-15,-18-74-26 16,0-3 23-16,7-2-30 16,-1-6 0-16,7 0 22 15,-3 0-21-15,-6-14 4 0,-8-4-4 16,-4 0 9-16,-7 6-9 16,0-2-1-16,-2 2-10 15,-16 7 9-15,1 0-19 16,-3 1 20-16,3 4 14 15,4 0-9-15,6 0 22 16,6 0-27-16,1 0-14 16,0 0-33-16,8 5 4 15,22 2-43-15,12-3 78 16,9-4-59-16,8 0 9 16,0 0 19-16,-6 0 20 15,-12-6 13-15,-11-4 8 16,-11 6-2-16,-12 0 2 15,-6 4 19-15,-1-1 128 16,0-1-24-16,-14-1-96 0,-6-1-13 16,-6 0-14-16,2 3 13 15,1 1 8-15,4 0-21 16,6 0 1-16,5 0-3 16,4 0 0-16,4 4 0 15,0 11 2-15,0 3-4 16,11 0-6-16,9-7 6 15,6-2-12-15,4-9 14 16,-1 0-13-16,2-9 12 16,2-22-47-16,-7-6 4 0,-2-7 3 15,-7-2 18 1,-5-1 18-16,-7 2-13 0,-2 8 18 16,-3 11 5-16,0 8 1 15,0 13 45-15,-8 5 22 16,0 0-36-16,0 5-13 15,-2 23-15-15,-2 9 2 16,4 7 24-16,4 1-22 16,1-4 0-16,3-7-13 15,0 0 5-15,0-9-10 16,7-3 5-16,9-7-47 16,2-4-50-16,2-10 8 15,-5-1-64-15,0-4-59 16</inkml:trace>
  <inkml:trace contextRef="#ctx0" brushRef="#br0" timeOffset="1632">1311 328 106 0,'0'0'145'0,"0"0"-119"15,0 0 9-15,0 0-14 16,0 0 17-16,0 0-7 16,85 6-25-16,-57-6 3 15,-2 0-5-15,-2 0-2 16,-8-7 3-16,-10-4-5 15,-3 0-9-15,-3 1 6 16,0 4-20-16,-5 4-4 0,-10 2-50 16,-3 0 55-1,3 0 22-15,2 14 8 0,3 4 31 16,5 2 5-16,3-7-38 16,2 2-6-16,0-6-2 15,0 0-14-15,15-1 16 16,7-7 19-16,4-1-18 15,4 0 2-15,3-4-3 16,-1-11-42-16,-4 0 17 16,-1 1 2-16,-9 2 19 15,2 6 4-15,-4 2 0 16,-6 4 8-16,-1 0-5 16,-1 0 2-16,1 3 9 15,-5 9-6-15,-1-2 25 16,-3 4-9-16,0-1 1 15,0 1 0-15,0 0 2 0,0-2 10 16,0-5-24-16,-3-1-13 16,-1-1 27-16,4-5-27 15,0 2 13-15,0-2 17 16,0 0-21-16,0 0-4 16,0 0-4-16,0-2 11 15,0-10 8-15,0-2-20 16,3 0 0-16,3 3 1 15,1-5 0-15,0 1-2 16,-3-3-1-16,-2-4-78 16,-2 3-82-16</inkml:trace>
  <inkml:trace contextRef="#ctx0" brushRef="#br0" timeOffset="2727">1798 52 106 0,'0'0'156'0,"0"0"-78"0,0 0-42 16,0 0 0-16,0 0-3 15,0 0 22-15,-25 59-29 16,20-27-8-16,-4 5 11 16,2 0-28-16,3 4 6 15,-1 2-7-15,5-2-12 16,0 0-51-16,0-5-61 15,5-7-58-15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7:02.2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2453 598 222 0,'0'0'0'16</inkml:trace>
  <inkml:trace contextRef="#ctx0" brushRef="#br0" timeOffset="-2367">185 330 396 0,'0'0'93'0,"0"0"-84"16,0 0-9-16,0 0 4 15,0 0 15-15,0 0 7 16,-19 136-14-16,19-85 1 16,0-1-13-16,0 1 6 15,0-7-8-15,10-4 2 16,0-11-28-16,2-10-31 15,-4-10-36-15,-4-4-41 16,-4-5-31-16</inkml:trace>
  <inkml:trace contextRef="#ctx0" brushRef="#br0" timeOffset="-1921">0 530 299 0,'0'0'151'0,"0"0"-107"15,0 0-44-15,0 0-15 16,0 0 15-16,0 0 6 16,106 14-5-16,-47-5 7 15,4-5 9-15,-3-3-16 16,-6-1-1-16,-5 0-24 16,-12 0-41-16,-11 0 29 15,-9-2-3-15,-9 2 39 0,-3 0 0 16,-1 1-5-1,-1 21 5-15,-3 4 20 0,0 6 14 16,0-3 24-16,0-1-26 16,0-5 0-16,0-5-6 15,0-4-24-15,0-5 3 16,0-3-5-16,0-4 0 16,0-2 9-16,0 0-3 15,1 0-4-15,-1 0 3 16,0-3-5-16,0-17-23 15,0-10 18-15,7-5-12 16,-1-6 13-16,7 2 4 16,3 3 0-16,-2 8-3 15,2 6 5-15,-3 8-4 0,0 9 2 16,-2 5-94 0,-1 0 16-16,2 0-25 0,-1 8-28 15</inkml:trace>
  <inkml:trace contextRef="#ctx0" brushRef="#br0" timeOffset="-1246">769 685 51 0,'0'0'59'16,"0"0"-45"-16,0 0-3 0,0 0 2 15,0 0 43 1,0 0 7-16,27-129-15 0,-27 120-4 16,0 4-25-16,0 5 9 15,-2 0 14-15,-1 0-15 16,-1 0-1-16,3 0-26 16,-2 0-9-16,-3 0 8 15,-2 7 2-15,-1 11 2 16,-4-1 4-16,3 1-4 15,4-2 19-15,3-1-22 16,3 1 0-16,0-4-5 16,0-6 2-16,0 1-7 0,12-5 1 15,4-2 18 1,2 0-18-16,7 0-25 0,-4-18-4 16,-1-4 18-16,-7-1-16 15,-7 6 10-15,-2 5 26 16,-4 11 0-16,0 1 49 15,0 0-15-15,0 0-16 16,-1 0 15-16,-8 10-14 16,2 6-5-16,5 0-6 15,2 0 2-15,0-3-20 16,0-5 8-16,15-3 2 16,5-2 0-16,1-3 0 15,1 0-19-15,1-3-15 16,-6-10 11-16,-3 0 15 15,-3-1 3-15,-2 5 5 16,-2 2 10-16,-5 5-9 0,-2 2 6 16,0 0 6-16,0 0-2 15,0 0-9-15,2 11 0 16,3 2 20-16,-4 3-2 16,4-1-17-16,-3 0 1 15,3-2-4-15,0-2 2 16,0 1-5-16,-1-4-87 15,-4-2-6-15,0-4-24 16,0-2-86-16</inkml:trace>
  <inkml:trace contextRef="#ctx0" brushRef="#br0" timeOffset="-1079">1030 448 209 0,'0'0'146'16,"0"0"-146"-16,0 0 0 15,0 0 0-15,0 0 7 16,0 0-7-16,55 43 0 16,-29-30 1-16,-2 0-3 15,2 1-112-15,-2-1 1 16</inkml:trace>
  <inkml:trace contextRef="#ctx0" brushRef="#br0" timeOffset="-773">1268 649 81 0,'0'0'72'0,"0"0"16"16,0 0-11-16,0 0-32 16,0 0-1-16,0 0-37 15,-23 76-4-15,22-73 3 16,1-3-5-16,0 0-1 16,0 0 0-16,0 0-24 15,0-5 12-15,4-8-10 16,9-7 11-16,3 2 11 15,-4 3 3-15,-2 6 1 16,-2 4 5-16,-3 5-4 16,0 0 21-16,0 0-25 15,0 11 2-15,-1 5 7 16,0 4-7-16,1 0 5 0,0-1-6 16,7-3-2-16,-2-2-7 15,8-1-100-15,4-9-32 16,8-4-37-16</inkml:trace>
  <inkml:trace contextRef="#ctx0" brushRef="#br0" timeOffset="-302">1706 547 166 0,'0'0'106'0,"0"0"16"16,0 0-61-16,0 0 16 15,0 0-48-15,0 0 4 16,-115 4-17-16,91 20 4 15,4-1-20-15,7 0 1 0,9-3 8 16,4 0-18-16,0-7 9 16,0-3-16-16,8-4-1 15,10-6-9-15,5 0-11 16,-1 0 3-16,3-12-33 16,-5-2 50-16,-7 4-22 15,-8 1 39-15,-2 7 11 16,-3 2-9-16,0 0 9 15,0 2-11-15,0 20 0 16,5 10 32-16,-1 9 5 16,2-1-6-16,-2 4 12 15,0 8-28-15,0 6-4 0,-4 0 5 16,0-4-15-16,0-13 1 16,0-16-2-16,-5-7 0 15,-11-9 13-15,2-5-8 16,-6-4 3-16,0-1 12 15,1-29-14-15,-1-13 3 16,7-13-1-16,6-6-7 16,7 0 8-16,0 5-9 15,4 5-6-15,25 3 6 16,4 2-77-16,1 8-48 16,0 5-29-16,-1 11-117 15</inkml:trace>
  <inkml:trace contextRef="#ctx0" brushRef="#br0" timeOffset="1265">1491 417 241 0,'0'0'214'16,"0"0"-107"-16,0 0-12 16,0 0-65-16,0 0-14 15,0 0 9-15,0-15-25 16,0 15-11-16,2 0 10 0,2 4-35 15,0 19-34-15,-1 5-92 16,-3-1-20-16,0-1-49 16</inkml:trace>
  <inkml:trace contextRef="#ctx0" brushRef="#br0" timeOffset="1454">1454 633 92 0,'0'0'30'16,"0"0"-3"-16,0 0 4 16,0 0-12-16,0 0 8 0,0 0 0 15,0 151-6 1,0-138-3-16,0 0-18 0,0 1-15 16,0-3-70-16,4-6-38 15</inkml:trace>
  <inkml:trace contextRef="#ctx0" brushRef="#br0" timeOffset="1849">1617 674 207 0,'0'0'182'16,"0"0"-136"-16,0 0-46 0,0 0-6 15,0 0 6-15,0 0 55 16,0 31 5-1,0-8-55-15,-7-8-2 0,-2-1 17 16,5-7-19-16,0-5 1 16,2 0 6-16,2-2-8 15,-2 0 29-15,0 0-29 16,-1-2-38-16,3-14 18 16,0-5-13-16,0-3 27 15,0-2-12-15,9 5 12 16,4 2-3-16,0 7 9 15,-2 3-7-15,0 4 0 16,-2 5 1-16,-3 0-8 0,1 0 8 16,-3 7 6-1,-2 9 19-15,-2 2-6 0,3 4-11 16,-3-1 9-16,4 1-11 16,0-5-20-16,5-4-50 15,1-5-85-15,5-8 10 16</inkml:trace>
  <inkml:trace contextRef="#ctx0" brushRef="#br0" timeOffset="2287">1840 586 126 0,'0'0'176'0,"0"0"-87"16,0 0-59-16,0 0 11 15,0 0-11-15,0 0 4 16,-110 53-16-16,93-35-10 0,6-3 14 15,3-3-20 1,8-2-2-16,0-1-10 0,0-2-15 16,5-2 3-16,10-3-6 15,3-2-24-15,-1 0 27 16,-4 0-8-16,-2 0 30 16,-4-2 3-16,-7 2 0 15,0 0 0-15,0 0-2 16,0 0-3-16,0 0 5 15,0 16 29-15,0 7 8 16,2 5-3-16,1 2-6 16,-3 7-13-16,0-1-12 0,0-1 2 15,0-1 17 1,0-5-22-16,0-2 1 0,0-4-1 16,-8-10 0-16,3-3 6 15,-1-7-4-15,2-3-2 16,-2 0 42-16,-1 0-31 15,1-21-11-15,2-11 0 16,-1-9 3-16,5-6-3 16,0 1-49-16,0-3-97 15,9 3-137-15</inkml:trace>
  <inkml:trace contextRef="#ctx0" brushRef="#br0" timeOffset="2424">1966 799 343 0,'0'0'76'0,"0"0"16"0,0 0-75 16,0 0-17-16,0 0-9 15,0 0-199-15,12-5-103 16</inkml:trace>
  <inkml:trace contextRef="#ctx0" brushRef="#br0" timeOffset="3028">2301 6 125 0,'0'0'137'0,"0"0"-84"15,0 0-5-15,0 0 19 16,0 0 18-16,0 0-15 16,0-6-32-16,0 6-9 15,0 0 27-15,0 0-20 0,0 0-29 16,0 0-1-16,0 0-3 15,0 0-6-15,0 0-2 16,0 0 5-16,0 0 16 16,-4 0-16-16,0 1 0 15,-1 4 1-15,1-2 4 16,0-2 1-16,-2 1-6 16,2 0 0-16,2-2 6 15,2 0-6-15,0 0-4 16,0 0 1-16,0 0 6 15,0 0 0-15,0 0-3 16,0 2-6-16,0 1-9 16,2 11 10-16,16 10 1 0,10 17 4 15,12 15 2-15,4 7 17 16,6 11-19-16,0 0 0 16,-4-1 12-16,-13 1-9 15,-12 6-3-15,-21 6 0 16,-1 6 4-16,-41 6 5 15,-19 7-9-15,-15 6 0 16,-8 1-9-16,-9-9-10 16,-12-11-98-16,-1-24-251 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6:36.8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1363 5 92 0,'0'0'47'0,"0"0"5"16,0 0 37-16,0 0-14 15,0 0-35-15,0 0-12 16,80-4 17-16,-43 4-9 16,3 2-31-16,-1 16 11 15,-2 5-16-15,-2 12 0 16,-1 10 4-16,-1 11 6 16,-4 4 7-16,-4 0 9 15,-3-4-18-15,-2-7 24 16,-6-11-24-16,2-8-4 15,0-12-4-15,-4-1 3 16,-1-6 1-16,-4-6-4 16,-2-2 0-16,-2-2 11 0,-3-1-11 15,0 0 8-15,0 0 1 16,0 0-1-16,0 0-8 16,0 0-58-16,0 0-35 15,0-7-39-15,0-17-190 16</inkml:trace>
  <inkml:trace contextRef="#ctx0" brushRef="#br0" timeOffset="328">1941 56 194 0,'0'0'72'15,"0"0"5"-15,0 0 74 16,0 0-132-16,0 0-19 16,0 0 0-16,0 0 14 15,-30 199 15-15,14-124-6 16,8-9 5-16,1-9 2 16,1-13-27-16,6-10 23 15,0-9-25-15,0-7 2 16,0-6-4-16,0-5 2 0,0 0 5 15,0-5-6 1,0 3-43-16,0-1 8 0,-9 1-121 16,-15-2-17-16,-9-3-96 15</inkml:trace>
  <inkml:trace contextRef="#ctx0" brushRef="#br0" timeOffset="597">1583 583 187 0,'0'0'11'0,"0"0"-4"16,0 0 36-16,0 0 9 15,0 0-3-15,0 0 29 16,148 155-42-16,-125-136-21 0,-5-4 15 16,-3-8-16-16,-7-6-12 15,1-1 5-15,-1 0 7 16,10-14 9-16,9-29 25 15,11-15-11-15,8-10-14 16,4-2-23 0,0 5 0-16,-7 15 1 0,-1 14-1 15,-8 15 0-15,-5 15-57 16,-11 6-74-16,-3 20-63 16,-15 20-60-16</inkml:trace>
  <inkml:trace contextRef="#ctx0" brushRef="#br0" timeOffset="1234">669 1149 23 0,'0'0'90'16,"0"0"17"-16,0 0 16 15,0 0 3-15,0 0-14 16,0 0-44-16,-21-51-68 16,21 58-1-16,0 34-26 15,0 35 13-15,0 35 14 16,0 18 21-16,-5 1-15 15,-2-13 3-15,3-22-8 16,2-19 6-16,2-16-6 16,0-18-1-16,0-14 0 15,0-11 6-15,2-9-6 16,2-4-32-16,-1-4-4 0,-3 0-25 16,0 0-136-1,-12-11 79-15</inkml:trace>
  <inkml:trace contextRef="#ctx0" brushRef="#br0" timeOffset="1441">396 1564 289 0,'0'0'102'16,"0"0"-84"-16,0 0-7 15,0 0 40-15,0 0-15 16,0 0-29-16,151-44-3 15,-109 40-4-15,4 4-4 16,5 0-56-16,4 4-63 16,-1 9-42-16,-3 0 28 0</inkml:trace>
  <inkml:trace contextRef="#ctx0" brushRef="#br0" timeOffset="2098">1038 1626 41 0,'0'0'65'16,"0"0"-23"-16,0 0-15 15,0 0-1-15,0 0 5 16,0 0-3-16,169-83-14 16,-143 43-3-16,-6 9-4 15,-16 1-6-15,-4 9 2 16,0 7 5-16,-4 7 1 16,-16 5 12-16,-2 2-11 0,1 0-9 15,-1 18 15-15,1 11 18 16,5 6-19-16,5 1 8 15,6-1-19-15,5-6-4 16,0-3 0-16,3-2-9 16,17-6 9-16,8-6-11 15,12-2 8-15,7-10-27 16,12 0-27-16,1-15 21 16,1-18 5-16,-2-5 4 15,-13-2-7-15,-11 6 28 16,-12 9 6-16,-13 9 1 15,-7 7 29-15,-3 8 103 16,0 1 14-16,0 0-97 0,-8 0-17 16,-4 0-15-16,-1 0 13 15,5 13 11-15,-4 5-26 16,4-1-16-16,2 3 5 16,2-4-10-16,4-3 5 15,0 3-6-15,0-7 3 16,0 2 3-16,4-8-18 15,6 1-41-15,3-4-16 16,-2 0 31-16,9-4 10 16,-3-19 26-16,1-5 1 15,-5-1-29-15,-2 8 33 16,-5 9 3-16,-3 6 0 16,-3 6 5-16,0 0 2 15,0 0-7-15,0 10-7 0,4 10 7 16,2 5 3-16,5 3 25 15,-2-6 1-15,-1-4-10 16,4-5-19-16,-4-6 0 16,5-5-6-16,0-2-41 15,1 0-3-15,6-32 44 16,0-11-44-16,-1-13-60 16,-3-10-11-16</inkml:trace>
  <inkml:trace contextRef="#ctx0" brushRef="#br0" timeOffset="2273">1861 1223 70 0,'0'0'194'0,"0"0"-90"16,0 0-72-16,0 0-32 16,0 0 0-16,0 0 12 0,13 99 95 15,-4-56-75-15,-1-3-24 16,1-6 14-16,-1-4-18 16,-1-5-2-16,-2-8 3 15,-5-3-5-15,0-6-19 16,0-2-113-16,0-6-33 15,-9 0 43-15</inkml:trace>
  <inkml:trace contextRef="#ctx0" brushRef="#br0" timeOffset="3103">1790 1358 28 0,'0'0'179'0,"0"0"-179"0,0 0 4 15,0 0 47-15,0 0-13 16,0 0-14-16,81 35 1 15,-48-30-9-15,1-5 4 16,4 0-4-16,-4-2-14 16,2-17 19-16,-6 0-21 15,-6 1-50-15,-10 6 45 16,-6 6-13-16,-7 6 11 16,-1 0 5-16,0 0-22 15,0 0-8-15,0 11 32 16,0 6 44-16,0 6 17 15,-1-2-29-15,1-3 16 16,0-2-27-16,0-3-18 0,0-1-3 16,0-3-2-16,0-2 2 15,5-2-12-15,4-1-3 16,-2-4-39-16,-1 0 38 16,1 0 16-16,1 0 12 15,1-9-11-15,0-1-1 16,-2 2 14-16,-3 2-14 15,-2 2 1-15,0 4 2 16,-2 0-3-16,0 0-7 16,0 0-3-16,0 0-3 15,2 0 10-15,5 8 6 16,2 8 1-16,3 1 5 0,1-2-4 16,3-2 6-16,1-7-11 15,0-2-11-15,1-4 0 16,2-5-4-16,0-24 3 15,-2-6-9-15,2-4-42 16,-5 4 6-16,0 3 22 16,-3 9 35-16,-6 10 4 15,-2 5-2-15,-4 6 51 16,0 2 17-16,0 0-37 16,0 0-20-16,0 0-13 15,0 15 1-15,0 7 30 16,0 4 21-16,0 3-24 15,0-6-12-15,0 2-1 16,0-2-6-16,3 1-9 16,-2-4 0-16,2-5 6 0,-2-7-6 15,-1-3 0-15,3-5 4 16,-3 0-1-16,0 0 16 16,0 0-18-16,0 0 9 15,2 0 9-15,-2 0-11 16,0-5-4-16,0-8 9 15,0-5-1-15,0-4 1 16,4 0-13-16,-1 1 1 16,3-1-2-16,5-2 1 15,6-1-9-15,0 5-51 16,3 6-87-16,0 10 15 16,-5 4-6-16,0 0 32 0</inkml:trace>
  <inkml:trace contextRef="#ctx0" brushRef="#br0" timeOffset="3388">2635 1424 67 0,'0'0'75'0,"0"0"2"16,0 0-24-16,0 0-1 15,0 0-19-15,0 0-2 16,89 21 24-16,-65-37-17 16,-2-2-21-16,-5 0 0 15,-3 2-17-15,-8 4 7 16,-3 8-4-16,-3 2-3 15,0 2 0-15,-3 0-18 16,-10 0 18-16,-3 2 13 0,2 12-5 16,3 4 8-16,1 0-1 15,5 0-5-15,5 0 4 16,0 0-14-16,0-7-10 16,19 1 6-16,14-6-11 15,18-6-12-15,15 0-50 16,10-9-78-16,4-17-123 15</inkml:trace>
  <inkml:trace contextRef="#ctx0" brushRef="#br0" timeOffset="29260">132 627 167 0,'0'0'141'0,"0"0"-37"15,0 0-4-15,0 0-20 16,0 0-3-16,0 0-44 15,0 0 6-15,-30 21-39 16,13 29 18-16,-4 27-13 16,-7 24-5-16,10 9 0 15,9 4 6-15,9-9-5 16,0-5-2-16,30 0-2 16,29-2 3-16,24-2-19 15,20-4 16-15,26-16-112 16,23-16-11-16,3-20-125 15</inkml:trace>
  <inkml:trace contextRef="#ctx0" brushRef="#br0" timeOffset="29400">1930 1707 754 0,'0'0'5'0,"0"0"-10"16,0 0-28-16,0 0-50 15,0 0-173-15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7:07.6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2402 181 0,'0'0'0'0,"0"0"3"16,0 0-3-16,0 0 20 15,0 0 23-15,0 0 27 16,0 0-13-16,132-21-15 16,-99-2 34-16,4-10-44 15,6-10-14-15,2-4 1 16,6-15-18-16,-1-3 8 0,-3-11-9 16,-4-4 3-16,-3-10 17 15,-7-7-20-15,-12-8 2 16,-11-8 3-16,-10 2-4 15,0 7-1-15,0 8 0 16,-14 12 5-16,-2 7 1 16,3 5-6-16,0 8 0 15,5 6 13-15,1 2-12 16,5 4 0-16,2 9-2 16,0 10 3-16,0 12 9 15,0 9-11-15,0 6 3 16,0 3 30-16,0 3-25 15,0 0-6-15,0 0-2 16,0 0 2-16,0 0-8 0,0 0 6 16,0 0-11-1,0 0 7-15,0 0-5 0,0 9 9 16,0-1-9-16,0 9-21 16,9 1-78-16,-5-7-95 15,-4-7-51-15</inkml:trace>
  <inkml:trace contextRef="#ctx0" brushRef="#br0" timeOffset="185">449 435 289 0,'0'0'42'0,"0"0"-41"15,0 0 16-15,0 0-15 16,0 0 13-16,0 0-10 15,-113 174-4-15,109-155-2 16,0-3-9-16,-1-5-59 16,5-6-57-16</inkml:trace>
  <inkml:trace contextRef="#ctx0" brushRef="#br0" timeOffset="335">409 575 60 0,'0'0'70'15,"0"0"13"-15,0 0-11 0,0 0-40 16,0 0-25 0,0 0 12-16,264 138-17 0,-201-124-2 15,-3-5-24-15,-7-7-105 16</inkml:trace>
  <inkml:trace contextRef="#ctx0" brushRef="#br0" timeOffset="813">892 0 253 0,'0'0'66'16,"0"0"-47"-16,0 0-19 0,0 0 6 15,0 0 26-15,0 0 7 16,-5 187-12-16,5-136 9 15,0-2-33-15,0-2 3 16,0-5 21-16,0-5-27 16,0-7 0-16,0-7 3 15,0-9-2-15,3-6-2 16,-3-4 1-16,0-4-30 16,0 0 27-16,0 0 3 15,0-18-56-15,-8-8-32 16,-11-2 56-16,-4-2 24 15,-3 7-26-15,-5 3 0 16,-1 11 30-16,-1 9 4 16,0 0 13-16,5 0 15 15,5 22 11-15,3 2 14 0,7 5-26 16,9 3-17 0,4-1 39-16,0-6-36 0,4 1-8 15,20-6-5-15,8-4 9 16,9-1-2-16,9-9-1 15,8-6-6-15,-3 0 0 16,4-22-74-16,-12-7-43 16,-2-5 8-16,-9 1-2 15</inkml:trace>
  <inkml:trace contextRef="#ctx0" brushRef="#br0" timeOffset="1612">1126 399 3 0,'0'0'75'0,"0"0"-11"15,0 0-22-15,0 0 9 0,0 0 6 16,0 0-19-16,98 13-10 15,-61-5 15-15,4-3-30 16,2-5-1-16,2 0 3 16,-10 0-13-16,1-8 15 15,-9-7-17-15,-7 0 0 16,-8-3-11-16,-11-2 1 16,-1-1-17-16,0 3-3 15,-17 3-6-15,-4 4 14 16,-4 9 0-16,1 2 22 15,2 0 35-15,5 15-29 0,4 4 16 16,6 3-17 0,7 2-3-16,0 2 14 0,7 3-16 15,15-5 0-15,8-3 14 16,10-3-13-16,3-7 5 16,10-10 5-16,-2-1-8 15,1 0-3-15,-3-18-27 16,-11-4-35-16,-8-5 10 15,-8 4 8-15,-8 0 20 16,-10 4 15-16,-4 1 9 16,0 6 6-16,-4 2 8 15,-15 6 21-15,2 4 1 0,-1 0-14 16,-1 0-1 0,5 9 4-16,2 8-5 0,7 6 3 15,5 4-23-15,0 1 2 16,0-3 18-16,25-4-20 15,13-5 1-15,7-7 10 16,11-9 1-16,4 0-12 16,2-9-57-16,-6-15-24 15,-6-4 49-15,-10-2-31 16,-9-1 25-16,-8-3 1 16,-9 4 22-16,-6-2 13 15,-4 10 4-15,-4 4 15 16,0 8 100-16,0 7-13 15,0 1-17-15,0 2-40 16,0 0-42-16,0 0-5 0,0 15-19 16,0 16 19-1,-3 13 52-15,-1 13-25 0,2 12 2 16,2 9-6-16,0 1-13 16,0 6 4-16,2-10-14 15,9-6 0-15,-1-8 9 16,-3-14-8-16,-1-10-1 15,-3-14 4-15,-3-11-3 16,0-9 5-16,0-3 0 16,0 0-4-16,-13-17-2 15,-4-18-44-15,1-14-20 16,3-15 19-16,9-15-19 16,4-18-38-16,0-12-112 15</inkml:trace>
  <inkml:trace contextRef="#ctx0" brushRef="#br0" timeOffset="1778">2356 238 11 0,'0'0'92'16,"0"0"-19"-16,0 0 20 16,0 0 0-16,0 0-7 15,0 0-15-15,168 113-30 16,-168-90-11-16,0 3 14 16,-30 4 1-16,-14 5-35 15,-3-2 15-15,0-4-25 16,5-9-98-16,13-20-116 15,12-3-124-15</inkml:trace>
  <inkml:trace contextRef="#ctx0" brushRef="#br0" timeOffset="1880">2595 76 720 0,'0'0'9'0,"0"0"55"15,0 0-64-15,0 0-79 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7:29.9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2830 0 19 0,'0'0'94'16,"0"0"-22"-16,0 0-37 16,0 0 12-16,0 0-33 0,0 0-10 15,0 0-4-15,4 0-6 16,6 6 6-16,13 3-2 16,4 4 8-16,11-2 4 15,7-1-9-15,5 0 3 16,5-5 3-16,1-1-7 15,-2 0 8-15,0 1-8 16,-2 3 2-16,-2-1 0 16,-1-2-2-16,-2 3 0 15,0-4 8-15,3 0-8 16,0-4 2-16,5 0-4 16,2 0 6-16,-1 0 0 15,2 0-4-15,-2 0 0 16,3-2 0-16,7 0 3 0,1 0-3 15,5 2 0-15,2-2 4 16,-1 2-5-16,1-1 4 16,-5 1-3-16,1-2 0 15,-3 0 0-15,1-1 0 16,-1 3 0-16,0 0 1 16,-2 0-4-16,-2 0 7 15,0 0-4-15,-2 0 1 16,-1 0 0-16,3 0-1 15,0 0 0-15,3 0 0 16,-3 0 4-16,0-2-4 16,0-1 0-16,-3-1 7 15,2 1-7-15,-4 0-2 0,2 1 2 16,2-1 0 0,2 2 3-16,6-3-3 0,3 2 0 15,3-1-1-15,-1 0 2 16,-4-1-1-16,-1 3 0 15,-2-2 0-15,-1 2-5 16,1 1 5-16,3-3 0 16,-3 2 8-16,0-3-8 15,-5 3 0-15,-5-4-4 16,1 5 4-16,-5-2-2 0,-4 2 2 16,3 0 0-1,-5 0 2-15,-3 0-1 0,1 0-2 16,-2 0 1-16,5 0 0 15,-3 0 7-15,1 0-7 16,-1 0 0-16,-3 0 10 16,3 0-9-16,-5 0-2 15,2 0 1-15,1 0 0 16,-3 0 1-16,3 0-1 16,-10 0 0-16,-1 0 5 15,-4 0-3-15,-11 0-1 16,-5 2-1-16,-8-1 0 15,-3-1-1-15,-2 0 4 16,0 0-3-16,0 0 36 16,0 0-17-16,0 0-16 0,0 5-3 15,0-1-61 1,-7-4-204-16</inkml:trace>
  <inkml:trace contextRef="#ctx0" brushRef="#br0" timeOffset="139">7865 192 201 0,'0'0'0'16</inkml:trace>
  <inkml:trace contextRef="#ctx0" brushRef="#br0" timeOffset="6404">361 1096 29 0,'-3'-8'30'0,"2"-1"-11"0,-2 1 21 15,3 3 8-15,-1 4-22 16,1 1-1-16,0 0 12 16,0 0-22-16,0 0-15 15,0 0-13-15,0 0 5 16,0 0-4-16,0 10 12 16,0 3 1-16,8 3 7 15,8-1 9-15,3 1-9 16,1-2-3-16,5-1 26 15,4-1-25-15,5 0 2 16,5-5 9-16,5-2 1 16,4-3 4-16,0-2-17 15,1 0-4-15,4 0 13 16,-6 0-14-16,3 0 0 0,-3 0 7 16,2 0-5-16,-2-7 2 15,2 2-4-15,0 1 0 16,1-1 3-16,-2 0-3 15,0 3 0-15,-5 0-1 16,-2 0 3-16,-4 2-4 16,2 0 2-16,-2 0 0 15,5 0 1-15,-4 0-1 16,4 0 0-16,1 0 3 16,1 2-3-16,2-2 3 0,-2 0-3 15,5 0 0 1,-3 0 1-16,-1 0-1 0,0 0-3 15,1 0 3-15,-1 0 3 16,-3 0 0-16,1 0-3 16,-2-2 0-16,1-4-2 15,-1-3 7-15,1 0-5 16,-2-6 1-16,6 2 0 16,4-3 11-16,3-4-11 15,1 1 0-15,-7 1 11 16,-5 5-12-16,-3 0 0 15,-7 1 1-15,-4 1 0 16,0 0-2-16,-3 1 0 16,-4-2 1-16,-1-2 9 15,-3 1-6-15,-2-7-3 0,0-1 15 16,2-3-4-16,1-7-9 16,-1-2-2-16,1 1 0 15,-8 5 8-15,-2 2-5 16,-4 3-3-16,-4 1 6 15,0 1-4-15,0-1 12 16,0 1 1-16,0 1-4 16,-12-3 14-16,-2 0-24 15,-6-1 2-15,-1 0 15 16,-4-3-12-16,-5 3 18 16,0 2-20-16,-6-1-2 15,2 3 28-15,-5 0-30 16,-1 2 0-16,-4 2 1 0,-5-3-1 15,2 4 0-15,-10 3 0 16,5 1 0-16,1 0-2 16,2 1 2-16,2 0-2 15,1-2 2-15,3 0 6 16,-3 5-5-16,2-1-1 16,0 2 0-16,-5 1 1 15,-1 0-1-15,0-1 0 16,-3 0 2-16,-4-1-1 15,1 1-1-15,-3 1 0 16,1-1 0-16,0 2 7 16,0 1-7-16,-1 2 0 0,0 0-7 15,3 0 9 1,2 0-7-16,4 0-4 0,4 4 9 16,5 4-3-16,-2-1 3 15,0-1 0-15,1 2 5 16,-1-1-4-16,-5 4-1 15,-4 3-6-15,-9-3 6 16,-4 2 1-16,2-1-1 16,2 0-2-16,6 0 2 15,7 0 8-15,2 3-8 16,0 8 0-16,8-1 0 16,-3 7-2-16,4 4-2 0,6 5 2 15,-2-2 0 1,4 7 4-16,2-3-4 0,0 1 1 15,4-2 1-15,0-4-6 16,2 2 6-16,-1 0 0 16,5 7-1-16,0 0 3 15,5-1-4-15,7 0 0 16,5-2-6-16,0-4 1 16,1 0 5-16,23 3-4 15,11-3 3-15,6-2 3 16,11 2-3-16,14-5-1 15,2-5 4-15,11 0 13 16,0-7-13-16,-2 1 0 16,-1-4 5-16,-6 3-2 15,-6 0 0-15,-5-3-3 0,-9 4-10 16,-4-1-16-16,-5 4-99 16,-3-1 0-16,-16-16-162 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7:45.4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0 191 4 0,'0'0'69'16,"0"0"-20"-16,0 0 24 15,0 0-20-15,0 0-52 16,0 0 1-16,0 0 13 15,20 0-15-15,-2 0 7 16,2 0-4-16,3 0-2 16,1 0-1-16,5 0 0 0,1 4 8 15,11 7-6-15,6-1-2 16,11 0 5-16,6-5-4 16,10 0-1-16,7-5 0 15,3 0 1-15,0 0-2 16,1 0 1-16,-2-5 0 15,8 0 0-15,0 1 1 16,3-2-1-16,-4 2 0 16,0 0 4-16,-5 0 0 15,-5 0-4-15,-3-1 0 16,0 2 3-16,-4 2-1 16,-2-3-2-16,-4 4 0 0,-3 0 0 15,-1 0-1 1,7 0 1-16,2 0 0 0,4 0 4 15,0 0-4-15,4 0 0 16,-6 0-3-16,2 0 8 16,-3 0-6-16,7 0 1 15,2 0 0-15,-1 0-5 16,4 0 7-16,-4 0-2 16,-1 0 0-16,-4 1 2 15,0-1-2-15,1 3 0 16,1-2 0-16,-1-1 3 15,3 0-3-15,-1 0-1 16,1 0-5-16,0 0 12 16,7 0-12-16,1 0 7 15,0 0-1-15,-2 0 5 0,-4 0-5 16,-6 3-1-16,-3-3 1 16,-2 0 0-16,1 0 2 15,-2 0-2-15,-3 0 0 16,-2 0-1-16,-4 0 2 15,-1 0-1-15,2 0 0 16,-4 0 2-16,-2 0-4 16,1 0 2-16,-1 0 0 15,3 0 4-15,-2 5-4 16,0-1-3-16,2-2 2 16,0 0 1-16,4-2 5 15,3 0-5-15,7 0 0 0,4 0-1 16,0 0 1-16,2 0 0 15,-6 0-7-15,1-2 14 16,-4 0-9-16,-2 2 2 16,3-3 0-16,-2 3 2 15,1 0-2-15,-3-1 0 16,-2-4-3-16,-2 5 6 16,-2-3-1-16,-5-1-2 15,1 4 0-15,-1-1 1 16,-2-1-1-16,1 2 0 15,-1 0 0-15,2-2 0 16,-2 2 0-16,1-1 0 16,-1-4 0-16,0 3 1 0,5 0 2 15,4-2-4 1,2 0 1-16,2 0 0 0,3 0 7 16,-7 2-7-16,-4 2 0 15,-5 0-6-15,-4 0 8 16,0 0-4-16,0 0 2 15,2 0 0-15,-2 0 2 16,0 0-2-16,0 0 0 16,-3 0 1-16,3 0 1 15,-2 0-4-15,0 0 2 16,1 0 0-16,4 0 3 16,-2 0-3-16,7 0 0 0,-3 0 8 15,4 0-8 1,3-3 4-16,-2-2 2 0,-2 2-1 15,0-2 13-15,-7 0-18 16,-1 1 0-16,2 0 3 16,1-2-3-16,-2 3 0 15,5-5-2-15,3 3 7 16,-1 0 2-16,1-2-7 16,-5 5 0-16,-4-3 3 15,-1 1 0-15,-4 2-3 16,0 0 0-16,4 2 0 15,1 0-1-15,3 0 1 16,1 0 0-16,4-1 6 16,-3-2-6-16,-2 2 0 15,-1-3-1-15,-2 4 3 16,-3 0 2-16,-1 0-4 0,-4 0 0 16,-1 0 0-16,2 0 3 15,-2 0-4-15,1 0 1 16,1 0 0-16,0 0 1 15,3 0-1-15,4 0 0 16,-2 0 0-16,0 0 3 16,-3 0-2-16,1-3-1 15,0 3 1-15,-2 0-3 16,5 0 2-16,-2 0 0 16,2 0-2-16,-2 0 2 15,-4 0 0-15,3 0-2 0,0 0 8 16,-3 0-8-16,5 0 2 15,-1 2 0-15,4-1 1 16,0-1-1-16,6 4 0 16,2-3-1-16,1-1 2 15,2 0 1-15,-2 0-2 16,1 0 0-16,-5 0 0 16,3 0 1-16,-5 0-2 15,0 0 1-15,-2 0 0 16,-2 0 1-16,0 0-1 15,0 0 0-15,0-1 2 16,2-3-2-16,-3 4 0 16,-4 0-2-16,0 0 8 0,-1 0-8 15,2 0 2-15,-2-1 0 16,5-1 0-16,2 0 0 16,-1-1 0-16,5-2 0 15,-1 5 1-15,-2-3-1 16,1 1 0-16,-3-1 0 15,0 0 6-15,-1 2-4 16,3-3-2-16,-1-1 1 16,3-1 3-16,0-1 3 15,-2 0-7-15,-2 2 0 16,-4 1 5-16,-3-1-4 16,-5 4-1-16,2 0 0 15,-5-3 1-15,-1 4 0 16,-1 0-1-16,-4 0 0 0,-2 0 4 15,0 0-4-15,-4 0-1 16,-3 0 0-16,-3 0 2 16,-1 0-1-16,-3 0 0 15,-3 0 0-15,-2 0-5 16,4 0 5-16,-1 0 0 16,-1 0 0-16,2 5 0 15,2-1 6-15,6-2-6 16,0 2 0-16,2-2-1 15,2-2 2-15,-1 3-2 16,1-3 1-16,2 3 0 16,-5-1 9-16,2-2-9 15,-6 0 0-15,1 0 7 0,-4 0-7 16,0 2 1 0,-1-2 4-16,-3 0 7 0,3 0 10 15,0 0-13-15,1 0-5 16,-1 0 16-16,0 0-17 15,-5 0 6-15,1 0 9 16,-3 0-7-16,-2 0 9 16,-1 0-20-16,-2 0 0 15,2 0 7-15,-3 0-7 16,0 1-1-16,0-1 0 16,0 0-10-16,0 3 10 15,0 2-77-15,-13 4-56 0,-25-8-39 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7:50.4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74 12 0,'0'0'52'0,"0"0"-22"16,0 0-17-16,0 0-7 15,0 0 25-15,0 0-11 16,0 0 16-16,-2-74-12 15,2 74 20-15,0 0-20 16,0 0-11-16,0 0-10 16,0 0 21-16,0 0-24 15,0 0-12-15,0 0-8 16,13 4 16-16,17 7 4 16,12 2 6-16,4 0-4 0,5-2 23 15,4-1-23 1,2-2 6-16,2 0 6 0,-1-4-14 15,-1 0 5-15,2 1-5 16,3-4 1-16,-2-1 6 16,1 0-7-16,4 0 0 15,2 0 9-15,0 0-7 16,3-6-2-16,5-4 0 16,-4 2 3-16,5 1-3 15,4 1 0-15,-2 1 0 16,0 5 0-16,-2-2 0 15,-6 2-2-15,-3 0 1 16,1 0 1-16,-1 0 0 16,-3 0 0-16,2 0 0 15,-3 0 1-15,-4 4 3 16,-3 2-6-16,-2 0 2 0,0 0 0 16,-2 2 2-16,1 0-2 15,-3-2 0-15,0 1 1 16,-3 1-1-16,3-2 0 15,1 0 0-15,0-3 0 16,3-1 2-16,1 1 0 16,-4-1-2-16,4-2 4 15,-1 0-4-15,5 0-1 16,2 0-1-16,7 0 2 16,-4 0-3-16,-1 0 3 15,0 0 0-15,-2 0 2 0,0 0 1 16,-3 0-5-16,1 0 2 15,-2 0 0-15,3 0-3 16,-1 0 5-16,1 0-2 16,-3 0 2-16,-2 3-1 15,-1 0-1-15,-4-2 0 16,2-1 0-16,-2 0 3 16,0 0-3-16,0 0 0 15,-3 0 2-15,-1 0-1 16,1 0-1-16,2 0 0 15,1 0 0-15,-1 0-1 16,-4 0 1-16,5 0 0 0,-1-1 1 16,3 1-1-16,-1-3 0 15,2 2-1-15,3-1 1 16,-2 2 0-16,1-2 0 16,-5 2 0-16,-4 0 0 15,-4 0-1-15,-1 0 1 16,-3 0-6-16,-1 0 6 15,-1 0 2-15,4 0-2 16,-1 0 0-16,2 0 1 16,1 0 2-16,1 0-3 15,3 0 0-15,-3 0 2 16,1-3-2-16,-4 1 0 16,0 0 0-16,-1 1 2 0,-2 1-2 15,-3-2 0 1,3 2-1-16,-2 0 2 0,-1-2-1 15,-1 2 0-15,0 0 0 16,0-2 2-16,-2-1-2 16,7 2 0-16,-1-4-2 15,1 2 4-15,2-3 0 16,-4 3-2-16,0 1 0 16,-5-2 0-16,2 4 0 15,0 0 0-15,0 0 0 16,-1 0 0-16,4 0 0 15,-5 0 0-15,0 0 0 16,4 0-5-16,-2 0 6 16,1-3-2-16,0 3 1 0,2 0 0 15,-4 0-3-15,1 0 3 16,0 0 0-16,-6 0-3 16,1 0 3-16,1 0 0 15,-3 0-3-15,-1 0 9 16,3 3-11-16,-5 1 5 15,1-3 0-15,-4 0-1 16,1 2 1-16,1-1 0 16,2 2-1-16,6-1 5 15,3 0-5-15,1-1 1 16,4-2 0-16,0 0 5 16,1 0-2-16,1 0-4 15,-1 0 1-15,-2 0 0 16,2 0 10-16,-5 0-10 0,2 0 0 15,-6 0 6-15,3 0-6 16,-8 0 0-16,3 0 0 16,-1 0 0-16,-4 0 3 15,5 0-3-15,1 0 0 16,1 0 0-16,0 0 0 16,-1 0 0-16,4 0-2 15,-2 0 2-15,5 1 6 16,2-1-6-16,1 0 0 15,1 0 4-15,-1 0-4 16,-1 0 0-16,7 0-1 16,-2 0 2-16,0 0-1 15,5 0 0-15,0-1 0 0,-1-1 4 16,3-1-4-16,0 3 0 16,-4-1-1-16,0-1 7 15,-4 0-5-15,3 0-1 16,-2-3 0-16,0 3-1 15,2-2 3-15,4-3-2 16,-4 4 0-16,5 0 5 16,0-4-3-16,-2 2-2 15,0-1 0-15,-3-1 0 16,-2 5 4-16,0 1-4 16,-1-1 0-16,-1 0 2 0,-2 2-2 15,-2-3 0 1,0 3 0-16,-4 0-1 0,-1 0 1 15,1 0 0-15,0 0 0 16,-1 0 0-16,0 0-1 16,4 0 1-16,-2 0 0 15,3 0-1-15,-2 0 5 16,-1 0-6-16,3 0 2 16,2 0 0-16,-2 0 2 15,3 0-2-15,-4 0 0 16,5 0-3-16,8 0 3 15,-5 0-1-15,9 0 1 0,-3 0 0 16,-4 0 3 0,1 0-3-16,-4 0 0 0,2 3 2 15,-1-3-2-15,2 0-2 16,3 0-1-16,-4 0 6 16,4 0 1-16,0 0-4 15,-6 0 0-15,-2 0 3 16,-4-3-3-16,-4 0 0 15,-3 1 0-15,-4-3 3 16,-5 4-1-16,-5 1-2 16,-3 0 0-16,-4 0 1 15,-1 0-1-15,-3 0 0 16,-1 0-2-16,0 0 4 16,3 0-8-16,-2 0 6 15,0 0 0-15,0 0 3 0,2 0-3 16,1 0 0-1,1 0-2-15,2 0 2 0,2 0 0 16,2 0 0-16,2 3 0 16,3 2 2-16,6-3 0 15,2-1-2-15,7 2 0 16,0-3 7-16,1 0 1 16,4 0-8-16,-1 0 0 15,-1 0 1-15,4 0 5 16,-3 0-6-16,1 0 0 15,-5 0 3-15,3 0-3 16,-1 0 0-16,1 0 0 0,0 0 1 16,3 0-1-1,2 2-2-15,3 1-1 0,7-1 3 16,-4-2 0-16,5 0 0 16,0 0 0-16,-1 0 6 15,2 0-6-15,-7 0 0 16,7 0-1-16,-1-2 4 15,3-1-7-15,2 1 4 16,1-2 0-16,-1 2 3 16,-1 0-3-16,1-1 0 15,-5 1-1-15,2-1 3 16,-3 3 0-16,-1-2-2 16,1 0 0-16,-3 2-2 15,-2-3 2-15,1 3 0 16,-2-1 0-16,2 1 2 0,-6-2-5 15,0 2 3-15,-2 0 0 16,-2 0 4-16,-2 0-4 16,0 0 0-16,1 0-1 15,0 0 2-15,1 0-5 16,5 0 4-16,-1 0 0 16,0 0-1-16,6 0 2 15,-3 0-2-15,-2 0 1 16,6 0 0-16,-1 0 1 15,1 3-1-15,0 0-2 0,-1-1 2 16,5 0 0 0,0 1 0-16,4-1-2 0,-3 3 4 15,0-3-1-15,2 2-1 16,-4-2 0-16,1 1 1 16,-1-1-1-16,2 2 0 15,-4 0-1-15,2 1 3 16,-4-2-2-16,1-1 0 15,0 2 0-15,-1 0-2 16,-2 0 2-16,0 0 0 16,-1-3-1-16,0 2 7 15,-1 1-5-15,-2-3-1 16,2-1 0-16,2 1-4 16,3-1 7-16,0 3-6 15,0 1 3-15,2 0 0 0,-5 0 2 16,2 2-2-16,-2-2 0 15,-1-1-2-15,-1 4 2 16,3-2 0-16,0 1-4 16,1-2 8-16,4 1-5 15,1-2 1-15,-2-1 0 16,5 2 0-16,-3-3 0 16,1 3 0-16,-4 0 0 15,1-1 1-15,-4 0 1 16,3 1-2-16,-4 3 0 15,-1-5 1-15,-1 3-1 16,1-1-1-16,-3-2-1 0,4-2 2 16,-1 1 2-1,-3-1-2-15,1 2 0 0,-5-2 1 16,-5 0-1-16,4 0 0 16,-8 0 0-16,3 0 2 15,-3 0-4-15,-3 0 2 16,-6 0 0-16,-2 0-1 15,1 0 1-15,0 0-2 16,1 0 2-16,4 0 2 16,-2 0 7-16,2 0-9 15,11 0 0-15,-1 0 11 16,7 0 5-16,4-5-6 16,7-4-7-16,2 2-1 0,0-2 9 15,4-2-11 1,0 4 0-16,-5 1 6 0,1 0-6 15,-5 3 0-15,-5-3 2 16,-6 1-1-16,-5 1 6 16,-12 3-7-16,-6 1 0 15,-11 0 3-15,-2 0-2 16,-3 0-1-16,0 0 6 16,0 0-2-16,0-2 3 15,0-2-7-15,-7-2-5 16,-10-4-85-16,-10-11-150 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7:51.7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0 137 39 0,'0'0'96'0,"0"0"35"16,0 0-16-16,0 0-3 16,0 0-76-16,0 0-36 15,0 0-43-15,-23-10 43 16,74 10 7-16,17 0-2 16,23 4-3-16,11 9 4 15,20 0-4-15,5-2-1 16,6-1-1-16,10-6 0 15,5-4-3-15,6 0 19 16,11-4-16-16,14-10 18 16,7-3-14-16,10-3 13 15,-2 0-10-15,-5-2-6 16,-13 1 22-16,-17 5-23 0,-19 0 8 16,-15 6-6-16,-24 0-1 15,-13 5 11-15,-20 0-12 16,-15 3 0-16,-11 2 2 15,-12 0-2-15,-13 0 0 16,-5 0-3-16,-7 0 3 16,0 7 2-16,3 1-2 15,5 5-52-15,-2-7-118 16,-5-6-210-16</inkml:trace>
  <inkml:trace contextRef="#ctx0" brushRef="#br0" timeOffset="122">3641 269 782 0,'0'0'0'15,"0"0"-29"-15,0 0-305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06.2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68 201 4 0,'-10'-5'22'0,"2"1"18"16,-1 1-34-16,5 3 23 16,-3-4-14-16,4 3 10 0,-2-2 16 15,1 2-12 1,-2-1 8-16,2-2-9 0,0 2-2 16,1 2 3-16,2-1 6 15,1 1-17-15,0 0 10 16,0-3-28-16,0 3 0 15,0-2-3-15,0 0 3 16,0 2 0-16,0 0-1 16,0 0 2-16,5 0-2 15,4 0 1-15,-1 0 0 16,0 0-6-16,3 0 11 16,-1 0-5-16,-1 0 0 15,-1 0 3-15,5 0-4 0,-1 0 1 16,8 0 0-16,-6 0 4 15,2 0-4-15,1 0 0 16,0 0-3-16,-1 0 8 16,1 0-3-16,-4 0-2 15,4 0 0-15,-1 0 10 16,-2 0-7-16,2 0-3 16,4 0 0-16,-2 0 4 15,4 0-1-15,2 0-3 16,1-2 0-16,0-1 3 15,0-1-2-15,-2 2-1 16,-1-3 0-16,1 2 1 16,-3-1 3-16,0 0-4 15,-2 2 0-15,-4 0 2 0,-3 2-2 16,2 0 0-16,0 0-5 16,0 0 10-16,3 0-6 15,-2 0 1-15,2 0 0 16,1 0 3-16,3 0 0 15,-3 0-3-15,0 0 0 16,0-1 3-16,1-3-5 16,0 4 2-16,1-1 0 15,1 1 5-15,-3 0-5 16,5 0 0-16,-2-2-1 16,-2 2 3-16,2-2-4 15,0 2 2-15,2-2 0 0,-1 2 3 16,1-2-3-1,2 2-1-15,2 0 0 0,-1 0 2 16,0 0 4-16,1 0-5 16,-2 0 0-16,0 0-5 15,2-1 10-15,-2 1-9 16,-1 0 4-16,2 0 0 16,-4 0 2-16,-1 0-2 15,2 0 0-15,-1 0 0 16,3 0 0-16,-1 0 0 15,2 0 0-15,-1 0 3 16,2 0-6-16,-2-3 3 16,2 2 0-16,2-3 4 0,0 4-4 15,-1 0 0 1,-2-3-1-16,-3 3 3 0,-2 0-4 16,-1 0 2-16,-4 0 0 15,-2 0 1-15,-1 0 0 16,-2 0-1-16,1 0 0 15,-1 0 3-15,2 0 8 16,2 0-8-16,2 0 0 16,-3 0 18-16,2 0-18 15,-6 0 4-15,-1 0-6 16,1 0 4-16,-2 3 10 16,2-3-15-16,-4 4 1 0,3-4 22 15,0 0-22 1,-6 4 0-16,5-4 0 0,-6 1 4 15,-1 3-1-15,3-4-4 16,-3 0 0-16,0 0 9 16,0 0-8-16,0 0 13 15,0 0 7-15,0 0-2 16,0 0 29-16,0 0-42 16,0 0-4-16,0 0 27 15,0 0-29-15,0 0-22 16,-3 0-100-16,-27 0-151 15</inkml:trace>
  <inkml:trace contextRef="#ctx0" brushRef="#br0" timeOffset="5575">2368 153 44 0,'0'0'25'15,"0"0"17"-15,0 0 0 16,0 0 2-16,0 0-3 16,0 0 31-16,0 0-12 15,-11 0 15-15,11 0-22 16,0 0-13-16,0 0 2 15,0 0-19-15,0 0-16 0,0 0-7 16,0 0-27-16,0 0 26 16,7 0-16-16,10 0 17 15,7 0 3-15,3 0 8 16,6 0-11-16,2 0 8 16,2 0-1-16,1 0 26 15,4 0-31-15,-2 0 4 16,-4 0 1-16,0 0-5 15,-9 0 2-15,-3 0-4 16,-2 0 0-16,-7 0-4 16,0 0 5-16,0 0-1 15,1 0 6-15,-2 0-5 16,2 0-2-16,-3 0 0 0,0 0 1 16,3 0-5-16,-2 0 5 15,-1 0 0-15,1 0-1 16,-1 0 3-16,-4 0 2 15,-1 0-4-15,-2 0 0 16,1 0-1-16,-3 0 1 16,1 0 0-16,-1 0 4 15,-3 0-1-15,2 0-3 16,-3 0-1-16,0 0 1 16,0 0 0-16,3 0 0 15,-3 0 0-15,0 0-2 16,2 0 7-16,2 0-10 0,0 0 5 15,5 0 0-15,-1 0 0 16,4 0 0-16,-2 0 0 16,1 2 3-16,6-1-1 15,1 2-4-15,-3-3-1 16,0 1 3-16,0-1-4 16,1 0 4-16,-2 0 0 15,-1 0 4-15,2 0-4 16,-5 0-4-16,-2 0 0 15,-1 0 1-15,-2 0-4 16,0 0 14-16,0 0-7 16,-5 0 23-16,0 0-22 15,0 0 10-15,0 0-8 0,0 0 3 16,0 0 22 0,0 0-27-16,0 0 0 0,0 0 9 15,0 0-6-15,0 0 7 16,0 0-6-16,0 0-2 15,0 0 34-15,0 0-35 16,0 0 1-16,0 0 2 16,0 0-5-16,0 0-35 15,-5 0-46-15,-13-5-150 16,-11-17-218-16</inkml:trace>
  <inkml:trace contextRef="#ctx0" brushRef="#br0" timeOffset="6564">3892 248 20 0,'0'0'128'15,"0"0"-60"-15,0 0 41 16,0 0-2-16,0 0-52 16,0 0 19-16,0 0-74 15,-50-21-2-15,50 21-1 16,0 0-12-16,19 0 13 16,14 0-10-16,12 0 24 15,14 0-5-15,8 0-6 16,8 0-1-16,1 0 11 15,-3 2-11-15,2-2 0 0,0 0-2 16,-5 0 11-16,-3 0 7 16,-2 0-16-16,-2 0 0 15,-5 0 5-15,-2 0-1 16,-6 0-4-16,-1 0 0 16,-11 0 12-16,-5 4-6 15,-7-4-2-15,-10 0 10 16,-10 0 0-16,-2 0-11 15,-4 0 0-15,0 1 14 16,0-1-14-16,0 4 26 16,0-4-29-16,0 4-10 15,0 5-60-15,0 0-117 16,-6-3-35-16</inkml:trace>
  <inkml:trace contextRef="#ctx0" brushRef="#br0" timeOffset="6729">5290 193 417 0,'0'0'85'16,"0"0"-40"-16,0 0-45 15,0 0-98-15,0 0-125 16</inkml:trace>
  <inkml:trace contextRef="#ctx0" brushRef="#br0" timeOffset="7232">5431 39 532 0,'0'0'39'0,"0"0"-25"16,0 0-12-16,0 0 1 16,0 0 7-16,0 0-10 15,-42-39-146-15,42 39-197 16</inkml:trace>
  <inkml:trace contextRef="#ctx0" brushRef="#br0" timeOffset="7410">5431 39 358 0,'83'49'88'0,"-83"-49"-79"0,0 0-3 16,0 0-6-16,0 0-110 16,0 0-218-16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23.4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23 144 48 0,'0'0'77'15,"0"0"26"-15,0 0-42 16,0 0 8-16,0 0-1 16,0 0-9-16,0 0-51 15,-17-18-8-15,17 15-32 16,5 0 27-16,20-2-4 0,14 1 9 16,14 1 28-16,6-2-27 15,4 2 4-15,4-3-4 16,0-2 5-1,5 0 5-15,3-1-11 0,6-3 0 16,-1 4 14-16,0-4-13 16,-1 4-2-16,-4-1 0 15,1 1 1-15,3 2 8 16,-3 2-8-16,3 4 0 16,-4 0 5-16,-2 0-5 15,-1 2 0-15,-6 12 0 16,-2-3-6-16,3 3-1 15,-4-2 7-15,-1 2 0 16,-6-3 1-16,-8-1 3 0,-3-2-4 16,-1 0 0-16,-5-4 3 15,-1 1-8-15,2 0 5 16,2-2 0-16,2 0 0 16,9-2 2-16,3 1-2 15,3 0 0-15,2 0 1 16,-1 0-4-16,2 1 3 15,-2 0 0-15,2 0 6 16,-2 1-6-16,-2 0 1 16,5 4-4-16,-4 1 9 15,0 0-16-15,-3-2 10 16,-4-3 0-16,3 0 9 0,-1-1-9 16,2-3 0-1,-2 0-12-15,9 0 12 0,0 0 10 16,2 0-10-16,3 0 0 15,0 0 3-15,-5 0-3 16,1 0 0-16,-5 0-3 16,-3 0 6-16,5 0-7 15,-2 0 4-15,4 0 0 16,1 0 11-16,-2 0-11 16,-4 0-3-16,-2 0 2 15,1 0 1-15,2 0 3 16,0-3-2-16,-1-5-1 15,1-2 7-15,-2 1-4 16,2-1-3-16,0 1 0 16,-1 3 9-16,-3 3-7 0,-1-4 5 15,1 2-7-15,-1-1 2 16,2-1 0-16,7 2-2 16,0 0 0-16,0 0 2 15,0-1-4-15,-2 0 2 16,-5 2 0-16,-2 0 0 15,1 3 0-15,-1 1-4 16,5 0 3-16,2 0 2 16,2 0 1-16,-4 0 0 15,-8 0-2-15,-5 0 5 0,-7 0-5 16,-9 0 0 0,-6 0 0-16,-8 0 2 0,-7 0 1 15,-5 0-3-15,-3 1 0 16,-1-1 2-16,3 2 1 15,-1-2-3-15,0 2 0 16,7-2 1-16,0 0-2 16,6 1 1-16,4-1 0 15,7 5 7-15,1-3-7 16,-1 0 0-16,-1-2 2 16,-3 0 8-16,-5 0 5 15,-1 0-12-15,-3 0 1 16,-2 0 5-16,-5 2-3 15,-2-2-5-15,-1 0 0 16,-3 0 2-16,0 0 22 0,0 0-20 16,0 1 9-16,0 2 5 15,0-3-18-15,0 0-1 16,-3 0-47-16,-11 0-123 16,-10 0-88-16</inkml:trace>
  <inkml:trace contextRef="#ctx0" brushRef="#br0" timeOffset="154">6452 69 320 0,'0'0'92'0,"0"0"-92"0,0 0-42 15,0 0-81-15,0 0-115 16</inkml:trace>
  <inkml:trace contextRef="#ctx0" brushRef="#br0" timeOffset="3068">7607 157 30 0,'0'0'71'15,"0"0"-43"-15,0 0 38 16,0 0-4-16,0 0-27 15,0 0-4-15,-122-16-30 16,118 14 4-16,1 2 3 0,3-1 4 16,0 1 29-16,0 0-38 15,0-3-2-15,0 3-2 16,0-2-18-16,13 2 11 16,24-2 8-16,20 0 17 15,15-1 32-15,12-6-32 16,9 0-1-16,9-1 6 15,5 0-16-15,3 2-5 16,2 2-1-16,-2 5 0 16,3-3 3-16,0 0-3 15,0 4 0-15,-2-1 7 16,-10-4-7-16,-12 3-2 16,-3 0-5-16,-9 2 14 0,-1 0-9 15,-2 0 2-15,-5 0 0 16,-2 0 6-16,-1-3-4 15,-3-2-3-15,-3 4 1 16,-1 1 0-16,0 0-2 16,2 0 2-16,2 0 0 15,0 0 4-15,0 1-4 16,-3 4-1-16,3-4-2 16,3-1 3-16,3 0 13 15,6 0-13-15,0 0 0 16,4 0-14-16,-6 0 19 15,-3 0-9-15,-2 0 4 16,0 0 0-16,2 0 7 0,1 0-7 16,5 0 0-1,-1-4-13-15,-2-4 13 0,-2 1 0 16,-1 1 12-16,-5-1-2 16,-2 2 10-16,-2 1-20 15,-9 0 0-15,-4-2 10 16,-8 6-5-16,-7 0-3 15,-4 0-4-15,-8 0-102 16,-12 10-21-16,-9-1-143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42.4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0 159 0,'0'0'36'16,"0"0"-28"-16,0 0 11 16,0 0-19-16,0 0 3 15,0 0-3-15,0 0 0 16,4 0-18-16,0 0-9 15,2 0-87-15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38.6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136 72 368 0,'-20'-5'6'0,"3"0"86"16,1-1-41-16,6 0 10 15,-2 1 13-15,4-3-55 16,2-1-16-16,-1 2-3 16,1 0 2-16,-1 0 9 15,3 2-11-15,0 3 0 16,1 2 27-16,-2 0-13 16,5 0 7-16,0 0-16 0,-1 0 4 15,1 0-17 1,-3 20 8-16,-1 20 0 0,4 20 1 15,0 15-1-15,0 3 0 16,0-2-4-16,0-5 12 16,8-8-8-16,4-7 0 15,4-9 0-15,1-6-14 16,0-12 14-16,3-8-32 16,3-17-77-16,6-4-75 15,-1-21 42-15,-2-24-137 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39.0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59 0,'0'0'95'16,"0"0"5"-16,0 0 20 16,0 0-45-16,0 0-4 15,0 0-53-15,37 206-2 16,-20-188-16-16,1-9 0 15,2-5 0-15,-2-4 0 16,-2 0-16-16,1-8 11 16,-5-13 5-16,-7-5 0 15,-5-2 2-15,0-2-2 16,-1 9-17-16,-15 3-15 16,-1 9 24-16,0 5 8 15,-3 1 0-15,5 3 0 0,0 0 61 16,6 0-60-16,2 3 0 15,5 1-2-15,2-1-6 16,0-1-41-16,15 0-81 16,13-2 1-16,7 0 19 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39.4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 45 0,'0'0'67'0,"0"0"45"15,0 0 13-15,0 0-57 16,0 0 7-16,0 0-41 0,28 122-26 16,-19-101 19-16,2-6-26 15,-1 1 1-15,3-4-2 16,-1-2-9-16,-1-7-1 16,2-3-31-16,-3 0-22 15,1 0 36-15,-2-13 20 16,3-11-20-16,-7 3 22 15,0 4 5-15,-5 7 1 16,2 4 0-16,-2 4 13 16,0 2 44-16,0 0-25 15,0 0-3-15,0 0-13 16,0 0-11-16,6 3 3 16,3 15-8-16,2 2 6 15,6 3 22-15,0-5-27 16,4 0 3-16,-3-5-3 0,2-3 0 15,-4-6 5-15,-2-4-7 16,-2 0 0-16,-4-4 0 16,4-19 2-16,-7-9 0 15,3-2-2-15,-4-2-3 16,-4 5 1-16,0 1-21 16,0 7 13-16,0 5 7 15,0 7 3-15,0 4-1 16,0 7-2-16,0 0 3 15,0 0-7-15,1 0-98 16,19 4-41-16,5 5 7 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39.7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0 182 280 0,'0'0'102'16,"0"0"23"-16,0 0-23 16,0 0-41-16,0 0-42 15,0 0-15-15,26 0 10 16,-13 0 0-16,3 0-10 16,-2 0 23-16,2 0-24 15,-1-2 3-15,0 2 7 0,-2 0-12 16,-2 0 1-1,0 0-2-15,-1 0-1 0,2 0-8 16,-3-1-22-16,-1-5-60 16,2-2-52-16,-1-9-84 15</inkml:trace>
  <inkml:trace contextRef="#ctx0" brushRef="#br0" timeOffset="327">274 18 275 0,'0'0'55'0,"0"0"34"0,0 0 21 15,0 0-90-15,0 0-3 16,0 0 7-16,38 197-20 16,-34-179-4-16,-1-6 2 15,-1-6 0-15,-2-4-4 16,0 0 1-16,0-2 1 15,0 0 29-15,0 0-19 16,0-18-10-16,0-12-21 16,0-4 8-16,0 0 11 15,0 7 2-15,0 3 0 16,0 6 9-16,3 0 6 16,1 5 21-16,0 6-16 15,1 1-13-15,3 1-7 16,4 4-11-16,2 1-39 0,3 0-48 15,2 10-102-15,-5 12 19 16</inkml:trace>
  <inkml:trace contextRef="#ctx0" brushRef="#br0" timeOffset="622">525 200 63 0,'0'0'92'15,"0"0"38"-15,0 0-46 16,0 0-31-16,0 0-9 15,0 0-44-15,105-112-7 0,-95 91-31 16,-6 6 5 0,-4 2-6-16,0 8 17 0,0 3-9 15,-14 2 31-15,-6 0 42 16,3 0-15-16,-3 9 30 16,2 9 7-16,4-3-10 15,3 6-35-15,11-4-16 16,0-1 21-16,0 0-24 15,13-3-19-15,12-5-13 16,0-7-35-16,9-1 15 16,2-5-8-16,0-20-20 15,-4-7-77-15</inkml:trace>
  <inkml:trace contextRef="#ctx0" brushRef="#br0" timeOffset="879">823 0 42 0,'0'0'119'16,"0"0"-26"-16,0 0-24 15,0 0-29-15,0 0-23 16,0 0-1-16,4 41-16 16,5-21 0-16,8 6 26 15,3-1-14-15,3 4 12 16,4 0-16-16,-4-2 4 16,6-3-9-16,-3-2-3 15,-6-5 0-15,-6-3 25 16,-11-2-19-16,-3-5 2 15,0 5 39-15,-13 2 13 16,-16-3-14-16,-1-1-37 16,-3-8-9-16,0-2 0 0,2-4-23 15,-6-25-108-15,4-9-236 16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42.4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176 83 314 0,'0'0'147'0,"0"0"-108"15,0 0 15-15,0 0 9 16,0 0-63-16,0 0 0 16,19 80 0-16,-3-14 20 0,-4 12 29 15,1 2-48 1,0 7 1-16,3-4 11 0,-3-8-13 15,0-6 0-15,-2-14-1 16,-1-15 2-16,-3-11 5 16,0-16-6-16,-5-7-8 15,1-6 8-15,-2 0-31 16,-1 0-19-16,0-23-15 16,0-24-80-16,0-22-191 15</inkml:trace>
  <inkml:trace contextRef="#ctx0" brushRef="#br0" timeOffset="183">182 0 308 0,'0'0'38'16,"0"0"95"-16,0 0-38 15,0 0-56-15,0 0-22 16,0 0-17-16,-170 451-6 15,170-410-39-15,0-16-87 16,0-12-24-16,4-13-9 16</inkml:trace>
  <inkml:trace contextRef="#ctx0" brushRef="#br0" timeOffset="319">142 267 82 0,'0'0'173'15,"0"0"-77"-15,0 0 66 0,0 0-83 16,0 0-21-16,0 0-52 15,194-61 8-15,-151 61-28 16,10 0-67-16,-5 18-208 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45.6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13 366 0,'0'0'173'0,"0"0"-123"15,0 0-3-15,0 0-5 16,0 0-34-16,0 0-3 16,40 0 30-16,-13 0-32 15,2 0 6-15,0-6-2 16,-4 0-7-16,1 5-78 15,-2 1-54-15,-3 0-74 16,0 0-16-16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47.1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28 339 0,'0'0'37'15,"0"0"80"-15,0 0 5 16,0 0-36-16,0 0-86 16,0 0-31-16,-13-28-267 15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46.3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63 154 277 0,'0'0'155'0,"0"0"-81"16,0 0-2-16,0 0-14 16,0 0-21-16,0 0-37 15,-63 5-7-15,63-5 5 16,0 0-18-16,0 0-1 16,0 4 0-16,0-1 21 15,0-2 4-15,0-1-4 16,0 0 0-16,0 0 3 15,0 0-2-15,0 0 6 16,0 0-7-16,3 8 0 0,1 2 17 16,0 8-11-1,5 10 16-15,0 4 9 0,-1-1-16 16,-1-4 9-16,-1-3-24 16,-2-9 0-16,1-6 11 15,-3-2-11-15,-2-5-3 16,0-2 3-16,0 0 8 15,0 0 4-15,0 0-12 16,0-11-9-16,0-17 7 16,0-9-37-16,-2-1 35 15,0 2 4-15,2 0 0 16,0 3 16-16,0 1-8 16,6 2-8-16,5 0 38 15,-1 7-34-15,2 3-1 0,-1 7-3 16,-1 4-6-16,2 8 1 15,-2 1-60-15,1 0-67 16,1 23 12-16,-4 9 21 16,-2 0-4-16,3 2 44 15,-1-5 57-15,4-5 0 16,-4-7 4-16,4-6 31 16,-7-6 43-16,4-3 0 15,-2-2-19-15,-1 0 12 16,7 0-8-16,1-7-10 15,0-11-42-15,2 0-3 0,-7 0 17 16,-5 0-23-16,-4 7 0 16,0 2 8-16,0 6-5 15,0 0-3-15,-4 3 0 16,-8 0 0-16,2 9 0 16,-3 11 0-16,3 3 0 15,5-1 1-15,2-4-1 16,3-2 5-16,0 0-5 15,3-2 0-15,14-4-11 16,8-4 11-16,13-1-34 16,5-5-25-16,7 0-62 15,3-10 17-15,-8-11-70 16</inkml:trace>
  <inkml:trace contextRef="#ctx0" brushRef="#br0" timeOffset="307">663 102 141 0,'0'0'174'0,"0"0"-61"16,0 0-4-16,0 0-37 16,0 0-44-16,0 0-14 15,-55 20-14-15,55-11-6 16,0 3-10-16,0 2 16 16,4 1-8-16,12-7 4 15,1 0 4-15,-2-2 0 16,5 0-12-16,-5-3 12 15,-2-1 26-15,-7 1-24 16,-6 1-1-16,0-1 2 0,0 3-3 16,0 6 0-1,-10 1 0-15,-7 5 8 0,1 2-17 16,0-4 9-16,8-4-35 16,4-3-60-16,4-6-21 15,0-3-21-15,4 0-112 16</inkml:trace>
  <inkml:trace contextRef="#ctx0" brushRef="#br0" timeOffset="599">823 157 101 0,'0'0'161'16,"0"0"-15"-16,0 0-13 0,0 0-53 16,0 0-60-16,0 0-11 15,0 19-6 1,8 1 9-16,4-3 9 0,4-2-21 15,-2-6-4-15,3-5 2 16,0-4-23-16,-1 0 1 16,-3-4-19-16,-5-18 16 15,-3-1 0-15,-5-2-22 16,0 3 7-16,0 8 34 16,0 9 2-16,-13 1-8 15,0 4 14-15,0 0 21 16,2 0 42-16,2 0-37 15,3 8-25-15,2 0-2 16,4-1-17-16,0-4-131 16,0-3-187-16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44.1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0 209 0,'0'0'173'0,"0"0"-92"16,0 0 29-16,0 0-27 15,0 0-54-15,0 0-12 16,-6-8-17-16,6 8-4 16,0 0-2-16,0 0-21 15,0 18 20-15,1 25 7 16,12 19 5-16,0 16 68 0,-3 7-69 15,-1-7 1-15,-4-10-4 16,4-10 9-16,0-13-9 16,-1-8-1-16,-1-10 0 15,-2-9 4-15,-1-11-4 16,-3-7-24-16,-1 0-17 16,3 0-12-16,0-12 37 15,1-17-39-15,2-10-19 16,3-3 18-16,-1 9 34 15,1 8 2-15,2 5 10 16,-5 12 10-16,3 2 27 16,-2 6-7-16,0 0-5 0,1 0 22 15,2 0 1-15,2 6-7 16,1 2-31-16,0 2 7 16,0 0 6-16,2 2-13 15,-2-3-17-15,-3-1-62 16,5-2-29-16,-10-1-25 15,4-5 21-15,-2 0 0 16</inkml:trace>
  <inkml:trace contextRef="#ctx0" brushRef="#br0" timeOffset="152">330 438 35 0,'0'0'159'0,"0"0"-47"16,0 0-25-16,0 0-35 15,0 0-5-15,0 0-14 0,6 0-25 16,1 0-8-16,2 6 0 15,3 1-53-15,0 1-49 16,-2-2-66-16,1-6-42 16</inkml:trace>
  <inkml:trace contextRef="#ctx0" brushRef="#br0" timeOffset="330">367 189 44 0,'0'0'285'0,"0"0"-213"16,0 0-31-16,0 0 10 0,0 0-17 16,0 0-32-16,0 0-2 15,6 89-25-15,14-64-64 16,-1-2 11-16,8-2-61 16,0-5 8-16,6-5 64 15</inkml:trace>
  <inkml:trace contextRef="#ctx0" brushRef="#br0" timeOffset="674">662 347 73 0,'0'0'139'16,"0"0"-30"-16,0 0-6 15,0 0 8-15,0 0-51 16,0 0 51-16,-38-10-93 16,13 29-17-16,5 6 12 0,6 2-13 15,7 1-4 1,7-5-2-16,0-3 6 0,0 0-14 15,15-2 11-15,8-4 0 16,5 3-10-16,3-5 13 16,0 5-1-16,0 0-5 15,-6-1 12-15,-8 4-19 16,-5-1 12-16,-11 4 1 16,-1 3 5-16,0 3-2 15,-8 1 0-15,-9-4 1 16,1-3-3-16,3-10 7 15,4-4-8-15,4-9 0 16,2 0 21-16,-3-17-21 16,2-30-33-16,1-16-52 0,-1-19-43 15,2-7-45-15</inkml:trace>
  <inkml:trace contextRef="#ctx0" brushRef="#br0" timeOffset="1085">751 22 80 0,'0'0'83'15,"0"0"-33"-15,0 0 23 16,0 0-53-16,0 0 80 16,0 0 7-16,66 101-32 15,-49-58-18-15,-4 0-26 16,0-4-11-16,-2-3 4 16,-2-4-22-16,-1-8-2 0,-2-5 7 15,1-3-6-15,-3-6 0 16,2-5-1-16,-2-4-25 15,4-1 15-15,0 0-9 16,1 0 19-16,2 0-1 16,2-6 4-16,-3-7 13 15,4-9-16-15,-1 1 0 16,-4-1-1-16,-1 7 1 16,-2 5-1-16,-3 6-1 15,-1 4 4-15,-2 0-6 16,2 0-15-16,0 0-5 15,5 4 24-15,6 15 13 16,-2 9 20-16,-1-1-2 0,2-2-26 16,-4-3 12-1,-2-9-17-15,3-5 0 0,-6-2-6 16,-2-3 6-16,2-3-47 16,0 0-17-16,-2 0-89 15,3-13-31-15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50.9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0 450 0,'0'0'0'16,"0"0"-46"-16,0 0-277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2:30.3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36 56 0,'-4'-4'106'0,"4"4"-12"16,0 0-39-16,0-2 3 15,0 2 9-15,0 0-38 16,0 0-6-16,0 0-23 16,0 0 0-16,0 0-3 0,7 0 3 15,16 0 0-15,9 3 14 16,3 9-13-16,1 1 6 15,3 0-6-15,-1-3-1 16,0-2 5-16,3 0-5 16,2-3 0-16,6-3-2 15,2-2-3-15,1 0 5 16,5 0 0-16,-3 0 1 16,-4-7 19-16,-5 0-6 15,-4 3-6-15,-5 0-1 16,-4 3-4-16,-4 1 6 15,1 0-2-15,1 0-4 16,0 0 9-16,-1-2-10 16,-1 2 2-16,-2 0-2 0,-2 0-2 15,2 0 15-15,0 0-15 16,-2-2 0-16,3 1 6 16,2-3-6-16,0 3 0 15,1-3 0-15,0 2 4 16,-2-2 14-16,-2 2-14 15,0 1 1-15,-3 1 11 16,-5-4-9-16,4 3 11 16,-2 1-15-16,0-2 2 15,-3 2 0-15,-4 0-3 16,-2 0 1-16,-2 0-3 0,-3 0 1 16,-4 0-1-1,-2 0 0-15,0 0 0 0,0 0-2 16,0-3-61-16,-2-13-1 15,-27-16-197-15</inkml:trace>
  <inkml:trace contextRef="#ctx0" brushRef="#br0" timeOffset="1000">2397 30 149 0,'0'0'147'0,"0"0"-95"16,0 0-6-16,0 0-7 15,0 0-24-15,0 0-15 16,0 0 0-16,35-7 0 16,12 7 64-16,10 3-50 15,8 11-1-15,2-1 1 16,6 3-14-16,3-3 9 16,4-1-9-16,0-2 4 15,0-7-4-15,-1 0 6 16,-8-3-6-16,-3 0 8 15,-10 0 1-15,-6 0 22 16,-6 0-29-16,-9 0 11 0,-7 4 4 16,-9-2-4-16,-8 2 3 15,-4-2-11-15,-5-2 2 16,0 1 17-16,-4-1-24 16,0 0 0-16,3 2 5 15,-3-2-5-15,0 2-13 16,0 8-62-16,0 3-97 15,-17-12-35-15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42.7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 0,'0'0'0'0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49.5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47 194 26 0,'0'0'104'15,"0"0"8"-15,0 0-73 16,0 0 0-16,0 0 26 16,0 0-40-16,-46-62-11 15,46 59-5-15,0 2-9 16,0-2 0-16,0 1-1 0,0 2 6 16,0-3-8-1,0 3 5-15,0 0-2 0,0 0 10 16,0 0-9-16,0 0 7 15,0 0 0-15,0 0-8 16,0 0 26-16,0 0-20 16,0 0 10-16,0 0 2 15,0 0-18-15,0 0-3 16,0 0-16-16,0 11-27 16,20 19 44-16,10 11 4 15,8 5 17-15,2 7 2 16,4-4-17-16,3-7-4 15,2 0 13-15,4-5-13 16,1-6 20-16,8-1-18 16,-2-4 2-16,-3-1 6 0,-5-7-10 15,-2-4 2 1,-4-7-2-16,-4-5 8 0,7-2 6 16,1 0-14-16,6-13 0 15,4-6 24-15,2-7-11 16,-4-1-11-16,-2 0 2 15,-3-4 1-15,-6 1 10 16,-1-3-15-16,0 0 0 16,1-2-1-16,-1-2 7 15,-5 1-6-15,-2 3 0 16,-5 6 2-16,-2 4-1 16,-6 5-1-16,-5 5 0 0,-4-1 4 15,3 3-1-15,-5 4-3 16,0-1 0-16,1 2 7 15,-3-1-1-15,0 0-6 16,-2 2 0-16,-1-1 10 16,2-1-10-16,-4 5 0 15,1-2-3-15,0 1 9 16,-5 3-6-16,-3 0 0 16,2 0 0-16,-3-1-8 15,2 1 8-15,3-3-54 16,-3 2-61-16,1-4-6 15,-3 0-168-15</inkml:trace>
  <inkml:trace contextRef="#ctx0" brushRef="#br0" timeOffset="1271">1636 57 17 0,'0'0'88'0,"0"0"-19"15,0 0 20-15,0 0-14 16,0 0-36-16,0 0-23 0,0 0-15 16,0 0 2-16,8-2-3 15,1 1 0-15,-1-2 16 16,-3 3-15-16,-2 0 4 15,-3 0-1-15,0 0 0 16,0 0 12-16,0 0-16 16,0 0 3-16,0 0 11 15,0 0 1-15,0 0 21 16,0 0-13-16,0 0-22 16,8-2-1-16,8-2-28 15,7 0 28-15,4-1 6 16,3-2-6-16,-1 1 0 15,-2 1 2-15,-1-2 0 16,-2 1 1-16,-4 3-3 16,-7 1 0-16,-3 2-3 0,-4 0 3 15,-2 0-19-15,-3 2 16 16,-1 24 3-16,0 12 9 16,0 9 16-16,-17 10-3 15,0-3 6-15,4-1-21 16,2-8 3-16,9-5-10 15,2-10-2-15,0-9-72 16,10-21-74-16,10-3-174 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53.7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0 109 317 0,'0'0'115'0,"0"0"-36"16,0 0-70-16,0 0-8 16,0 0-1-16,0 0-10 15,-7-4 7-15,14 4-3 16,17 0 1-16,15 0 3 15,20 10 2-15,12 7 11 16,12 1-11-16,6 0 1 16,3-5 7-16,-4 0-5 0,1-6-1 15,-2 3-2-15,-1-4 4 16,2-1 4-16,-1 0-8 16,-1-1 0-16,4-4 2 15,3 0-2-15,7 0 4 16,3 0-4-16,2-10 1 15,-5-2-1-15,6 0 0 16,-2 5 0-16,5 3 1 16,4 4 3-16,-3 0-8 15,2 0 2-15,-2 0 2 0,0 0 2 16,2 0-2 0,-3-3 0-16,-2 0-3 0,9-4 10 15,10-2-11-15,4-2 4 16,6-5 0-16,-3 0 5 15,-6-2-5-15,-2 2 0 16,-8 3-1-16,-7 2 3 16,-8 1-3-16,-3 2 1 15,-6 0 0-15,-6 4 1 16,-1-1-1-16,-3-3 0 16,0 4-2-16,1-2 6 15,2-1-5-15,10 4 1 16,1 3 0-16,6 0-7 15,-2 0 6-15,0 0 0 16,1 8 1-16,-1 1 0 0,0-1 1 16,-5 0-1-16,-5 0 0 15,-2-2 1-15,-8 0-1 16,2-3 0-16,-7-3 5 16,0 2-5-16,-1-2 0 15,-3 0 0-15,6 0 2 16,-1 0-2-16,7 3 0 15,12 0 0-15,0 3-2 16,2-2 4-16,-5 3-2 16,-3-7 0-16,-4 0 0 15,-2 0-2-15,-1 0 2 16,-4-4 0-16,-6 1 4 0,-6-3-4 16,-8 2-1-16,-5 1 1 15,-7 0 0-15,-7-1 3 16,-7 3-3-16,-7-2 0 15,-9 2 16-15,-1-1-16 16,-6 0 13-16,1 2-13 16,-2 0 3-16,1-2 23 15,-1 2-21-15,2 0-4 16,2-2 11-16,4 2-10 16,3-3-2-16,0 2 4 15,2-1-2-15,-4 0 6 16,-5 0-6-16,-3 2-2 15,-6-2 13-15,-2 2-9 16,-2 0 5-16,0 0-8 16,0 0 0-16,0 0 19 0,0 0-20 15,-4 0-7-15,-16 0-58 16,-16 0-141-16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8:59.0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7 295 5 0,'-1'-3'40'0,"-2"-2"13"0,0 5-52 16,3 0-1-16,0 0-26 16</inkml:trace>
  <inkml:trace contextRef="#ctx0" brushRef="#br0" timeOffset="1548">62 0 62 0,'0'0'63'0,"0"0"-45"0,0 0-17 15,0 0 6-15,0 0-7 16,0 0 0-16,0 101 50 15,0-12 12-15,0 24-8 16,0 22-29-16,0 15 3 16,4 13 23-16,12 6-29 15,5 13-5-15,2-3-16 16,2-10 19-16,-4-10-13 16,-5-25-7-16,-5-18 0 15,-5-21 6-15,1-24 5 16,-3-13 3-16,-2-19-1 0,1-9 1 15,-2-13 7 1,2-7-21-16,-3-6 1 16,0-4 21-16,0 0-14 0,0 0 6 15,0 0-10-15,0-16-4 16,0-11-69-16,-11 1-54 16,-4-5-72-16,-8 1-34 15</inkml:trace>
  <inkml:trace contextRef="#ctx0" brushRef="#br0" timeOffset="1869">15 1859 75 0,'0'0'12'0,"0"0"-8"16,0 0 48-16,0 0-1 16,0 0 27-16,0 0-21 15,97 222-36-15,-76-192 10 16,-1-6-25-16,-5-4 1 16,-4-8 20-16,-5-6-24 15,-2-4 2-15,-4-2 12 16,3 0 2-16,1-5 30 15,8-20-17-15,1-16-22 16,4-11-10-16,1-6-48 0,1-3-90 16,-2 4-63-16</inkml:trace>
  <inkml:trace contextRef="#ctx0" brushRef="#br0" timeOffset="1984">398 1821 34 0,'0'0'0'16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9:37.0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54 297 17 0,'0'0'30'0,"0"0"8"16,0 0-5-16,0 0-12 15,0 0 9-15,0 0 19 16,0 0 0-16,0-5-3 15,-7-3-38-15,-1 3 15 16,-1-2 8-16,1 4 4 16,2 1 41-16,2-2-55 15,-1 3 4-15,1 1-9 0,4-3-3 16,-3 3 32-16,3 0-35 16,0-2 1-16,0 2 12 15,0 0-23-15,0 0-1 16,0 0-3-16,0 0 8 15,0 0-12-15,0 0 8 16,0 0 0-16,0 0 0 16,0 0 0-16,0 0-1 15,0-3-2-15,0 3-18 16,0 0 21-16,4 0-20 16,14 0 20-16,7 0 4 15,11 0-4-15,3 0 0 0,4 0 0 16,2 0 5-1,4 0-4-15,-2 0 3 0,-1 0-4 16,0-7 21-16,-3-1-21 16,3 1 2-16,-3-2-2 15,1 2 9-15,-4 3-7 16,0 1-2-16,-1-1 0 16,-2 0 5-16,4 1-5 15,-2-3 0-15,4 2 0 16,1-4 1-16,-1 3 2 15,5 0-3-15,5-2 0 16,-2 1 3-16,-1 1-3 16,0 0 0-16,-7 1-1 15,-3 0 3-15,0 1-7 16,0-1 5-16,-1-2 0 0,0 0 3 16,1 3-2-16,3 0-1 15,0-2 0-15,1 2 2 16,-1 2-7-16,3-2 5 15,-3 3 0-15,-2-3 2 16,1 1 0-16,-1 1-2 16,2-4 0-16,7 3 0 15,-3-2 2-15,3 0 1 16,-4 2-3-16,4 1 5 16,-4-1-3-16,0 2-2 15,-2 0 0-15,-2 0 1 16,2-3 1-16,-4 1 2 0,5 0-3 15,-3 1 14-15,1-3-14 16,2 0 2-16,1 2-3 16,1 0 10-16,3 2-12 15,4 0 2-15,2 0 0 16,-2 0 5-16,1 0-5 16,-5 0 0-16,0 0-1 15,-3 0 4-15,-1 0 2 16,-3 0-5-16,3 0 0 15,2-3 14-15,4 2-13 16,1-3-2-16,-4 2 0 16,-1 0 1-16,-2 1 4 15,-3 1-4-15,-2-3 0 0,1 1 3 16,-6-1-3-16,1 0 0 16,0 3 0-16,-4 0 2 15,1 0 0-15,-4 0-2 16,3 0 0-16,-3 0 1 15,3 0-1-15,-3 0 0 16,3 0-5-16,0 0 5 16,-3 0 1-16,7 0-1 15,-2 0 0-15,-2 0 4 16,1 3-4-16,0-3 0 16,-1 0 0-16,5 0 2 15,-1 0-4-15,3 0 2 0,4 0 0 16,-1 0 6-1,-1 0-6-15,-4 0 0 0,-2 0-1 16,-9 0 4-16,2 0-5 16,-3 0 2-16,-2 0 0 15,0 0 1-15,-2 0-1 16,1 0 0-16,4 0 0 16,0 0 6-16,5 0-4 15,-2 0-2-15,0 0 0 16,3 0 7-16,-1-3-6 15,3 2-1-15,-1-2 0 16,-1 3 0-16,0-1-1 16,-3 1 1-16,0 0 0 15,0 0 5-15,-1 0-2 16,-3-2-3-16,-5 2 12 0,-2-2-12 16,-9 2 25-16,-2-1-25 15,-1 1 4-15,-5 0 20 16,-2-4-19-16,0 4 9 15,0 0 1-15,0 0-14 16,0 0 34-16,0 0-30 16,0 0 0-16,0 0 11 15,0 0-16-15,0 0 2 16,0 0-4-16,0 0-3 16,0 0 4-16,0 0-45 0,0-3-73 15,-5-12-145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9:42.3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156 182 9 0,'0'0'27'16,"0"0"-18"-16,0 0-1 16,0 0-1-16,0 0-7 15,0 0-7-15,0 0-7 16,-4-3 14-16,-3 3 4 0,1-2-4 16,-3 2 2-16,-2 0 9 15,1 0-11-15,1 0 0 16,-1 0 19-16,5 0-14 15,-3 8-5-15,0 4 0 16,3 4 1-16,0 6-1 16,0 0 4-16,3 7 5 15,-3 7 9-15,0 5-2 16,0 2-6-16,2 0-4 16,2-2 1-16,1-2 14 15,0-4 0-15,0-4-11 16,0-3-3-16,1-3-3 15,12-2-1-15,7 1-1 16,2-4-1-16,6 1 16 0,7 0-16 16,2-1 8-16,4-3-2 15,0 3-1-15,-4-6-2 16,0 0-4-16,-3-5 0 16,-4 1 13-16,2-1-10 15,-5 1 11-15,2-2-6 16,-4 1 3-16,3-2-3 15,-3 2-8-15,-2-5 0 16,2 2 2-16,-1-3 4 16,0-3-8-16,-1 0 2 0,-1 0 0 15,1 0 5 1,-2-9-5-16,2-10 1 0,0 0 12 16,0 0-13-16,-2-6 0 15,2 4 9-15,-1 1-8 16,0-3 1-16,1 2-2 15,-1 0 0-15,-1-4 4 16,1 0-4-16,-2 1 1 16,-3-3 1-16,0-1-1 15,-1-5-1-15,-6-3-7 16,-3-7-10-16,-3 0 15 16,-4-1-24-16,0-4 20 15,0 4 6-15,-17 1 2 16,-3 5 3-16,-4 5-2 15,1 0 16-15,-6 5 14 0,3 2-31 16,-2 3 13-16,-2 3 30 16,1 1 1-16,1 3-46 15,2 5-7-15,1 3 7 16,3 2 0-16,-3 4-3 16,1 0 3-16,1 2 10 15,-6 0-10-15,1 0 4 16,-7 0-4-16,-2 4 2 15,-6 8 2-15,0 5-4 16,-2-5 0-16,3 1 6 16,3 0-6-16,4-4 5 15,7 0-5-15,4-2 0 0,4-1 15 16,3-1-15-16,1 2 0 16,6-1-1-16,2-1 2 15,-1 3-2-15,-2 4-3 16,-2 4 4-16,-3 1-7 15,-1 3 7-15,-2 3-7 16,-1-1 5-16,0 0 4 16,1 5-4-16,2-1 1 15,2 4-4-15,3 2-1 16,6 1 5-16,2 7 0 16,4-2-2-16,0 3 3 15,0 0-4-15,2-3 0 16,15 1 4-16,3 1-7 0,1-2 9 15,4-4-2-15,-4-1 2 16,0-3-2-16,4-5-6 16,-4-1 3-16,4-6 3 15,-4-3-2-15,3-1 4 16,-2-6-4-16,2-3 2 16,2-3-24-16,4-2-6 15,3 0-14-15,1 0-35 16,-1 0-74-16</inkml:trace>
  <inkml:trace contextRef="#ctx0" brushRef="#br0" timeOffset="167">753 1033 296 0,'0'0'0'0,"0"0"-266"16</inkml:trace>
  <inkml:trace contextRef="#ctx0" brushRef="#br0" timeOffset="2303">1335 497 28 0,'0'0'67'0,"0"0"-18"0,0 0-7 15,0 0-42-15,0 0 9 16,0 0-7-16,-40 80 2 16,32-45 12-16,2 3 9 15,-1-2-13-15,7 0 3 16,0-2-1-16,0-1 2 15,3-5 19-15,11-2-31 16,9-2 7-16,3-5 2 16,6-5-4-16,7-9 1 15,3-5 6-15,-2 0 7 16,1-12 17-16,-4-18-37 0,-4-5 0 16,-3-4 25-16,-4-2-22 15,-4 2 1-15,-4 1 14 16,-3 8-7-16,-7 1 24 15,-1 6-23-15,-5 4 5 16,-2 3 16-16,0 0-24 16,0 1-3-16,0-3 13 15,-5 5-15-15,-5-3 12 16,-3 3-19-16,2 0 0 16,2 2 4-16,2 3 0 15,2 3-4-15,0-2 0 16,2 2 0-16,-1 1 0 0,3 0 0 15,-4-1 0 1,3 5-2-16,2 0 2 0,-2-3-3 16,2 3 3-16,-3 0 0 15,2 0 10-15,1 0-10 16,0 0 0-16,0 0-3 16,0 0 3-16,-3 0-7 15,3 0 5-15,0 0 4 16,0 0-2-16,0 0 0 15,0 0 0-15,0 0 9 16,0 0-9-16,-1 0 0 16,-2 0-3-16,1 0 10 15,-1-2-2-15,-1 2-5 16,4 0 0-16,-4 0 2 0,4-3-1 16,-3 3-1-16,1-1 0 15,2 1 1-15,-2-2 2 16,0 2-3-16,2 0 0 15,-3-2-1-15,2 2 1 16,-2-2 0-16,-1 1-1 16,2-1 6-16,2 2-7 15,-3 0 2-15,3 0 0 16,0 0-3-16,0 0 3 16,0 0 0-16,0 0-3 15,0 0 9-15,0 0-7 16,0 0 1-16,0 0 0 15,0 0 6-15,0 0-6 0,0 0 0 16,0 0 0 0,0 0 6-16,0 0-5 0,0 0-1 15,0-2 0-15,0 2 2 16,0 0-2-16,0 0 0 16,-1 0-2-16,1 0 6 15,-3 0-5-15,-1-3 1 16,2 3 0-16,-2 0 1 15,1 0-1-15,-1 0 0 16,-2 0 0-16,2-2 0 16,-6 2 3-16,4-2-3 15,-2 2 0-15,0 0-3 0,3 0 3 16,-2 0 0-16,-2 0-1 16,3 0 5-16,-1 0-11 15,-1 0 7-15,-1 0 0 16,0 0 1-16,1 0-1 15,1 0 0-15,1 0 0 16,-3 0 0-16,1 2-9 16,-4 7 9-16,1-2 0 15,2 2 3-15,-1-2-3 16,-1-1-2-16,1 2-1 16,-5-3 6-16,3 0-1 15,3 2-2-15,0-3 0 16,1 2 1-16,-1 0-1 0,1-1 0 15,-1 2-2-15,2 1 9 16,1-1-13-16,-1 1 6 16,1 2 0-16,2-2-1 15,0-1 1-15,-1 1-1 16,1 0 0-16,1-1 2 16,-1 1-6-16,3 0 5 15,-2 0 0-15,0 0 2 16,3 1-2-16,0 1-4 15,-2 3 4-15,2 1 0 16,0 3-11-16,0 6-39 16,2-3-96-16,4-13-147 0</inkml:trace>
  <inkml:trace contextRef="#ctx0" brushRef="#br0" timeOffset="2456">1413 661 406 0,'0'0'0'0,"0"0"-104"16,0 0 18-16</inkml:trace>
  <inkml:trace contextRef="#ctx0" brushRef="#br0" timeOffset="6221">346 674 267 0,'0'0'0'0,"0"0"-81"15,0 0-27-15,0 0 108 16,0 0 3-16,0 0-3 16,0 0-43-16</inkml:trace>
  <inkml:trace contextRef="#ctx0" brushRef="#br0" timeOffset="6391">198 893 402 0,'0'0'0'0,"0"0"-1"16,0 0-88-16,0 0 79 15,0 0-89-15</inkml:trace>
  <inkml:trace contextRef="#ctx0" brushRef="#br0" timeOffset="6536">198 893 342 0,'77'83'0'15,"-77"-83"-5"-15,0 0-159 16,0 0 83-16</inkml:trace>
  <inkml:trace contextRef="#ctx0" brushRef="#br0" timeOffset="6692">449 944 310 0,'0'0'33'0,"0"0"-25"16,0 0 3-16,0 0-5 16,0 0-6-16,0 0-88 15,39-1-7-15</inkml:trace>
  <inkml:trace contextRef="#ctx0" brushRef="#br0" timeOffset="6819">449 944 155 0,'55'23'43'16,"-55"-23"10"-16,0 0-50 0,0 0-3 15,0 0-116 1</inkml:trace>
  <inkml:trace contextRef="#ctx0" brushRef="#br0" timeOffset="6939">573 893 111 0,'0'0'77'0,"0"0"-24"16,0 0-52-16,0 0-1 15,0 0-206-15</inkml:trace>
  <inkml:trace contextRef="#ctx0" brushRef="#br0" timeOffset="7084">573 893 300 0,'88'7'55'15,"-88"-7"-55"-15,0 0-67 16,0 0-146-16</inkml:trace>
  <inkml:trace contextRef="#ctx0" brushRef="#br0" timeOffset="7232">724 905 300 0,'0'0'29'0,"0"0"26"0,0 0-55 16,0 0-66-16,0 0-230 15</inkml:trace>
  <inkml:trace contextRef="#ctx0" brushRef="#br0" timeOffset="7383">724 905 283 0,'40'5'51'0,"-40"-5"2"15,0 0-53-15,0 0-15 0,0 0-134 16,0 0-37-1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9:53.1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44 0 18 0,'0'0'123'0,"0"0"-47"15,0 0 50-15,0 0 29 16,0 0-34-16,0 0-24 16,0 0-41-16,4 0 9 0,-4 0-40 15,0 0-16 1,0 0 3-16,0 0-12 0,0 0-23 15,0 0-14-15,0 0-16 16,0 0-40-16,0 0-115 16,0 0-70-16</inkml:trace>
  <inkml:trace contextRef="#ctx0" brushRef="#br0" timeOffset="154">44 0 282 0,'10'8'0'0,"-10"-8"-282"0</inkml:trace>
  <inkml:trace contextRef="#ctx0" brushRef="#br0" timeOffset="311">50 30 37 0,'0'0'0'0</inkml:trace>
  <inkml:trace contextRef="#ctx0" brushRef="#br0" timeOffset="469">50 30 43 0,'-6'29'189'15,"6"-29"-189"-15,0 0-232 16</inkml:trace>
  <inkml:trace contextRef="#ctx0" brushRef="#br0" timeOffset="629">40 89 340 0,'0'0'0'0,"0"0"-206"15</inkml:trace>
  <inkml:trace contextRef="#ctx0" brushRef="#br0" timeOffset="783">40 89 317 0,'-16'7'0'0,"16"-7"-258"16</inkml:trace>
  <inkml:trace contextRef="#ctx0" brushRef="#br0" timeOffset="934">0 66 329 0,'0'0'0'0,"0"0"-30"15,0 0-182-15</inkml:trace>
  <inkml:trace contextRef="#ctx0" brushRef="#br0" timeOffset="1083">0 66 325 0,'4'20'60'0,"-4"-20"-60"16,0 0-64-16,0 0-59 15</inkml:trace>
  <inkml:trace contextRef="#ctx0" brushRef="#br0" timeOffset="1232">20 135 370 0,'0'0'46'16,"0"0"-46"-16,0 0-166 16</inkml:trace>
  <inkml:trace contextRef="#ctx0" brushRef="#br0" timeOffset="1377">20 135 304 0,'14'-13'7'16,"-14"13"-7"-16,0 0-213 15</inkml:trace>
  <inkml:trace contextRef="#ctx0" brushRef="#br0" timeOffset="1521">53 158 170 0,'0'0'145'16,"0"0"-112"-16,0 0-33 15,0 0-47-15,0 0-126 16</inkml:trace>
  <inkml:trace contextRef="#ctx0" brushRef="#br0" timeOffset="1669">53 158 319 0,'0'0'58'0,"0"0"7"0,0 0 22 16,0 0-87-16,0 0-121 16,0 0-163-16</inkml:trace>
  <inkml:trace contextRef="#ctx0" brushRef="#br0" timeOffset="1852">116 172 134 0,'0'0'263'16,"0"0"-233"-16,0 0 2 16,0 0 74-16,0 0-42 15,0 0-64-15,0 0-41 0,0 0-228 16</inkml:trace>
  <inkml:trace contextRef="#ctx0" brushRef="#br0" timeOffset="2009">121 96 276 0,'0'0'205'0,"0"0"-205"16,0 0 11-16,0 0-9 16,0 0-2-16,0 0-107 15,16 13-42-15</inkml:trace>
  <inkml:trace contextRef="#ctx0" brushRef="#br0" timeOffset="2345">100 35 128 0,'0'0'0'16</inkml:trace>
  <inkml:trace contextRef="#ctx0" brushRef="#br0" timeOffset="2501">100 35 191 0,'-34'38'174'16,"34"-38"-174"-16,0 0-180 15</inkml:trace>
  <inkml:trace contextRef="#ctx0" brushRef="#br0" timeOffset="2669">63 105 395 0,'0'0'91'16,"0"0"-91"-16,0 0-156 16,0 0-174-16</inkml:trace>
  <inkml:trace contextRef="#ctx0" brushRef="#br0" timeOffset="2999">63 105 355 0</inkml:trace>
  <inkml:trace contextRef="#ctx0" brushRef="#br0" timeOffset="3058">63 105 355 0,'113'-64'217'0,"-113"64"-199"0,0 0-5 0,0 0-3 16,0 0-10-16,0 0-21 15,0 0-171-15</inkml:trace>
  <inkml:trace contextRef="#ctx0" brushRef="#br0" timeOffset="3379">139 64 220 0,'0'0'8'0,"0"0"-8"15</inkml:trace>
  <inkml:trace contextRef="#ctx0" brushRef="#br0" timeOffset="3543">139 64 329 0,'-18'69'0'0,"18"-69"-253"0</inkml:trace>
  <inkml:trace contextRef="#ctx0" brushRef="#br0" timeOffset="4134">111 157 311 0,'0'0'34'0,"0"0"38"0,0 0 52 16,0 0-14-16,0 0-47 15,0 0-39-15,-2 0-15 16,2 0-9-16,0 0 0 16,0 0 4-16,0 1-4 15,0-1-7-15,0 0 7 16,0 0 4-16,0 0-4 16,0 0-1-16,0 0 1 15,0 0 8-15,0 0-8 16,0 0-1-16,0 0 1 15,0 0 6-15,0 0 2 16,0 0-8-16,0 0 0 16,0 0 8-16,0 0-6 15,0 2-2-15,0-2 7 0,0 0-6 16,0 0 4-16,0 0-5 16,0 0 0-16,0 0 3 15,0 0-3-15,0 0 0 16,0 0 5-16,0 0-2 15,0 0 4-15,0 0-7 16,0 0 0-16,0 0 25 16,0 0-22-16,0 0 4 15,0 0 5-15,0 0-6 16,0 0 5-16,0 0-11 16,0 0 0-16,0 0 0 15,0 0 0-15,0 0 0 0,0 0 0 16,0 0 5-16,0 0-5 15,0 0 0-15,0 0-11 16,0 0 8-16,0 0-45 16,0-21-46-16,-5-18-329 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9:58.9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0 251 0,'0'0'258'0,"0"0"-258"16,0 0-15-16,0 0 15 0,0 0 0 16,0 0-96-16,24 2-74 15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49:58.7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173 542 22 0,'0'0'51'15,"0"0"-11"-15,0 0 8 16,0 0 0-16,0 0-8 15,0 0-7-15,79 18 5 16,-68-18-12-16,2 0 6 0,0 0-13 16,1 0-10-1,2 0 22-15,4 0-31 16,2-8 9-16,2-8 1 0,-1-4-8 16,3 1 2-16,1-7-4 15,-6 3 3-15,1 0 8 16,-2 1-11-16,-3 2 0 15,-4 5 0-15,-5-1 6 16,1 2-7-16,-2-3 1 16,-2 1 0-16,-1-7 7 15,0 1-7-15,0-1 0 16,1 2 4-16,-1 1-4 16,0 2-4-16,1 4 4 15,-4 2 0-15,3 5 3 16,-4 4-3-16,0-2 0 0,3-1 8 15,-3 2-8-15,0-1 3 16,0-3 3-16,0 2 1 16,0-3 20-16,0 2-17 15,-3-4 6-15,-2 1 5 16,-3 1-15-16,3-2 1 16,-4 5 3-16,1-2-1 15,-4 3-10-15,1-3 1 16,-2 0 0-16,-2 4-6 15,-2 0-6-15,1 0 2 0,-1 2-4 16,-3 0 12 0,2 2-14-16,-10 0 14 15,-2 0 0-15,-2 4-29 0,-4 10 19 16,-4 0 12 0,-2 2-4-16,4 0-6 0,-1 6 4 15,5-1-1-15,2-2 5 16,6-1-2-16,5 1-1 15,4-5 4-15,5-1-4 16,6 1 5-16,2-2-10 16,1 6 7-16,2 0 3 15,1 2 24-15,0 0-19 16,0-3 4-16,0-1 9 16,1 0-18-16,11-3 23 15,1 1-12-15,-3-3-4 0,5 1 6 16,-2-2-13-16,0-1 0 15,3 0 0-15,-3-2 6 16,3 0 0-16,1-2-6 16,8 2-37-16,6 1-35 15,-1-8-117-15</inkml:trace>
  <inkml:trace contextRef="#ctx0" brushRef="#br0" timeOffset="1080">240 573 134 0,'0'0'174'16,"0"0"-174"-16,0 0 0 15,0 0 28-15,0 0 8 16,0 0 33-16,42 10-39 15,-33-7-23-15,-1 0 14 16,-4-3-15-16,1 0 15 0,0 1 1 16,1 3-11-16,1 0 19 15,-1 0-24-15,3 2 5 16,2 2 16-16,-1-2-26 16,2-1 9-16,-1-1-8 15,-1 1 4-15,-1-2 13 16,-1-1-19-16,1-2 0 15,-2 0 10-15,-3 0-5 16,1 0-2-16,-5 0-3 16,1 0 6-16,-1 0 20 15,0 0-15-15,0 0 1 16,0 0 24-16,0 0-23 16,0 0-5-16,0 0-7 15,0 0 5-15,0 0-12 16,0 0-10-16,0 0-47 0,0-12-65 15,-4-13-387-15</inkml:trace>
  <inkml:trace contextRef="#ctx0" brushRef="#br0" timeOffset="1649">67 392 285 0,'0'0'48'0,"0"0"-24"0,0 0 26 16,0 0 19-16,0 0-33 15,0 0-36-15,3 0 0 16,3 0 8-16,1 0-7 15,2 5 4-15,1-1 3 16,5 2 4-16,3 4 14 16,2-2-18-16,-2 4 7 15,2-4 16-15,2 0-27 16,-5-1 3-16,3-1 7 16,-4-2 4-16,-3 1 2 15,-3 1-20-15,1-4 0 0,-2 3 15 16,-2-4-11-16,-3-1-4 15,0 2 3-15,1-2 0 16,-4 2 1-16,3-2-4 16,-1 0 0-16,-1 2 6 15,1-2-5-15,1 0-1 16,0 0 6-16,-2 2 0 16,2-2-2-16,0 0-4 15,0 0 0-15,-1 0 11 16,-1 0-10-16,-2 2-1 15,3-2 1-15,-3 0 6 16,0 2-5-16,0-1-2 16,0 3 0-16,0-4-11 15,0 0 3-15,0 0-63 0,0 0-141 16,0-7-187-16</inkml:trace>
  <inkml:trace contextRef="#ctx0" brushRef="#br0" timeOffset="1807">399 460 512 0,'0'0'0'0,"0"0"-230"16,0 0-35-16</inkml:trace>
  <inkml:trace contextRef="#ctx0" brushRef="#br0" timeOffset="1988">344 489 409 0,'0'0'0'0,"0"0"-101"0,0 0-8 16,0 0-42-16</inkml:trace>
  <inkml:trace contextRef="#ctx0" brushRef="#br0" timeOffset="2141">344 489 199 0,'14'0'162'15,"-14"0"-162"-15,0 0-191 16,0 0 62-16</inkml:trace>
  <inkml:trace contextRef="#ctx0" brushRef="#br0" timeOffset="2435">389 481 269 0,'0'0'54'0,"0"0"-16"0,0 0-9 15,0 0-29-15,0 0-37 16,0 0-175-16</inkml:trace>
  <inkml:trace contextRef="#ctx0" brushRef="#br0" timeOffset="2590">389 481 192 0,'5'38'110'0,"-5"-38"-110"15,0 0-159-15,0 0 23 16</inkml:trace>
  <inkml:trace contextRef="#ctx0" brushRef="#br0" timeOffset="2751">415 544 453 0,'0'0'61'16,"0"0"-22"-16,0 0-33 16,0 0 7-16,0 0-13 0,0 0-194 15,6-4-111-15</inkml:trace>
  <inkml:trace contextRef="#ctx0" brushRef="#br0" timeOffset="2912">415 544 318 0,'69'11'79'0,"-69"-11"-15"15,0 0 39-15,0 0-24 16,0 0-33-16,0 0-46 0,0 0-208 16,0 0-239-1</inkml:trace>
  <inkml:trace contextRef="#ctx0" brushRef="#br0" timeOffset="3060">474 608 235 0,'0'0'254'0,"0"0"-171"16,0 0-25-16,0 0-36 15,0 0-22-15,0 0-8 16,0 0-233-16</inkml:trace>
  <inkml:trace contextRef="#ctx0" brushRef="#br0" timeOffset="3227">474 608 417 0,'23'-32'91'0,"-23"32"-31"16,0 0-8-16,0 0 6 15,0 0-58-15,0 0-48 16,4 0-223-16,3 0 44 16</inkml:trace>
  <inkml:trace contextRef="#ctx0" brushRef="#br0" timeOffset="3611">521 608 345 0,'0'0'121'0,"0"0"-23"0,0 0-21 15,0 0 23-15,0 0-34 16,0 0-23-16,0 0-3 16,0 0-40-16,0 0-13 15,0 0-12-15,0 0-39 16,0 0-28-16,0 0-73 16,0 0 3-16,0 0 69 15,0 0-10-15,0 2 18 16,0-1 56-16,-1 2 26 15,-4-1-2-15,2-2 5 16,2 0 2-16,1 0 26 16,0 0 4-16,0 0 22 0,0 0 17 15,0 0-15-15,0 0-7 16,0 0 3-16,0 0-6 16,0 0 33-16,0 0-37 15,0 0-1-15,0 0 9 16,0 0-18-16,0 0-21 15,0 0-11-15,0 0-31 16,0 0 15-16,0 0-121 16,-14-14-186-16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50:16.8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0 108 9 0,'9'-6'0'0,"8"-4"3"16,0-5-3-16,1 2 2 0,-6 0 0 15,-2 1 2-15,-4 4 17 16,-3 5 31 0,-1 1-25-16,-2 2 16 0,0 0 4 15,0 0 3-15,0 0 5 16,0 0-26-16,0 0-14 16,0 0 13-16,0 0-17 15,0 0-2-15,0 0-9 16,0-3 3-16,7 3-6 15,3 0-3-15,7 0 6 16,11 0-1-16,5 0 1 16,6 0 0-16,3 0 1 15,0 0 0-15,4 3 1 16,0-1-2-16,0 0 0 16,1-1 2-16,-1 1 0 0,0 0-2 15,-1-2 0-15,6 0 2 16,-4 0 0-16,6 0-2 15,-5 0 0-15,2 0 3 16,1 0-3-16,-1 0-2 16,4 0 2-16,0 0 2 15,2 0-1-15,1-4-1 16,-5 4 0-16,-2-1-4 16,-4 1 4-16,-7 0 0 15,2 0 0-15,1 0 1 16,-1 0 0-16,2 0-1 15,-2 0 0-15,5 0-2 0,-3 0 2 16,0 0 0-16,1 0 1 16,-5 0 3-16,0 0-5 15,-2 0 1-15,-3 0 0 16,2 0 3-16,-4 0-3 16,0 0 0-16,1 0 2 15,0 0-2-15,-1 0 5 16,1 0-5-16,-3 0 0 15,1 0 3-15,-5 0-3 16,0 0 0-16,0 0 0 16,-2 0 0-16,4 0 5 15,-2 0-5-15,0 0 0 16,-2 0-1-16,1 0 2 0,0 0-1 16,-2 0 0-1,4 0 1-15,-1 0-1 0,0 3-1 16,3-3 1-16,1 2 3 15,-2-2-3-15,4 0 0 16,-1 0 6-16,4 0-4 16,3 0 0-16,-1 0-2 15,6 0 0-15,-1 0-1 16,4 0 1-16,1 0 0 16,-3 0 0-16,6 0 2 15,-8 0 2-15,2 0-4 16,2 0 0-16,-2-4-2 15,1 1 2-15,1 1 0 0,-1-1 4 16,4 3-2-16,-2-2 0 16,-5 2-2-16,-1-2 0 15,-5 1 3-15,-5 1-3 16,-3-3 0-16,-7 2 14 16,-2 1-13-16,-9 0 2 15,-2 0-3-15,-3 0 0 16,-5 0 9-16,0 0-6 15,0 0-2-15,0 0 21 16,0 0-18-16,0 0 6 16,0 0-10-16,-2 5-46 15,-38 13-147-15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50:43.8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9 200 35 0,'0'-8'60'16,"0"2"-44"-16,-1-1 27 15,-2 7-8-15,3 0 9 16,0 0-35-16,0 0-7 16,0 0 1-16,0-1 0 15,0 1 5-15,-2 0 13 16,2 0 18-16,0 0 23 15,-3 0-2-15,3 0-8 16,0 0-10-16,0 0-18 16,0 0-18-16,0 0-6 15,5 4 0-15,19 14 3 16,5-1-2-16,8 3-1 16,3-1 8-16,4-4-5 15,6-2-3-15,3-2 1 16,6-10-1-16,7-1 10 0,1-1-6 15,3-23-4-15,2-5 9 16,-3-4-9-16,1 3 3 16,-7 6-3-16,-8 4 0 15,-7 8-1-15,-4 6 1 16,-7 6 0-16,-1 0 1 16,1 10-1-16,0 6 0 15,6 0 0-15,6 0 0 16,5-2 8-16,2-2-5 15,7-6 2-15,0-3 11 0,7-3-10 16,3 0 13-16,12 0-1 16,6-10-13-16,5-11 31 15,6 4-34-15,-1-2-1 16,0 3 10-16,-6 0-8 16,1-1 3-16,-1 4-6 15,1-4 1-15,-5 4 7 16,-2 3-8-16,-5-2 0 15,-3 2 9-15,-6 5-9 16,-7-1 2-16,-11 1-2 16,-16 4 0-16,-19 1-1 15,-14-2 2-15,-5 2-1 0,-3 0 15 16,0 0-11 0,-3 0-4-16,-30 0-47 0,-18 6-128 15,-21 11-105-15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42.9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0 397 0,'0'0'0'0,"0"0"-127"16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50:54.5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79 221 13 0,'-13'-8'48'0,"2"1"3"16,1 0-15-16,-2 0-10 16,4-1 11-16,-1 5 16 15,5-4-29-15,0 5 6 16,1 1-11-16,3 1-14 16,0 0-5-16,0 0-2 15,0 0-1-15,0 0 3 16,0 0-7-16,0 0 7 15,0 0-9-15,6 1 6 0,11 15 3 16,6 0 0-16,8 1 5 16,1 3-5-16,8 0 0 15,0-2-11-15,8-3 14 16,4-5-8-16,5-2 10 16,6-4-12-16,6-4 7 15,2 0 0-15,5-3 11 16,3-11-5-16,1-2-2 15,7 1-3-15,4 0-1 16,3-1 3-16,-1 0-4 16,-4-1 2-16,2 1 0 15,1 0 1-15,5 0 0 16,1 3 3-16,2 0-5 0,-4 1 0 16,-2 4 1-1,1 1-1-15,-1 4 0 0,0 1 7 16,-3 1-7-16,-1 1 0 15,0-3-1-15,3 3 6 16,6-1-10-16,2-2 5 16,1 0 0-16,-3-5 0 15,-6 2 0-15,0-3 0 16,-5 5-1-16,0-2 5 16,-1 3-6-16,-7 3 2 15,-4-4 0-15,0 3 2 16,-3-3-2-16,0-4 0 0,-6 2-9 15,-3 2 9 1,-1-4 9-16,-4 3-9 0,-5 2 0 16,-3 1-3-16,-4 1 8 15,-6 1-10-15,-4 0 4 16,-8 0 1-16,-12 0-1 16,-8 0 1-16,-8 0-8 15,-1 0 7-15,0 0-8 16,0 5-10-16,0 13-47 15,0 0-9-15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51:28.1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36 232 1 0,'-4'-2'85'16,"0"-1"-30"-16,-1 1 16 15,1-2-11-15,3 2-3 16,-4-3-17-16,5 4 13 16,0-1-4-16,0 0-15 15,-3 2 7-15,1-2-20 16,0 2-7-16,2-2 5 16,-3 1-10-16,2-2-8 0,1 3-1 15,0-2 6-15,0 2-6 16,0 0-4-16,0-3 1 15,0 3 1-15,0 0-3 16,0 0 5-16,0 0 0 16,0 0-3-16,0 0 3 15,0 0-10-15,0 0-8 16,0 0-29-16,13 0 44 16,8-3-9-16,8 2 10 15,4 1-3-15,-2 0 5 16,6-3 0-16,1 2 0 15,0-3 5-15,2-2-5 16,-4-1-13-16,4 1 0 16,-1-7 13-16,-5 4 5 0,-1 1 2 15,-7 0-5-15,-2 2-2 16,-2 3 6-16,-1-1-6 16,-1 0 0-16,0-1 3 15,2 1-3-15,-4 3 0 16,1-2 3-16,-5 2 1 15,-1 1-6-15,3 0 2 16,-2 0 0-16,0 0-3 16,-1 0 3-16,-3 0 0 15,2 0 3-15,-2 0 1 16,4 0-3-16,-1 0-1 0,0 0 0 16,1 0 1-1,5 0-1-15,-5 0-1 0,6 0 1 16,-1 0 5-16,-1 0-5 15,-3 1 0-15,0 2 0 16,-2-2-2-16,0-1 2 16,0 0 0-16,-2 2 1 15,2-2 0-15,-3 2-1 16,3-2 0-16,3 0 0 16,1 2-2-16,0 1 2 15,3-1 0-15,0 1 2 16,-2 0-2-16,-1 0 0 15,0-2-5-15,-1 2 5 0,-3 2 0 16,-1-5 0 0,0 3 0-16,-4-3 3 0,1 2-1 15,-3-2-2-15,1 0-2 16,-3 0 2-16,1 0 3 16,-4 2-3-16,-1-2 0 15,0 0 4-15,0 0 4 16,0 0 2-16,0 0-1 15,0 0-1-15,0 0 19 16,0 0-21-16,0 0 10 16,0 0 2-16,0 0-14 15,0 0 0-15,0 0-4 16,0 0-26-16,0 0-65 16,-13-4-144-16</inkml:trace>
  <inkml:trace contextRef="#ctx0" brushRef="#br0" timeOffset="2949">2004 270 50 0,'0'0'47'0,"0"0"1"15,0 0 4-15,0 0-21 16,0 0-8-16,0 0-11 15,-7 0 6-15,3 0-14 16,-1-3 4-16,1-1-1 16,0 1-7-16,1 1 5 15,1-3-2-15,-1 2 10 16,2 1-9-16,1 0 13 16,0 0-13-16,0 2 0 15,0 0-4-15,0 0 0 16,0 0 8-16,0-2-8 15,0 2 0-15,0-2 11 0,0 2-11 16,0 0 8-16,0 0-8 16,0 0 1-16,0-1 2 15,9-1-3-15,11-3 0 16,3 2 17-16,7-1-14 16,3 2 10-16,2 0 8 15,-5 2-16-15,0-2 26 16,0 2-26-16,-1-2-2 15,1 2 2-15,-4 0-2 16,1-3-3-16,-4 3 0 16,-3-1 5-16,0-1-5 15,-3 2 9-15,0-2-9 16,-2 0 4-16,0 0-4 16,1 1 0-16,-1 1-1 0,2 0 6 15,1 0-3 1,-1 0-1-16,5 0 0 0,-2 0-1 15,-1 0 0-15,5 3 0 16,-3 3 0-16,4-5 6 16,-2 2-7-16,-1-1 1 15,-3 0 0-15,-2 0 4 16,2-2-4-16,-5 2 0 16,2 0-1-16,-2-2 4 15,2 0-3-15,-3 2 0 0,0-2 0 16,2 1 0-1,3 1 1-15,-3-2-1 0,3 0 0 16,-1 0 0-16,-3 0-3 16,2 0 3-16,-3 0 0 15,2 0 3-15,-2 0-1 16,0 0-2-16,0 0 0 16,0 0 2-16,0 0-4 15,3 0 2-15,-1 0 0 16,2 0 0-16,2 0 1 15,-2 0-1-15,3 0 0 16,2 0 1-16,-1 0 4 16,4 0-5-16,-1-2 0 15,2-1 1-15,-1-5-1 16,1 3 0-16,1 0-1 0,-4 0 8 16,-3 0-2-16,0-1-5 15,-5 2 0-15,2-1 2 16,3 5-2-16,-4-1 0 15,2-3-1-15,-2 4 3 16,1 0 3-16,-4-1-5 16,3 1 0-16,-6-2 0 15,1 2 0-15,1 0 0 16,-4-2-1-16,-2 2 1 16,5-3 5-16,-5 3-5 15,1 0 0-15,2-1 6 16,-3 1-5-16,1 0-1 15,0-2 0-15,1 0 2 16,-2 2 16-16,1 0-18 0,-2-1 0 16,-4 1 11-16,2 0-11 15,-3 0 0-15,1 0 3 16,-1 0 4-16,0-4 7 16,0 4-7-16,0 0 3 15,0 0 13-15,0 0-20 16,0-1 18-16,-1-3-21 15,-12 0-6-15,2 0-23 16,1-4-91-16,-9-11-135 16</inkml:trace>
  <inkml:trace contextRef="#ctx0" brushRef="#br0" timeOffset="5162">4259 174 22 0,'0'0'12'0,"0"0"9"0,0 0-2 16,0 0 32-16,0 0-26 15,0 0 14-15,-8-27 14 16,8 23-22-16,0 4-16 16,0 0-15-16,0 0 0 15,0 0 0-15,0 0 0 16,13 0 7-16,4 0 6 15,3-3-8-15,1 0 15 16,-2 1-16-16,5 2-2 16,1-2 23-16,-3 2-23 15,3 0 3-15,-1 0-1 16,2 0-1-16,-2 0 6 16,-2 0-9-16,2 0 1 0,-5 0 7 15,1-3-8 1,1 3 0-16,1 0 2 0,-1-3 1 15,2 3-2-15,-4 0-1 16,2 0 0-16,-1 0-2 16,2 0 2-16,-1 0 0 15,2 0-2-15,0 0 4 16,3 3-1-16,1 0-1 16,-2-1 0-16,1 0 0 15,-1-2 1-15,0 0-1 16,1 0 5-16,0 0-4 15,1 0 3-15,-4 0-4 0,-2 0-2 16,-1 0 1-16,5 0 1 16,-2 0-1-16,4 0 1 15,-1 0 2-15,-2-2-2 16,-3-3 0-16,-2 2 0 16,1-2 3-16,-3 1-3 15,0 1 0-15,-1 0 0 16,0 1 0-16,-2 2 1 15,2-3-1-15,1 1 0 16,-3 0 7-16,5 0-6 16,-5 1 5-16,-1-2-2 15,4 2 4-15,-1 1 0 16,4-2-8-16,2 0 2 0,-1-3 7 16,1 4-8-1,2-3 1-15,-3 0 4 0,-1 0 0 16,-2-1-1-16,-3 4-5 15,-2-1 1-15,-4 2 5 16,-4-2-3-16,3 2 2 16,-4 0 10-16,-3 0-9 15,2 0 10-15,-3 0-10 16,0 0 3-16,0 0 18 16,0 0-22-16,0 0 20 15,0 0-1-15,0 0-10 16,0-2 10-16,0 2-16 0,0 0-3 15,0-2 18 1,0 2-15-16,0 0 4 0,0 0 1 16,0 0 0-16,0 0 0 15,0 0-13-15,0 0 0 16,0 0 11-16,0 0-11 16,0 0-3-16,0 0-16 15,9-1-86-15,-5-19-109 16,-4-19-117-16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51:46.0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18 38 0,'0'0'31'16,"0"0"-20"-16,0-7 0 15,0 1-11-15,0 3 6 16,0 1-13-16,0 2 3 0,0 0-73 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51:59.7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 17 14 0,'0'-1'24'15,"0"-1"-18"-15,0-1 1 16,0 3 23-16,0 0-17 0,0 0-8 16,0 0-5-1,0 0 0-15,0 0-2 0,0 0 0 16,0 0 2-16,0 0-1 15,0 0-2-15,0 0 3 16,0 0 3-16,0 0-3 16,0 0 0-16,0 0 4 15,0 0-1-15,0 0 6 16,0 0-9-16,0 0 0 16,0 0 5-16,0 0-3 15,0 0-2-15,0 0 0 16,0 0 1-16,0 0-7 0,0 0 6 15,0 0-51 1,0 0-3-16</inkml:trace>
  <inkml:trace contextRef="#ctx0" brushRef="#br0" timeOffset="1096">0 55 34 0,'0'0'53'0,"0"0"-39"16,0 0-9-16,0 0-1 15,0 0 14-15,0 0 3 16,122 9 0-16,-70-8 0 15,3 4 10-15,8-5-20 0,0 0-1 16,0 0-3-16,0 0-1 16,0 0 4-16,-1 0-10 15,-6-5 1-15,-3 0 1 16,-6 0-2-16,-1-2 0 16,-5 1 0-16,-4 3 4 15,-5-1 2-15,-4 3-6 16,-3-3 0-16,-2 4 1 15,-1-1 0-15,0 0 0 16,1-4-1-16,4 1-5 16,-4-1 3-16,1 2 2 15,1-2 7-15,-3 2 3 16,1 2-9-16,-1 1-1 0,1 0 0 16,0 0 0-16,-2 0-7 15,-2 0 10-15,4 0-3 16,-6 0 6-16,1 0-6 15,1 4 0-15,-6-3-1 16,0-1 2-16,-3 0 6 16,3 0-3-16,-2 0-3 15,2 0 17-15,0 0-12 16,0 0 3-16,0 0-1 16,2 0-8-16,3 0 16 15,-3 0-16-15,0 0 0 16,-1 0 5-16,-1 0-5 15,0 0 0-15,0 0-3 16,-3 0 8-16,2 0 0 0,-2 0-5 16,-1 0 0-16,-3 0 4 15,1 0-1-15,-1 0-3 16,-2 0 6-16,0 0-5 16,-4 0 16-16,0 0-17 15,0 0 2-15,0 0 15 16,0 0-11-16,3 0 3 15,-3 0 4-15,0 0-6 16,0 0 21-16,0 0-28 16,0 0 0-16,0 0 4 15,0 0-4-15,2 0-1 16,0 0-2-16,-2 0 6 16,2 0-8-16,1 0 6 0,-3 0-1 15,1 0 5 1,-1 0-3-16,0 0-2 0,0 0 4 15,0 0-2-15,0 0 15 16,0 0-13-16,0 0 0 16,0 0 11-16,0 0-10 15,0 0 3-15,0 0-6 16,0 0 3-16,0 0 5 16,0 0-10-16,0 0 0 15,0 0-3-15,0 0-17 16,-21-5-185-16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52:02.8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 4 0,'0'0'21'0,"0"0"4"15,0 0 1-15,0 0-24 16,0 0-1-16,0 0 25 16,86 0-11-16,-40 0 6 15,1 3-3-15,7 3-15 16,8 0 2-16,-2-3 1 16,7-3-1-16,-1 0 6 15,1 0-1-15,-4 0-6 16,-3 0 5-16,-1 0-3 15,-2 0-5-15,-2 0 3 16,-5 0-3-16,-3 0 16 0,-5 0-16 16,-4 0-1-16,1 0 8 15,-2-5-5-15,5 4 7 16,1-2-6-16,5 3 1 16,4 0 2-16,2 0-5 15,3 0-2-15,-1 0 12 16,0 0-12-16,-3 0 5 15,-3 0-5-15,-4 0 3 16,-2 0-3-16,2 0 3 16,-5 0-3-16,1 0 4 15,-3 0-4-15,-5 0 7 16,-1 0 2-16,0 0-8 16,-3 0 13-16,-2 0-13 0,-2 0 4 15,3 0 1-15,-3 0-6 16,2 0 2-16,5 4 0 15,-3 1 1-15,4 2 4 16,4-2-4-16,0-4-3 16,4 4 12-16,1-5-11 15,5 3 5-15,0-3 7 16,3 0-10-16,4 0 17 16,2 0-16-16,-1 0-2 15,5 0 5-15,-1 0-6 16,6 0-1-16,6 0 4 15,-1 0-4-15,2 0 4 0,-6 0-1 16,-5 0-3-16,-6 0 4 16,-6 0-4-16,-1 0 0 15,-4 0 0-15,0 0 3 16,-1 0-2-16,-1 0-1 16,-2 0 0-16,-2 0 12 15,0 0-8-15,-2 0 8 16,-1 0-10-16,0 0-1 15,1 0 13-15,0 0-13 16,-3 0-1-16,1 0 10 16,-4 0-10-16,1 0 0 15,-1 0-1-15,-1 0 7 16,-4 0 8-16,-2 0-14 16,-7 0 0-16,-1 0 8 0,-3 0-2 15,-3 0 4-15,1 0 3 16,-6 0-9-16,1 0 16 15,-2 0-17-15,3 0 1 16,0 0 14-16,-3 0-18 16,5 0 5-16,1 0-1 15,3 0-1-15,3 0 5 16,-5 0-2-16,-2 0-3 16,-8 0 11-16,2 0-5 15,-3 0 3-15,0 0 5 16,0 0-12-16,0 0 23 15,0 0-21-15,0 0-6 16,0 0 13-16,0 0-14 0,0 0 2 16,0 0-2-16,0 0 5 15,0 0 6-15,0 0-11 16,0 0 0-16,0 0-2 16,0 0 0-16,-7 0-80 15,-13 0-86-15,-12-21-167 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03T08:52:51.5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56.4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141 112 9 0,'-2'0'39'0,"-2"-3"-39"0,-3-1 0 15,2 1 14 1,1 0-8-16,0 0 2 0,2 3-8 16,2-1-21-1,0 1 11-15</inkml:trace>
  <inkml:trace contextRef="#ctx0" brushRef="#br0" timeOffset="1357">0 40 26 0,'0'0'16'16,"0"0"-16"-16,0 0-26 16</inkml:trace>
  <inkml:trace contextRef="#ctx0" brushRef="#br0" timeOffset="3614">2 69 43 0,'0'0'79'0,"0"0"-17"0,0 0 20 15,0 0-25-15,0 0-21 16,0 0-33-16,0 0 5 16,0 0 2-16,0 0 4 15,0 0 14-15,0 0-10 16,0 0-11-16,0 0 11 16,0 0-15-16,0 0 1 15,0 0 0-15,4 0-2 16,12 0 24-16,8 5 4 15,3-2-16-15,6 2 13 0,0-1-23 16,-3 2 0-16,0-2 9 16,3 0-9-16,-4-2 18 15,1 0-22-15,3-1 4 16,-5-1 4-16,-2 0 3 16,-2 0-11-16,-6 0 1 15,-4 0 4-15,-3 0 0 16,-1 4-5-16,0-3 0 15,-1-1 0-15,0 2 1 16,-1 0-1-16,1-2 1 16,-1 0 1-16,-2 2 3 15,6-2-5-15,-5 0 0 16,-3 2 2-16,2-2-2 0,-3 0 0 16,-2 0-4-1,3 0 11-15,-1 0-10 0,1 0 3 16,-2 0 0-16,2 0-1 15,0 0 5-15,5 0-5 16,0 0 2-16,5 0 0 16,-1 0-1-16,4 0 0 15,0 0 0-15,0 0-2 16,3 0 2-16,-1 0 0 16,1 0 0-16,-3 0 5 15,3 0-5-15,-1 0-2 16,4 0 1-16,-2 0 1 0,-2 0 0 15,4 0 1-15,-5 0-2 16,-1 0 3-16,2 0-4 16,0 0 2-16,1 0 0 15,0 0 2-15,1 0-2 16,1 0 0-16,2 0-4 16,-1 0 4-16,1-2-2 15,1 0 2-15,-4 0-8 16,-4 0 8-16,3 1 0 15,-3-3 7-15,1 3-8 16,-1-1 3-16,-2 0-4 16,4 2 1-16,-3-1 1 15,4-3 5-15,-6 4-5 16,3-3 1-16,1 2-1 0,-3 1 0 16,1-2 0-16,-2 2-3 15,2 0 3-15,0 0 0 16,-2 0 0-16,2 0-2 15,2 0 2-15,2 0 0 16,1-3 0-16,0 3 0 16,0-2 0-16,4 0-1 15,1 1 1-15,-2-3 0 16,-3 2-1-16,-2 1 4 16,-3 1 0-16,-1-3-3 15,-5 1 0-15,-2 2-3 16,-7 0 3-16,-1 0 0 15,3 0 0-15,-3 0 4 0,0 0-8 16,1 0 4-16,6 0 0 16,2 0-2-16,4 0 5 15,3-3-4-15,2 2 1 16,7-2 0-16,3-3-2 16,2 3-2-16,0-2 3 15,3 1 1-15,2 0 5 16,-2-1-4-16,-1 0-2 15,-3 1 2-15,-2 2-8 16,-1 0 6-16,-2 0 1 16,-2 2 6-16,2 0-4 15,-2 0 0-15,-5 0-2 16,-1 0 0-16,-6 0 4 0,1 0-4 16,0 0 0-16,-2 0 1 15,0 0-1-15,-1 0-10 16,-2 0 8-16,2 0 4 15,4 0 0-15,-3 0-2 16,3-2 0-16,-3 2 3 16,0-1-3-16,-1 1 0 15,-4 0-1-15,6 0 2 16,-4 0 1-16,3 0-2 16,2 0 0-16,-2 0 0 15,1 0 0-15,1 0 1 16,-2 0-4-16,-2 0 8 0,-1 0-4 15,1 0-1 1,-1 0 0-16,1 0 0 0,-1 0 0 16,1 0-1-16,-6 0 0 15,2 0 2-15,-2 0-2 16,2 0 1-16,4 0 0 16,-1 0-1-16,-2 0 1 15,4 0 0-15,-7 0-1 16,3 0 3-16,3 0 1 15,2 0-3-15,0 0-1 16,-1 0 1-16,1 0 0 16,-2 0-2-16,2 0 1 15,-1 0 2-15,-2 0-2 0,1 0 1 16,-3 0 0 0,2 0 1-16,1 0 0 0,0 0-1 15,-1 0 0-15,1 0 1 16,-1 0-1-16,1 0 0 15,-1 0 0-15,1 0-2 16,-1 0 2-16,1 0 0 16,-1 0-1-16,1 0 1 15,-3 0-4-15,3 0 4 16,-3 0 0-16,2 0 3 16,-3 0-2-16,-1 0-1 15,2 0 0-15,-1 0 2 16,-2 0-4-16,2 0 2 15,-3 0 0-15,0 0 7 0,0 0-7 16,0 0 0-16,0 0-1 16,0 0 1-16,0 0 16 15,0 0-16-15,0 0-7 16,0 0-1-16,-20-5-75 16,-14-7-228-16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5:04.7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45 2 22 0,'-7'-1'32'0,"2"1"1"15,1 0 11-15,-3 0 13 16,2 0-9-16,0 0 45 16,0 0-39-16,3 0 3 15,0 0 28-15,2 0-72 16,-3 0 27-16,3 0-11 15,0 0-28-15,0 0 3 16,0 0-4-16,9 0-29 16,28 0 13-16,22 8 15 15,20 1 2-15,15-3 6 16,15-4-3-16,2 1 28 0,0-3-32 16,-7 0 11-1,-4 0 4-15,-1 1-13 0,4 5-2 16,3 0 0-16,0 5 8 15,-6-5-8-15,-4-1 0 16,-12-4-3-16,1 0 3 16,-2-1-3-16,-2 0 3 15,2 0-6-15,2 0 6 16,6-1 2-16,5-9-2 16,1-3 2-16,1 3-2 15,-9-2 0-15,-4 3 0 16,-3 4-2-16,2 5 2 15,-1 0 1-15,0 0-1 16,-7 0 0-16,-7 11 1 16,-3 1-1-16,-8-2-4 0,-6-2 4 15,-11-2 0-15,-10-2 3 16,-10-2-3-16,-7-2 0 16,-8 0 0-16,-3 0 1 15,-3 0 2-15,0 0-3 16,0 0-1-16,0 0-3 15,-3-6-132-15,-27-23-257 16</inkml:trace>
  <inkml:trace contextRef="#ctx0" brushRef="#br0" timeOffset="151">2797 47 428 0,'0'0'0'16,"0"0"-79"-16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5:11.4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0 100 0,'0'0'79'16,"0"0"-51"-16,0 0 7 16,0 0-16-16,0 0-7 15,0 0-5-15,0 0 7 16,0 0-13-16,1 0-1 15,8 0-63-15,2 5-45 16,-1 4 6-16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16.2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3364 1104 39 0,'-10'-2'0'16,"2"1"42"-16,4 1 24 16,1-3 18-16,3 1 15 15,0 2-25-15,0-3 2 16,0 3-27-16,0 0-10 15,0 0 7-15,0 0-43 0,0 0-3 16,0 0-3 0,8 0-11-16,25 0 14 0,19 0-11 15,19 0 11-15,17 0 10 16,5 0 10-16,10-8-20 16,2-1 0-16,6 0 3 15,2 4 4-15,-2 1-7 16,-5 3 0-16,0 1-2 15,-6 0-3-15,-2-2-30 16,-10 0 30-16,-6-2-10 16,-10 0 14-16,-8-1-24 15,-1 2 22-15,4 1 3 0,3 2 15 16,-1 0-15-16,-2 0 0 16,-5 0-6-16,-8 0 4 15,1 0-1-15,-4 2 3 16,5 6 0-16,5 0 3 15,-1 1-2-15,3-3-1 16,-1 2 0-16,-2 2 8 16,2-3-8-16,-2 2-3 15,-2-3 3-15,4 2 0 16,-6-5 4-16,-2 1-4 16,-1 0 3-16,-10-2-1 15,-6 0-2-15,-10-2 2 16,-4 1 1-16,-8 3-3 15,-7-3 0-15,-3-1 1 16,-5 2 1-16,0 0-4 0,0 6-19 16,-26 7-88-16,-29-6-89 15</inkml:trace>
  <inkml:trace contextRef="#ctx0" brushRef="#br0" timeOffset="549">3321 1404 84 0,'0'0'136'0,"0"0"-54"15,0 0-50-15,0 0-32 16,0 0 0-16,0 0 87 16,142-25-3-16,-57 15-47 15,9 5 3-15,11 2-40 16,3 3-4-16,14 0 4 15,11 7 7-15,3 8-7 0,7 5-12 16,4-1-10 0,8-3-25-16,8-4 42 0,10-5-5 15,2 0 10-15,-3-5 0 16,-6 1 4-16,-13-1-4 16,-6-2-12-16,-8 0 9 15,-13 0-7-15,-16-2-4 16,-10-2 14-16,-12-1 1 15,-15 5 15-15,-8 0-15 16,-13 0 8-16,-9 0-3 16,-3 5 5-16,-10 1 5 15,-1-2-11-15,-8-1-2 0,-8 0 3 16,-7-3-6 0,-6 2-4-16,0 0-44 0,0-2-137 15</inkml:trace>
  <inkml:trace contextRef="#ctx0" brushRef="#br0" timeOffset="715">6828 1394 387 0,'0'0'284'15,"0"0"-284"-15,0 0-26 16,0 0-77-16,0 0 102 0,0 0-78 15,0-16-251 1</inkml:trace>
  <inkml:trace contextRef="#ctx0" brushRef="#br0" timeOffset="850">6959 1346 704 0,'0'0'0'0,"0"0"-3"15,0 0-170-15,0 0 54 16,0 0-40-16</inkml:trace>
  <inkml:trace contextRef="#ctx0" brushRef="#br0" timeOffset="2281">7364 719 400 0,'0'0'36'15,"0"0"-36"-15,0 0 1 16,0 0 38-16,0 0 34 15,0 0-14-15,-11-47-26 16,11 39-31-16,0 4 28 16,0-1-23-16,0 5 20 15,-3 0-2-15,2 0-20 16,-7 0 6-16,-2-3-11 16,-10 3-12-16,-5 0 12 0,-8 0 0 15,-5 3-18-15,0 15 8 16,-1 5 3-16,5-3-6 15,7-2 11-15,8 0 2 16,8-3-6-16,9 3 6 16,2 5 0-16,0-1-10 15,13 5-3-15,13-1 5 16,4-2 8-16,4-5 0 16,2-4 16-16,-5-2-16 15,-2-1 0-15,-9-1 0 16,-7-2 0-16,-9-1-19 0,-4 4 10 15,0 4-4 1,-8 6 3-16,-17 2 10 0,-3-2 0 16,1-2-1-16,1-7-3 15,3-5-27-15,10-3-63 16,7-5-21-16,6-10 6 16</inkml:trace>
  <inkml:trace contextRef="#ctx0" brushRef="#br0" timeOffset="4044">7453 862 131 0,'0'0'42'16,"0"0"48"-16,0 0-5 15,0 0-17-15,0 0 48 16,0 0-82-16,169-8 9 0,-152 2-42 16,3-4 6-16,-4-3 11 15,-3-4-18-15,-5-6-4 16,-8 0-18-16,0-1-22 15,0 3 18-15,-17 2-57 16,-6 7 43-16,0 8-17 16,-1 4 44-16,0 0 9 15,2 16 4-15,5 11 14 16,4 6 18-16,6 5-22 16,7-1 2-16,0 0 4 15,0-2-16-15,23-5 10 16,4-11 19-16,9-7-25 15,4-7 21-15,9-5-20 0,1-8-5 16,-6-20-50 0,-2-6-31-16,-7-5-18 0,-7 3 50 15,-8 3 5-15,-8 12 44 16,-4 7 4-16,-4 9 53 16,-4 5 44-16,0 0-44 15,0 0-57-15,0 9 17 16,0 12-1-16,0 7 76 15,0-1-66-15,0-3-8 16,0-3-2-16,0-5-15 16,0-5 1-16,0-3-2 15,0-4 7-15,0-4-16 0,0 0 9 16,0 0-12 0,0-12-28-16,0-11-81 0,0-3 98 15,0-2 12-15,0 0-18 16,1 6 23-16,12 6 4 15,0 5 2-15,0 6-6 16,1 5 6-16,-1 0-2 16,0 0 2-16,-3 7 10 15,1 7 49-15,-5 2-45 16,-3 4 6-16,-3-2 6 16,0 2-2-16,0 1-14 15,0-3 4-15,0-4-14 16,0-6 0-16,0-7-26 15,0-1-15-15,3 0-17 16,6 0 17-16,-1-9 24 0,5-13 15 16,1 1 2-16,-1 3 0 15,-3 6 11-15,-6 7-6 16,-2 5 27-16,-2 0-26 16,4 0-5-16,3 0 12 15,3 15 5-15,6 5 3 16,6-2-21-16,6-3-7 15,7-9 1-15,2-6-52 16,1 0-7-16,0-8-14 16,-8-12 30-16,-6-1 48 15,-7 1 2-15,-8 2 21 16,-6 6 81-16,-3-3 8 0,0 6 0 16,-3-1-50-1,-10 6-19-15,-4 2 17 0,4 2-48 16,0 0-11-16,2 0 11 15,2 6-11-15,2 7-2 16,5 4-2-16,2-1 8 16,0 1-16-16,0-6 11 15,6-1 0-15,10-4 0 16,4-6-44-16,-3 0-16 16,3 0-17-16,-7-9 40 15,-4 0 34-15,-5 8 4 16,-4 1 0-16,0 0 15 15,0 0-1-15,0 0 9 0,0 1-13 16,0 13 14 0,4 0 21-16,2-2-43 0,1-7 0 15,3-1 10-15,9-4-11 16,3 0-1-16,11-12-76 16,2-13-6-16,1-8-22 15,-9-2-6-15,-3-5 61 16,-4-5 49-16,-3 0-3 15,-7 4 3-15,-5 14 23 16,-3 13 82-16,-2 11 51 16,0 3-62-16,0 0-70 15,0 0-1-15,0 1-18 16,0 21 17-16,2 3 29 16,-2 2-34-16,3-1 28 0,-2-2-34 15,2 1-1-15,-2-4 15 16,2-3-25-16,0-6 4 15,-1-4-4-15,0-5 1 16,0-3 1-16,1 3-2 16,-2 0 0-16,2 1-6 15,1 7 6-15,1-2-4 16,0 7 0-16,3-3 8 16,-3 1-8-16,-2-1 4 15,-1-8 0-15,-2-1 9 16,0-4-7-16,0 1-2 15,0-1 0-15,0 0 5 16,0 0 9-16,0 0-12 16,0 0 9-16,0 0 28 0,0 0-20 15,0 0-8-15,0-1-11 16,0-15 9-16,0-4-18 16,-6-1 9-16,-1-4-21 15,2-3 20-15,1 2-27 16,4-1 9-16,0 4-7 15,0 3 3-15,0 4 14 16,3 5-5-16,3 1 14 16,2 2-3-16,1 3 3 15,-2 1 0-15,4 0-2 16,2 4 5-16,0 0-23 0,4 0 20 16,-4 5 0-1,3 13 1-15,-3 4 1 0,-3-3 12 16,-2 2 5-16,0-1-14 15,-4-2 25-15,0-3-30 16,-4-3 0-16,0-3 10 16,0 1-9-16,0-2-2 15,0-1-4-15,0-1-40 16,0-2 3-16,5 1-68 16,3-5-117-16,8 0-94 15</inkml:trace>
  <inkml:trace contextRef="#ctx0" brushRef="#br0" timeOffset="4255">9116 379 459 0,'0'0'67'0,"0"0"-56"0,0 0 18 16,0 0 84-16,0 0-68 15,0 0-6-15,13 303-15 16,-7-264-23-16,4-9 16 15,-5-6-17-15,4-6 0 16,-5-8-3-16,-1-5-70 16,-3-5-78-16,0-12 8 15,-4-22-206-15</inkml:trace>
  <inkml:trace contextRef="#ctx0" brushRef="#br0" timeOffset="4532">8960 537 339 0,'0'0'100'15,"0"0"-99"-15,0 0-1 16,0 0 0-16,0 0 32 16,0 0 4-16,90 29-27 15,-46-21 12-15,-3-4-17 16,-1-2-4-16,-3-2 11 16,-6 0-11-16,-6 0-48 15,-5 0 6-15,-3 4 32 16,-4 11 9-16,0 10 2 15,-5 2 5-15,-4 0 60 16,-1 0-32-16,-3-2-6 0,0-4-2 16,0-5-24-16,0-5 3 15,2-6-5-15,2-5-111 16,3 0-58-16,-1-19-65 16</inkml:trace>
  <inkml:trace contextRef="#ctx0" brushRef="#br0" timeOffset="4673">9419 424 393 0,'0'0'5'0,"0"0"23"15,0 0 13-15,0 0-1 16,0 0-1-16,0 0-39 0,42 203-15 16,-9-182-138-16,4-9-150 15</inkml:trace>
  <inkml:trace contextRef="#ctx0" brushRef="#br0" timeOffset="5911">9814 556 409 0,'0'0'59'0,"0"0"12"16,0 0-16-16,0 0 29 16,0 0-7-16,0 0-45 15,-189 73-24-15,181-47-8 16,6 1 0-16,2 0-16 0,0-2 16 15,19-3-2-15,14-3-5 16,8-4-17 0,11-6 8-16,5-5-21 0,3-4-22 15,-1 0-4-15,-5 0-6 16,-8-20-24-16,-9-5 67 16,-8-3 26-16,-12 5 15 15,-8 2-13-15,-8 5 44 16,-1 6 64-16,0 1-10 15,-1 5-38-15,-15 2-32 16,0 2-8-16,-2 0-9 16,0 2-13-16,3 14 0 15,2 3 13-15,6 0-8 16,1 1-5-16,6-3 1 16,0-3 0-16,0-4-2 0,0-7-5 15,9-3-43-15,8 0 40 16,0 0-13-16,0-13 9 15,-1 1 13-15,-8 2 0 16,-3 9 0-16,-2 1-3 16,-3 0-3-16,1 0-2 15,2 0 8-15,1 11 0 16,0 1 16-16,1 0-9 16,-1-2 1-16,5-3-8 15,1 0 0-15,4-3-11 16,3-4 8-16,5 0-48 15,2-13-39-15,-6-14 69 16,4-12-33-16,-2-10 21 0,-3-4 9 16,0 1 24-1,-5 8 0-15,-4 14 35 0,-6 14 55 16,1 12-11-16,-3 4 1 16,0 0-80-16,0 12 3 15,0 15-3-15,0 8 39 16,0-1-12-16,4-5-15 15,3-7-4-15,2-9-7 16,-1-3-1-16,5-6 0 16,0-4-3-16,4 0 3 15,8-3-9-15,5-20 0 16,3-10-21-16,-2-8 3 0,-4-7-12 16,-4-8-3-1,-6-4 37-15,-7 4-11 0,-5 12 14 16,-5 15 2-16,0 15 27 15,0 10 31-15,0 4-20 16,0 0-15-16,0 0-20 16,-5 27 6-16,-5 19-9 15,5 12 21-15,-3 1-9 16,4-3 8-16,4-9-20 16,0-7 0-16,0-7 12 15,0-6-12-15,9-8-7 16,2-5 7-16,2-7 0 0,3-2 0 15,1-5-12-15,2 0-20 16,3-2 31-16,-3-11-35 16,-2-3-14-16,-2 0 13 15,-5 4 7-15,-2 3 26 16,-4 3-12-16,-1 1 16 16,-1 5 10-16,-2 0 1 15,0 0 15-15,4 5-11 16,0 15 19-16,3 3 32 15,2-2-66-15,0-1 3 16,3-4 14-16,6-3-17 16,-1-4 0-16,3-9 7 15,1 0-6-15,-1-3 2 0,6-20-3 16,-4-1-2 0,-7 8-5-16,-5 8 7 0,-5 8-9 15,0 0 9-15,5 8 0 16,2 20 17-16,2 14 4 15,2 9-6-15,-10 2 25 16,-6-5-38-16,0-4 7 16,-22 3 11-16,-34 3-5 15,-40 5-4-15,-44 6-11 16,-47-6-69-16,-41-12-103 16,-35-15-354-16</inkml:trace>
  <inkml:trace contextRef="#ctx0" brushRef="#br0" timeOffset="7373">7566 839 70 0,'0'0'56'0,"0"0"-33"0,0 0-12 15,0 0 117-15,0 0-31 16,0 0 37-16,-36-42-88 16,36 42-33-16,0-1 12 15,0-3-19-15,16 0-6 16,26-5-15-16,22 2 15 16,32 2 20-16,21 2-10 15,22-1 3-15,13-3 2 16,19 0-5-16,23-5-5 15,12-5-5-15,13-2 2 16,10-6 17-16,-8-1-19 16,-4-4 0-16,-13 2 5 15,-24 0-2-15,-24 8-3 0,-30 4-1 16,-21 6 1-16,-25 5 1 16,-26 2-1-16,-19 3 0 15,-18 0 3-15,-8 0-3 16,-9 0-5-16,0 0-1 15,0 3-11-15,-23 6 5 16,-26 8-2-16,-20-1-83 16,-22 3-76-16,-15-6-20 15</inkml:trace>
  <inkml:trace contextRef="#ctx0" brushRef="#br0" timeOffset="7763">7742 734 594 0,'0'0'0'0,"0"0"0"16,0 0-86-16,0 0 17 16,0 0 69-16,0 0 63 15,341 51-25-15,-180-46 1 16,43-2-2-16,27 0-10 15,18 0 18-15,8-2-33 16,-11 2-12-16,-19-3 7 16,-22 0-5-16,-25 0-2 15,-18 0 0-15,-15 0 7 16,-14 0 3-16,-24 0-10 16,-24-3 0-16,-27 0-4 15,-25-1 6-15,-16 3-2 0,-11 1 0 16,-6 0 5-16,0 0 23 15,0 0-25-15,0 0-2 16,-4-4-1-16,-15-3-33 16,-11 1-46-16,-14 1-38 15,-21-5-76-15,-22-8-146 16</inkml:trace>
  <inkml:trace contextRef="#ctx0" brushRef="#br0" timeOffset="7931">9368 874 195 0,'0'0'0'0</inkml:trace>
  <inkml:trace contextRef="#ctx0" brushRef="#br0" timeOffset="8084">9548 935 299 0,'0'0'235'0,"0"0"-235"16,0 0-58-16,0 0-125 15,0 0-47-15</inkml:trace>
  <inkml:trace contextRef="#ctx0" brushRef="#br0" timeOffset="62319.54">47 105 53 0,'0'0'89'16,"0"0"12"-16,0 0 14 16,0 0-44-16,0 0 0 15,0 0-32-15,0-7-17 16,0 7 7-16,0 0-20 15,0 0-6-15,0 0-3 16,0 0 3-16,0 0-8 16,3 0 3-16,-3 0 2 0,0 0 1 15,0 0-1-15,0 0 0 16,0 0 10-16,0 0-10 16,0 0 8-16,0 0-8 15,0 0 0-15,0 0 19 16,0 0-18-16,0 0 0 15,0 0 4-15,0 0 0 16,0 0-1-16,0 0-4 16,0 0 0-16,0 0-3 15,0 0 3-15,0 0-4 16,0 0 4-16,0 0 4 16,0 0-2-16,0 0-2 15,0 0 0-15,0 0 9 16,0 0-9-16,0 0 2 0,0 0-2 15,0 0 1-15,0 0 27 16,0 0-28-16,0 0 0 16,0 0 23-16,0 0-23 15,0 0-5-15,0 0 0 16,0 0 2-16,0 0 0 16,0 0-8-16,0 0 1 15,0 0 5-15,0 0-9 16,0 12 0-16,0 14 14 15,0 15 21-15,0 11 2 16,0 10-23-16,0 12 0 16,-3 12 22-16,-1 6-7 15,2-4-8-15,0-10 0 0,2-9-6 16,0-8 19-16,0-3-20 16,0-10 0-16,0-9 28 15,0-11-28-15,0-9 0 16,0-1 8-16,0-3-5 15,0 4-3-15,0 0 0 16,0 2 0-16,0-1 8 16,-2-4-8-16,-1-3 0 15,2-3 5-15,-2-2-2 16,2-2-3-16,-2 1-6 16,1 1 6-16,-1 2 8 15,-1 2-8-15,3-3 0 16,-2-1 1-16,1-2 4 0,2-4 0 15,0-1-5-15,-2-1 0 16,2 4-1-16,-2-4 1 16,2 1-2-16,-3 0 2 15,3-1 9-15,0 0-5 16,0 0-4-16,0 0 0 16,-4 0 35-16,4 0-16 15,0 0 0-15,0 0 2 16,0 0-15-16,0 0 5 15,0 0-11-15,0 0 0 16,0 0 4-16,0 0-4 16,0 0-2-16,0 0 2 0,0 0 1 15,0 0-1 1,0 0-4-16,0 0 4 0,0 0-3 16,0 0 3-16,0 0-8 15,0 0 2-15,0 0 6 16,0 0-5-16,0 0-3 15,0 0-1-15,7 0 5 16,12 3 4-16,5 3 0 16,2-3 1-16,-5 4-1 15,4-4 6-15,-4 0-6 16,5 0 0-16,-2 1 4 16,2 1-4-16,0-2 0 0,7 1-1 15,-1-1 3 1,3 2-1-16,2-2-1 0,-8 2 0 15,1-3 7-15,-5-1-7 16,1 1 0-16,-1 0 0 16,0-1 3-16,1-1-3 15,1 4-3-15,-4 0 3 16,1-3 7-16,2 3-7 16,0-2-2-16,10 1 2 15,-2 2 1-15,5-4 5 16,1 3-6-16,-6-1 0 15,1-3-1-15,-3 1 1 16,1 2 0-16,2-3-5 16,-1 1 10-16,8 4-3 15,-1-5-2-15,-2 4 0 0,-1-3-4 16,-2-1 7-16,-4 0-3 16,3 0 2-16,-5 0 0 15,5 0-2-15,-2 3 0 16,5-2 0-16,0-1 0 15,0 0 0-15,2 0 0 16,2 0-2-16,1 0 8 16,0 0-14-16,5-4 7 15,-3 3 1-15,5-3 2 16,-4 4-2-16,-2 0 0 16,-4 0-1-16,0 0 2 15,3 0 1-15,0 0-2 0,3 0 0 16,2 0-8-16,-5 0 8 15,0 0 0-15,2 0 7 16,-5 0-6-16,4 0 0 16,-1 0-1-16,0 0 0 15,1 0 6-15,-2 0-6 16,-2 0 0-16,6-3 2 16,2 1-2-16,-5 1 1 15,3 1-1-15,-12-3 0 16,1 2 3-16,-4 1-3 15,-1 0 0-15,-1 0 7 16,-3 0-2-16,-8 0-4 16,-6-3-1-16,-9 3 0 0,-2 0 8 15,-1 0-8 1,0 0 0-16,0 0 0 0,0-5 12 16,-12-5-12-16,-22-9-62 15,-22-15-147-15,-24-9-227 16</inkml:trace>
  <inkml:trace contextRef="#ctx0" brushRef="#br0" timeOffset="63923.54">56 52 213 0,'0'0'74'16,"0"0"-16"-16,0 0 50 15,0 0-27-15,0 0-46 0,0 0-16 16,-2-3-17-16,7 1-3 15,12 2 2-15,7-4 9 16,2 0 33-16,2-2-33 16,0 1 13-16,0-2 15 15,5-1-18-15,0 2 1 16,1 2-21-16,4 1 1 16,5 3 7-16,2 0-8 15,7 0 0-15,2 0 1 16,4 3 6-16,-3 7-4 15,4 1-3-15,3-2 0 16,1 1-4-16,0-4 4 16,-3-3 0-16,3 1 9 0,0-4-1 15,0 0-9-15,4 0 1 16,-4 0 0-16,-5 0 7 16,-2 0-7-16,-1 0 0 15,-1 0 2-15,3 0 2 16,-1 0-8-16,3 0 4 15,2 0 0-15,-5 0-5 16,0 0 5-16,-2 0 0 16,-1 0 6-16,2 0-6 15,3 0-4-15,5 0 3 16,5 0 1-16,-1 3 3 16,0-1-3-16,-3-2 0 0,-1 1 5 15,0 2-3 1,-5-2-3-16,-8 2 1 0,-12-3 0 15,-8 0 3-15,-5 0-3 16,-8 0 0-16,-4 0 3 16,0 0-1-16,-2 0-2 15,-2 0 0-15,1 0 0 16,1 0 2-16,1 0-2 16,-2 0 0-16,1-4 2 15,-1-2-2-15,3 3 0 16,3-1 0-16,-3 1 7 15,4 1-12-15,3 0 5 16,4 0 0-16,2 2 1 16,0 0-1-16,-2 0 0 15,-1 0-4-15,-5 0 4 0,-3 0 0 16,-2 0 0-16,-5 8 0 16,-1-3-9-16,-2-2-6 15,-5 0 15-15,0-3-3 16,0 0 3-16,0 0 30 15,0 0-26-15,0 3 4 16,0-2 21-16,0 2-22 16,0 8-7-16,0 3-3 15,0 13 3-15,0 8 25 16,0 6-25-16,0 15 8 16,0 12-1-16,0 17-1 15,0 13-6-15,-7 5 0 0,1-3 5 16,2-8 1-1,1-4-6-15,3-14 0 0,0-5-1 16,0-9 6-16,0-7 1 16,0-6-6-16,0-2 3 15,0-12 17-15,4-2-18 16,3-3-2-16,-1-7 14 16,1-1-8-16,-1-3-6 15,-3-3 0-15,4-2 4 16,-6-4 10-16,2-1-14 15,-3-4 0-15,0-2 13 16,0-1-9-16,0 0-4 16,0 0 7-16,0 0-5 0,0 0 37 15,0 0-34 1,0 0 4-16,0 0 27 0,0 0-33 16,0 0 2-16,0 0-4 15,0 0 5-15,0 0 32 16,0 0-36-16,0 0 6 15,0 0 30-15,0 0-32 16,0 0-2-16,0 0-3 16,0 0 12-16,-23 0-2 15,-17-15-11-15,-14-9-34 16,-14-7-6-16,-7-9-80 16,-8-4-59-16,-6 3-336 0</inkml:trace>
  <inkml:trace contextRef="#ctx0" brushRef="#br0" timeOffset="64283.54">2519 1394 565 0,'0'0'90'16,"0"0"-50"-16,0 0 6 15,0 0 23-15,0 0-9 16,0 0-53-16,10 0 16 16,-10 0-23-16,0 0-1 15,0 0-13-15,0 0-32 16,4 7-158-16,-1 1-163 16</inkml:trace>
  <inkml:trace contextRef="#ctx0" brushRef="#br0" timeOffset="66699.539">3382 1304 6 0,'0'0'60'0,"0"0"-33"16,0 0 34-16,0 0 48 15,0 0-8-15,0 0-25 0,0 0 21 16,-22-30-51-16,22 28-2 15,0 2 2-15,0 0-20 16,0 0 27-16,0 0-43 16,0 0-7-16,0 0 19 15,0 0-22-15,0-2 0 16,13 0-3-16,11-3 10 16,11-2 6-16,6 3-13 15,5-2 0-15,4 6 31 16,2-4-30-16,1 3 6 15,-2 1-7-15,3 0 10 16,-2 0-2-16,1 0-8 16,-3-3 0-16,-7 2 6 15,-4-1-6-15,-7 2 0 16,-7 0 0-16,-4 0 3 0,-4 0-2 16,-1 0-1-16,1 0 0 15,-1 0-2-15,1 0 4 16,0 0-2-16,-2 0 0 15,5 0 5-15,0 0-3 16,-2 0-2-16,2 0 0 16,2 0 3-16,-1 0-3 15,2-2 0-15,-1 2 0 16,4 0 4-16,-2 0-3 16,3 0-1-16,0 0 0 0,-1 0 4 15,1 0-4 1,0 0-1-16,-1 0-1 0,3 0 4 15,-2 0-8-15,-3 0 6 16,5 0 0-16,-8 0 8 16,1 0-8-16,-1 0 0 15,1 0-1-15,1 0 7 16,0 0-10-16,-2 0 4 16,3 0 0-16,5 0 4 15,4 0-4-15,3 0 0 16,5-2-6-16,1 0 15 15,1-2-11-15,1 2 2 16,-1 0 0-16,-4 2 2 16,-4 0-2-16,-5-2-4 15,-4 2 1-15,-2 0 3 0,-1 0 5 16,0 0-5-16,-4 0 0 16,2 0-6-16,-1 0 6 15,-2 0 0-15,-1 0-2 16,3 0 8-16,1 0-11 15,1 0 5-15,2 0 0 16,5 0 8-16,2 2-8 16,5 2-2-16,-2 0-5 15,-1-2 14-15,-4 2-10 16,-2-2 3-16,2-1 0 16,-5 2 6-16,-3-3-6 15,-2 0-1-15,-3 0-2 0,-3 0 6 16,-2 0-1-16,-5 0-2 15,1 0 0-15,-6 0 5 16,2 0-5-16,-3 0 0 16,0 0-6-16,0 0 13 15,0 0-3-15,0 0-4 16,0 0 0-16,0 0-8 16,0 1-39-16,0 3 35 15,-11-4-67-15,-12 0-138 16,-13 0-107-16</inkml:trace>
  <inkml:trace contextRef="#ctx0" brushRef="#br0" timeOffset="67124.54">4984 1229 193 0,'0'0'179'0,"0"0"-170"16,0 0-7-16,0 0-2 0,0 0 19 15,0 0 34 1,0 0-11-16,361 34-5 0,-264-32 23 15,-1 3-41-15,0-1-5 16,-7-2 11-16,-5-2-24 16,-11 0 28-16,-11 0-29 15,-12 0 0-15,-13 0 32 16,-14-2-32-16,-10-2 0 16,-9 4 10-16,-4 0-8 15,0 0 43-15,0 0 1 16,0 0-24-16,0 0 16 15,0 0-38-15,0 0-17 16,-1 0 1-16,-12 0-37 16,-7 0-152-16,-6 0-149 15</inkml:trace>
  <inkml:trace contextRef="#ctx0" brushRef="#br0" timeOffset="67300.54">5777 1192 362 0,'0'0'0'16,"0"0"-51"-16,0 0-57 15</inkml:trace>
  <inkml:trace contextRef="#ctx0" brushRef="#br0" timeOffset="67471.54">5777 1192 173 0,'-16'2'514'0,"16"-2"-514"15,0 0-104-15,0 0 97 16,0 0 7-16,0 0 0 15,-15 14-221-15,25-12-36 16</inkml:trace>
  <inkml:trace contextRef="#ctx0" brushRef="#br0" timeOffset="67615.54">5720 1233 631 0,'0'0'0'0,"0"0"-2"15,0 0-47-15,0 0 23 16,0 0-60-16,0 0-208 16</inkml:trace>
  <inkml:trace contextRef="#ctx0" brushRef="#br0" timeOffset="67748.54">5720 1233 753 0,'-19'-2'46'15,"19"2"-46"-15,0 0-88 16,0 0 50-16,0 0-15 16,0 0-221-16</inkml:trace>
  <inkml:trace contextRef="#ctx0" brushRef="#br0" timeOffset="67893.54">5616 1265 802 0,'0'0'23'0,"0"0"-23"16,0 0-105-16,0 0 69 15,0 0-73-15,0 0-374 0</inkml:trace>
  <inkml:trace contextRef="#ctx0" brushRef="#br0" timeOffset="68033.54">5616 1265 792 0,'-9'17'1'15,"9"-17"-1"-15,0 0-121 16,0 0 18-16,0 0-179 16</inkml:trace>
  <inkml:trace contextRef="#ctx0" brushRef="#br0" timeOffset="68176.54">5588 1293 608 0,'0'0'1'0,"0"0"-2"16,0 0-211-16,0 0-61 15</inkml:trace>
  <inkml:trace contextRef="#ctx0" brushRef="#br0" timeOffset="69463.54">5030 1185 427 0,'0'0'0'15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49:54.8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47 9 0,'0'0'59'0,"0"0"10"16,0 0 20-16,0 0-8 15,0 0-7-15,0 0-26 16,0 0-14-16,-3 0 35 15,3 0-48-15,0 0-19 16,0 0 7-16,0 0-9 16,24 0 0-16,9 0 18 15,9 6-6-15,3 1 21 16,-4-4-33-16,-1 1 0 16,-5-2 19-16,3 0-17 15,-1-2 5-15,1 0-3 0,3 0 0 16,-3 0 15-16,-1 0-19 15,2 0 0-15,0-2 6 16,-2 2-6-16,2 0 0 16,1 0-2-16,-2 0 2 15,1-2 9-15,-2 0-9 16,-3 0 0-16,-1 0 4 16,0-3-4-16,-7 4 0 15,0-3 1-15,-3 3 7 16,-2-2 13-16,1 2-21 15,-1-2 0-15,3 0 31 16,-1-2-24-16,4 2 1 0,-1-3 5 16,0 0-7-16,3 2 12 15,-4 1-12-15,0-1-6 16,-2 2 21-16,-3-3-12 16,-3 5-4-16,-1-2-5 15,-4 2 1-15,-6 0 10 16,-2 0-11-16,-1 0 0 15,-1 0 3-15,-2 0-3 16,0 0 0-16,3 0-5 16,-3 0 13-16,2 0-17 15,0 0 9-15,1 0 0 16,1 0 1-16,0 0-1 16,2 0 0-16,-3 0-2 0,1 0 14 15,1 0-18 1,0 0 6-16,0 0 0 0,3 0 11 15,-1 0-11-15,0 0 0 16,-1 0 0-16,3 0 5 16,-2 0 2-16,1 5-7 15,1-3 0-15,-3 0 15 16,2-2-12-16,4 1 4 16,-5-1-7-16,-1 0 2 15,1 0 8-15,-3 0-10 16,0 0 0-16,-2 0 5 15,-2 3-5-15,4-3 0 16,-4 0 0-16,0 0 7 16,0 0 3-16,0 0-10 0,3 0 0 15,-3 0 19-15,0 0-17 16,0 0-1-16,0 0-1 16,0 0 5-16,1 0-5 15,2 0 0-15,-3 0 0 16,0 0 4-16,5 0-4 15,-5 0 0-15,0 0-1 16,0 0 6-16,0 0 1 16,0 0-6-16,0 0 0 15,0 0 16-15,0 0-13 16,0 0-1-16,0 0-2 16,0 0 4-16,0 0-3 15,0 0-1-15,0 0 0 0,0 0 3 16,0 0-1-16,0 0-2 15,0 1 0-15,0-1 4 16,0 0-3-16,0 2-1 16,0-2 0-16,0 0 14 15,0 0-10-15,0 0-4 16,0 0 3-16,0 0 5 16,0 0 16-16,0 0-21 15,0 0-3-15,0 0 22 16,0 0-22-16,0 0 5 15,0 0-5-15,0 0 8 16,0 0 0-16,0 0-8 0,0 0 0 16,0 0 0-16,0 0 0 15,0 0 0-15,0 0 0 16,0 0 2-16,0 0 3 16,0 0-5-16,0 0 0 15,0 0 6-15,0 0-6 16,0 0 0-16,0 0 0 15,0 0 5-15,0 0-22 16,0 1 7-16,0 12-92 16,-9 3-41-16,-12-9-222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4:47.2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1244 60 16 0,'0'0'38'0,"0"0"7"16,0 0-6-16,0 0-1 0,0 0 6 16,0 0-26-16,0 0-13 15,0 0-5-15,0 0-26 16,0 0 3-16,0 0 10 16,0 0 10-16,0 0 0 15,0 0 3-15,0 0 0 16,0 0 4-16,0 0-4 15,0 0-5-15,0 0 4 16,0 0 1-16,0 0 1 16,0 0-1-16,0 0 0 15,0 0 4-15,0 0-4 16,0 0 4-16,0 0 14 16,0 0 4-16,0 0 14 15,0 0-3-15,0 0-10 0,0 0 0 16,0 0-10-16,-1 0-4 15,1 0-9-15,0 0 4 16,0 0-8-16,0 0-5 16,0 0-47-16,0 0-62 15</inkml:trace>
  <inkml:trace contextRef="#ctx0" brushRef="#br0" timeOffset="25641.54">0 54 131 0,'0'0'92'0,"0"0"-54"16,0 0 3-16,0 0 26 16,0 0-52-16,0 0-9 0,12-5-3 15,9 12 8-15,4 6 41 16,-2-7-24-16,2 6-11 16,4-6 37-16,4 4-33 15,5-2 13-15,8-1-4 16,1 0-6-16,4-2 6 15,6 1-30-15,-1-1 1 16,1-2 32-16,7-1-33 16,4 0 0-16,2 0 3 15,3-2-2-15,-6 0 8 16,-6 0-9-16,4 0 0 16,-7 0 3-16,8-2-1 15,-1-2-2-15,-2 1 6 16,-5 0-6-16,-8 1 3 15,-11 0-3-15,-6 2 0 0,-4-2 1 16,-8 2-1-16,-5 0 0 16,-8 0 7-16,-3 0-7 15,-5 0 17-15,0-2-15 16,0 2 1-16,0 0 42 16,0 0-34-16,0 0 2 15,0 0-3-15,0 0-7 16,0 0 6-16,0 0-9 15,0 0 0-15,0 0 11 16,0 0-11-16,0 0 0 16,0 0-14-16,-12 0-40 15,-21 0-112-15,-18-10-338 0</inkml:trace>
  <inkml:trace contextRef="#ctx0" brushRef="#br0" timeOffset="26114.54">143 252 292 0,'0'0'121'0,"0"0"-110"0,0 0-22 15,0 0 5-15,0 0 6 16,0 0 45-16,168 0 4 16,-85 0-12-16,6 0-2 15,8 0-6-15,7 0 3 16,2 5-31-16,2-1 1 16,-10-2 6-16,-3 1 0 15,-14 1 9-15,-2-3-17 16,-10 1 0-16,-8-2 7 15,-1 0-7-15,-1 0 0 16,-4 0 4-16,-5-2 1 16,-9-4 1-16,-4 1-6 0,-11-2 0 15,-9 4 16-15,-5-2-9 16,-7 5 3-16,-2 0 2 16,-3 0-4-16,0 0 34 15,0 0-40-15,0 0 13 16,0 0 4-16,0 0-19 15,-8 0-26-15,-9 0 12 16,-11 0-161-16,-6 0-119 16</inkml:trace>
  <inkml:trace contextRef="#ctx0" brushRef="#br0" timeOffset="26319.54">1772 108 134 0,'0'0'214'0,"0"0"-181"0,0 0 35 15,0 0 34-15,0 0-43 16,0 0-17-16,1 3-29 16,2-3-13-16,-3 0-7 15,0 0-185-15,0-3-190 16</inkml:trace>
  <inkml:trace contextRef="#ctx0" brushRef="#br0" timeOffset="26512.54">1836 37 369 0,'0'0'59'16,"0"0"-19"-16,0 0 58 15,0 0-45-15,0 0-37 16,0 0-16-16,10 12-41 16,-4-1-7-16,-2 4-100 15,-4-7-76-15</inkml:trace>
  <inkml:trace contextRef="#ctx0" brushRef="#br0" timeOffset="26709.54">1836 37 317 0,'-38'-37'91'0,"38"37"-64"16,0 0 46-16,0 0 7 16,0 0-48-16,0 0-32 15,7 4-11-15,-3 0-123 16,-2 5 5-16,-2-3-31 15</inkml:trace>
  <inkml:trace contextRef="#ctx0" brushRef="#br0" timeOffset="26891.54">1806 31 388 0,'0'0'90'16,"0"0"-80"-16,0 0 67 15,0 0-28-15,0 0-40 16,0 0-18-16,12 13-56 16,-4 3-9-16,-3 6-24 15,-5-5-174-15</inkml:trace>
  <inkml:trace contextRef="#ctx0" brushRef="#br0" timeOffset="27062.54">1806 31 406 0,'12'48'35'0,"-12"-48"5"15,0 0 48-15,0 0-52 16,0 0-36-16,0 0 0 16,13 20-85-16,-8-4 6 15,-2-1-96-15</inkml:trace>
  <inkml:trace contextRef="#ctx0" brushRef="#br0" timeOffset="27241.54">1835 161 298 0,'0'0'48'16,"0"0"-3"-16,0 0 29 15,0 0-68-15,0 0-6 16,0 0-196-16,9 7 27 16</inkml:trace>
  <inkml:trace contextRef="#ctx0" brushRef="#br0" timeOffset="27399.54">1835 161 524 0,'-9'13'132'16,"9"-13"-130"-16,0 0 108 15,0 0-89-15,0 0 37 16,0 0-40-16,0 0-18 16,0 0-19-16,0 5-75 15,0 13-202-15,0 2 1 16</inkml:trace>
  <inkml:trace contextRef="#ctx0" brushRef="#br0" timeOffset="50108.54">1075 393 79 0,'0'0'83'16,"0"0"-72"-16,0 0 14 16,0 0 20-16,0 0-8 15,0 0 14-15,0 0-27 16,0 0-24-16,0 0 28 15,3 0-28-15,-3 0 1 0,0 0-1 16,1 0 3 0,-1 0-5-16,0 0 2 0,0 0 0 15,0 0 9-15,0 0-7 16,0 0-2-16,0 0 0 16,0 0 4-16,0 0 0 15,0 0-4-15,0 0 0 16,0 0 2-16,0 0-1 15,0 0-1-15,0 0 0 16,0 0 2-16,0 0 21 16,0 0-16-16,0 0 3 15,0 0 22-15,0 0-13 16,0 0-6-16,0 0 0 16,0 0-8-16,3 0 11 15,-3 0-16-15,0 0 0 0,0 0 8 16,0 0-5-16,0 0-3 15,0 0 1-15,0 0 4 16,2 0 20-16,-2 0-24 16,3 0 7-16,-3 0 15 15,0 0-14-15,0 0-4 16,0 0-5-16,0 0 5 16,0 0 13-16,0 0-18 15,0 0 0-15,0 0 8 16,0 0-1-16,0 0-10 15,0 0 3-15,0 0 0 16,0 0 4-16,0 0-1 0,0 0-3 16,0 0 34-16,0 0-31 15,0-3 8-15,0-1-11 16,0 2 5-16,0 1-4 16,0-2-1-16,0 3 0 15,0 0 2-15,-3 0-2 16,3-4 0-16,0 4-1 15,0 0-13-15,0 0-35 16,0-1-172-16</inkml:trace>
  <inkml:trace contextRef="#ctx0" brushRef="#br0" timeOffset="50394.54">1127 363 32 0,'0'0'0'0</inkml:trace>
  <inkml:trace contextRef="#ctx0" brushRef="#br0" timeOffset="50534.54">1127 363 25 0,'24'13'66'0,"-24"-13"-66"16</inkml:trace>
  <inkml:trace contextRef="#ctx0" brushRef="#br0" timeOffset="50699.54">1198 331 115 0,'0'0'38'16,"0"0"-24"-16,0 0 17 16,0 0 15-16,0 0-46 15,0 0-18-15,20 0-158 16,-13 0 139-16</inkml:trace>
  <inkml:trace contextRef="#ctx0" brushRef="#br0" timeOffset="50841.54">1198 331 14 0,'25'8'30'0,"-25"-8"27"15,0 0 2-15,0 0-24 16,0 0-35-16,0 0-46 15,0 0-27-15</inkml:trace>
  <inkml:trace contextRef="#ctx0" brushRef="#br0" timeOffset="51007.54">1198 367 54 0,'0'0'72'16,"0"0"-41"-16,0 0 35 0,0 0 47 15,0 0-56-15,0 0-57 16,0 0-2-16,0 0-79 16,0 0-25-16,0 0-12 15</inkml:trace>
  <inkml:trace contextRef="#ctx0" brushRef="#br0" timeOffset="51621.54">1198 367 20 0,'0'17'64'0,"0"-17"-13"0,0 0-5 16,0 0-15 0,0 0 32-16,0 0-24 0,0 0 4 15,0 0-3-15,0 0-21 16,0 0 0-16,0 0-5 16,0 0-7-16,0 0 32 15,0 0-32-15,0 0-1 16,0 0 10-16,0 0-15 15,0 0 2-15,0 0-3 16,0 0 4-16,0 0 13 16,0 0-10-16,0 0-1 15,0 0 18-15,0 0-23 16,0 0 12-16,0 0 8 16,0 0-19-16,0 0 35 15,0 0-26-15,0 0-5 0,0 0 24 16,0 0-22-16,0 0 1 15,0 0 6-15,0 0-7 16,0 0 20-16,0 0-23 16,0 0 0-16,0 0 6 15,0 0-10-15,0 0 1 16,0 0-2-16,0 0 3 16,0 0-5-16,0 0 2 15,0 0 0-15,0 0-7 16,0 0 5-16,0 0-3 15,0 0 4-15,0 0 1 16,0 0-3-16,0 0 3 0,0 0 0 16,0 0-2-16,0 0 2 15,0 0-1-15,0 0-4 16,0 0 5-16,0 0-7 16,0 0 7-16,0 0 0 15,0 0 4-15,0 0-3 16,-1 0 1-16,1 0-2 15,0 0-19-15,0 0 13 16,0 0-79-16,-3-1-52 16,-6-15-186-16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49:26.7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137 1342 75 0,'-11'0'81'16,"5"0"32"-16,3 0-16 15,2 0-8-15,1 0-17 16,0 0 14-16,0 0-76 16,0 0-2-16,0 0 19 15,0 0-26-15,0 0-2 0,0 0-4 16,14 0 5-16,13 0 5 15,13 0-1-15,9 12 0 16,5-3 15-16,2 0-18 16,6-7-2-16,2-2-7 15,6 0 8-15,-1 0 5 16,5 0-5-16,-1-11 0 16,3 2 4-16,6 2 1 15,2 1-5-15,2 2 0 16,4 4 8-16,-4 0-3 15,-3 0-5-15,-3 0 0 16,-5 0 6-16,-7 0-5 16,-1 0-2-16,-8-5 0 15,-2-6 1-15,-1 4 1 0,-6-3-1 16,-3 2 0-16,-2 0-4 16,-14 2 5-16,-6 0-1 15,-12 5 0-15,-5 1 7 16,-8 0 1-16,0 0-8 15,0 0 0-15,0 0-5 16,-1 0-1-16,-25 0-113 16,-20 0-219-16</inkml:trace>
  <inkml:trace contextRef="#ctx0" brushRef="#br0" timeOffset="705">48 226 107 0,'0'0'104'16,"0"0"-3"-16,0 0 1 15,0 0-18-15,0 0-56 0,0 0-28 16,0 0 6-16,0-1-21 16,0 22 15-16,0 19 0 15,0 28 57-15,-2 20-18 16,2 12-24-16,0 3-15 16,0 2 13-16,0 1 15 15,0-6-20-15,0-8-5 16,0-14 10-16,0-16-13 15,0-12 0-15,2-17 0 16,0-11 8-16,1-11-9 0,-3-9 1 16,1-2 0-1,-1 0 8-15,0 0-7 0,0 0 13 16,3 0-5-16,-3 0-1 16,1 0-4-16,-1-8-4 15,0-19-93-15,0-9-89 16,0-9-82-16</inkml:trace>
  <inkml:trace contextRef="#ctx0" brushRef="#br0" timeOffset="2223">0 0 6 0,'0'0'274'0,"0"0"-233"16,0 0-25-16,0 0 40 16,0 0-40-16,0 0-16 15,20 0-6-15,17 0 6 16,13 0 32-16,9 0 25 15,4 0-50-15,-5 0 41 16,1 0-21-16,-3 0-18 16,7 0 10-16,8 0-19 0,5 0 4 15,7 0 0 1,2 0 3-16,6 0-5 0,-1 0-2 16,1 0 0-16,-6 0 14 15,0 2-10-15,-6 2-4 16,-5 2 0-16,-7-2 6 15,-7-2-6-15,-5 0 0 16,-5 0 0-16,-12 0 5 16,-7-2-5-16,-7 0 0 15,-4 3-4-15,-3-3 8 16,0 0-4-16,3 0 0 16,3 0 0-16,4 0 4 15,3 0-4-15,-1 0-1 16,1 0-1-16,0 0 4 15,0 0-8-15,-1 3 3 0,4 0 3 16,-3 0 0-16,-2-2 2 16,0 2-2-16,-6-2 0 15,-7 3 2-15,-4-4-2 16,-6 1 0-16,-4 3-6 16,2-4 1-16,-3 1 5 15,1-1-9-15,2 2 7 16,-1 0 2-16,5 2 2 15,4 0-2-15,3 2 0 16,4-1 5-16,2 2-5 16,4-2 0-16,-3 3 0 15,1-3 4-15,-2 0-3 0,-6 1-1 16,2-5 0-16,-6 3 1 16,-3-2-1-16,-3-2 0 15,-1 0-1-15,-3 0 6 16,0 0-8-16,0 2 3 15,0-2 0-15,0 3-4 16,0-3 4-16,0 2-10 16,0-2-1-16,0 2 8 15,0-1-4-15,0 3 11 16,0 2-4-16,0 6 28 16,0 7-5-16,0 6-3 15,0 13 18-15,0 7-13 16,0 12-10-16,5 10-15 0,0 7 0 15,3 1 21 1,-3-1-21-16,4-3 0 0,-1-6 2 16,1 3 4-16,-2-4 2 15,6-5-8-15,-6-4 0 16,2-3 14-16,-1-4-14 16,2-4 1-16,2-1 0 15,-1 0 0-15,-1-2 5 16,2-1-6-16,-2-2 0 15,-2-6 9-15,0-3-9 16,-4-5 0-16,-3-11 1 16,2-1 0-16,-3-7 0 0,0-1-1 15,0 0 0 1,4-1 7-16,-4-2-7 0,0-1 0 16,0 0 11-16,0 0-1 15,0 0 8-15,0 0-15 16,0 0 2-16,0 0 23 15,0 0-23-15,0 0 2 16,0 0 8-16,0 0-11 16,0 0 5-16,0 0-9 15,0 0 0-15,0 0 18 16,0 0-16-16,-7 0 17 16,-19 0-1-16,-16-4-9 15,-13-7 4-15,-8-1-13 16,-8 6-17-16,-5 4-2 15,-4 2 17-15,1 0 1 0,-1 0-4 16,-3 6 5 0,6 1 7-16,6-4-7 0,7 1 0 15,2-1-4-15,7 1 4 16,0 0 0-16,2-1 1 16,9 0 0-16,2-1-2 15,5 3-8-15,4 0 9 16,0 1-4-16,3-2 5 15,7-2-1-15,3-2 9 16,8 0-4-16,4 0 19 16,7 0-24-16,1 0 0 15,0 0 27-15,0 0-27 0,0 0-2 16,0 0 1-16,0 0 2 16,0 0 0-16,0 0-1 15,0 0-10-15,0 0 7 16,0 0-73-16,0 0-77 15,-7-2-268-15</inkml:trace>
  <inkml:trace contextRef="#ctx0" brushRef="#br0" timeOffset="2372">1276 1455 353 0,'0'0'243'16,"0"0"-243"-16,0 0-140 0,0 0-200 16</inkml:trace>
  <inkml:trace contextRef="#ctx0" brushRef="#br0" timeOffset="3931">335 1349 35 0,'0'0'46'16,"0"0"9"-16,0 0-29 15,0 0 40-15,0 0-66 0,0 0 7 16,24 0-5-16,12 0 54 16,9 0-26-16,13 0 11 15,9 9-1-15,9 1 4 16,8-4-1-16,12-4-7 15,4-2-5-15,-1 0-25 16,0 0 10-16,-6 0-9 16,-9-8-2-16,-5-3 12 15,-7-1-17-15,-14 0 0 16,-11 2 1-16,-8 4 5 16,-15 3-6-16,1 1 0 15,-15 2 6-15,-2 0-16 16,-3 0 14-16,-3 0-4 15,-2 0 8-15,0 0-2 16,0 0-2-16,0 0 14 0,0 0 1 16,0 0 32-16,0 0-42 15,0 0 5-15,0 0 8 16,0 0-22-16,0 0-22 16,-4-6-79-16,-16-14-146 15</inkml:trace>
  <inkml:trace contextRef="#ctx0" brushRef="#br0" timeOffset="32184">788 1006 149 0,'0'0'130'0,"0"0"-77"16,0 0-7-16,0 0 37 15,0 0 4-15,0 0-40 16,12 0-14-16,-12 0-18 16,0 0-13-16,0 0-2 0,0 0 6 15,0 0-5 1,0 0-1-16,0 0 1 0,0 0 3 15,0 0-3-15,0 0 3 16,0 0-4-16,0 0 0 16,0 0 18-16,0 0-17 15,0 0 5-15,0 0 8 16,0 0-7-16,0 0-7 16,0 0 0-16,0 0 0 15,0 0 2-15,0 0-2 16,0 0 0-16,0 0-7 15,0 0 13-15,0 0-6 0,0 0 0 16,0 0 7-16,0 0 1 16,0 0-8-16,1 0 0 15,-1 0-3-15,0 0 3 16,0 0-26-16,7 0-107 16,3 5-105-16,2 8 34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0:10.7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0 264 155 0,'0'0'98'15,"0"0"-63"-15,0 0 46 16,0 0 35-16,0 0-32 16,0 0-34-16,35 256-4 15,-17-224-20-15,-3-10-16 16,5-9-10-16,-3-6 14 16,3-7-20-16,1 0 11 15,1-25-5-15,-1-12 38 16,-5-12-38-16,-10-2-26 15,-6-1-44-15,0 9 13 16,-9 7 47-16,-14 11 3 16,-4 8 7-16,1 8 16 0,5 7 16 15,1 2-6-15,7 0-18 16,3 0 12-16,6 11-4 16,4 1-16-16,0 2 0 15,0 0-7-15,13 1 3 16,12-7-26-16,4-2-3 15,5-6-38-15,1 0 15 16,2 0 36-16,-3 0 17 16,-5-2 1-16,-3 2 3 15,-5 0-1-15,-4 0 25 16,-2 14 7-16,-7 1 34 16,-4 1-34-16,-2 1-3 0,-2-1 21 15,0 0-29-15,3-3-6 16,-2-4-15-16,2 0 9 15,1-5-18-15,5-4-59 16,5 0-42-16,6-13-35 16,5-15-14-16,-1-6 24 15,-1 5 119-15,-2 9 16 16,-5 6 7-16,-5 11 34 16,-5 3 59-16,-2 0 20 15,4 14-3-15,-4 17-12 16,0 6-18-16,0 3-42 15,1-4 18-15,-1-4-43 16,5-4-20-16,2-11 13 0,2-4-13 16,1-9 0-16,6-4-6 15,5-4-47-15,9-30 45 16,5-17-73-16,2-10-25 16,1-5 16-16,-9-4 4 15,-3 3 55-15,-9 7 31 16,-4 12 25-16,-5 21 59 15,-11 14-13-15,-1 13 4 16,0 0 45-16,0 0-81 16,0 22-19-16,-6 16 18 15,-2 7-34-15,1-1 28 16,7 0-32-16,0-8 0 0,0-4 6 16,0-3-6-1,11-4-1-15,6-3 0 0,2-1 1 16,1-11 2-16,4-1-2 15,-2-9-22-15,2 0-3 16,-2 0-42-16,-5-16-51 16,-12-8-113-16</inkml:trace>
  <inkml:trace contextRef="#ctx0" brushRef="#br0" timeOffset="158">782 172 525 0,'0'0'80'15,"0"0"-11"-15,0 0 44 0,0 0-113 16,0 0-22 0,0 0 6-16,28-11 16 0,24 11 0 15,11 0-130-15,4 0-152 16,8-8 11-16</inkml:trace>
  <inkml:trace contextRef="#ctx0" brushRef="#br0" timeOffset="379">1403 105 333 0,'0'0'120'16,"0"0"-24"-16,0 0-23 16,0 0 4-16,0 0 34 15,0 0-73-15,0 410-21 0,0-338 6 16,0-4-20 0,0-16-3-16,11 1 0 0,-1-8 4 15,-2-7-10-15,-3-14-10 16,-5-11-3-16,0-8-1 15,0-5-61-15,0-10 19 16,-14-29-173-16,-10-19 7 16,-6-16 141-16,0-15-43 15</inkml:trace>
  <inkml:trace contextRef="#ctx0" brushRef="#br0" timeOffset="571">1276 245 64 0,'0'0'152'15,"0"0"-19"-15,0 0 15 16,0 0-56-16,0 0 1 15,0 0-34-15,117-66-6 16,-96 92-21-16,-3 8-24 0,-8 0 10 16,-5 3-18-16,-5-1 0 15,0-3 13-15,0-4-10 16,-5-5-6-16,-1-10-12 16,2-9-70-16,1-5 23 15,3 0-47-15,0-27-129 16</inkml:trace>
  <inkml:trace contextRef="#ctx0" brushRef="#br0" timeOffset="1130">1579 195 137 0,'0'0'158'0,"0"0"-47"16,0 0 37-16,0 0-30 16,0 0-45-16,0 0 1 0,11 149-43 15,-6-126-14-15,0-5-1 16,4-7-16-16,0-5 0 15,2-6 0-15,0 0-22 16,4-2 12-16,5-23-22 16,-2-8 15-16,2 0 9 15,-2 4-1-15,-7 11 8 16,-2 8-3-16,-8 8 4 16,-1 2 21-16,0 0-6 15,0 0 7-15,0 6 10 16,0 14-21-16,0 1 15 15,0 1-16-15,4-3-3 16,8-2 6-16,1-4-13 16,7 2 0-16,-2-7-9 0,7-6-21 15,3-2-23-15,2-13-46 16,5-17-37-16,0-14-65 16,-3-6 6-16,-5-7 23 15,-5 2 166-15,-8 3 6 16,-5 11 182-16,-2 16 12 15,-7 9-30-15,0 12 5 16,0 4-76-16,0 0-51 16,0 0 0-16,0 21-33 15,-3 18-1-15,-1 14-8 0,-1 5 9 16,5-3 21 0,0-3-30-16,0-8 1 0,19-7 3 15,-5-7-1-15,6-7-6 16,-1-9 1-16,-1-9 2 15,4-5-14-15,-1 0 8 16,4-23-37-16,-8-11-7 16,-9-4-161-16,-8-5-227 15</inkml:trace>
  <inkml:trace contextRef="#ctx0" brushRef="#br0" timeOffset="1298">1987 0 134 0,'0'0'590'0,"0"0"-451"15,0 0-139 1,0 0 10-16,0 0-2 0,0 0 6 16,104 54 1-16,-49-38-15 15,5-6 8-15,3-4-20 16,0-6-7-16,-6 0-106 16,-16 0-196-16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2:32.5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34 0,'0'0'78'15,"0"0"-47"-15,0 0-23 16,0 0 8-16,0 0-16 15,0 0 0-15,-18 41-7 0,68-20 7 16,25 4 57-16,26 0-16 16,15 0-33-16,9-4 1 15,10 4 7-15,4-4-14 16,0 2 17-16,-5 0-18 16,-8-1 4-16,-9-1 0 15,-8-8-3-15,-14 0-2 16,-8-4 14-16,-11-7-5 15,-5 1 14-15,-8-3 7 16,-8 0-4-16,-12 0-13 16,-15 1-3-16,-15-1 21 15,-9 4-21-15,-4-1 18 16,0-2 15-16,0 1-9 0,0 1-23 16,0 1-11-1,-14 7-26-15,-26 7-131 0,-27-13-266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0:02.7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5669 653 296 0,'0'0'101'0,"0"0"-85"16,0 0 21-16,0 0 79 15,0 0-67-15,0 0-44 16,0 23-5-16,0 23 0 15,0 21 47-15,3 11-27 0,2 3-12 16,2-3 12-16,-1-2-15 16,-2-8 27-16,4-6-32 15,-3-10 0-15,0-11 16 16,-1-8-15-16,-1-10 0 16,-3-8-1-16,0-3 5 15,0-3-16-15,0-4-10 16,0-1-22-16,-5-4-21 15,-10 0-84-15,-7-13-13 16,-2-27-134-16</inkml:trace>
  <inkml:trace contextRef="#ctx0" brushRef="#br0" timeOffset="534">5697 455 20 0,'0'0'374'0,"0"0"-373"16,0 0 21-16,0 0 120 16,0 0-72-16,0 0-33 15,597-53 1-15,-438 40-6 16,13-4-12-16,7-1-15 16,4-5 8-16,6-2-9 15,4-4-4-15,-3 2 0 16,2-2 16-16,-6-1-14 15,-6-3-1-15,-15 2-1 16,-19 0 3-16,-22 4-15 0,-22 5 10 16,-19 5 2-1,-19 7-3-15,-18 6 3 0,-13 4-5 16,-14 0 3-16,-11 0 2 16,-1 0-15-16,-5 0 23 15,1 0-8-15,-2 10 34 16,2 11-20-16,1 13-4 15,1 10-1-15,2 17 6 16,3 23-7-16,5 13-8 16,4 18 0-16,5 9 9 15,2-3-9-15,-2-5 0 16,-2-14-8-16,-2-10 16 0,-10-18-8 16,1-11 0-16,-6-8 0 15,-2-18 12-15,-3-9-12 16,0-15 0-16,0-8 13 15,0-5-6-15,0 0 9 16,-8 0-16-16,-20-16-43 16,-15-14-25-16,-16-11-128 15,-12-7-219-15</inkml:trace>
  <inkml:trace contextRef="#ctx0" brushRef="#br0" timeOffset="976">5942 1594 558 0,'0'0'24'0,"0"0"-24"16,0 0 35-16,0 0-32 0,0 0 14 16,0 0 52-1,1267-67-12-15,-994 46-1 0,2 0-30 16,1 6-15-16,-17-2 33 15,-23 8-44-15,-30 0 0 16,-37 4 8-16,-30 4-2 16,-35 1-4-16,-32 0-2 15,-31 0 1-15,-21-3 1 16,-11 3-2-16,-9 0 0 16,0-1 31-16,0-3-26 15,-12-9-5-15,-18-7-14 16,-15-12-124-16,-7-7-193 15</inkml:trace>
  <inkml:trace contextRef="#ctx0" brushRef="#br0" timeOffset="1150">8804 1172 909 0,'0'0'2'0,"0"0"-2"16,0 0-349-16,0 0 170 16,0 0 113-16,0 0-220 15</inkml:trace>
  <inkml:trace contextRef="#ctx0" brushRef="#br0" timeOffset="-69917.541">170 983 13 0,'-11'2'9'0,"0"-2"1"16,-2 0 12-16,3 0 41 16,1 0-39-16,1 0 24 15,-7 0-48-15,-6 0-45 16</inkml:trace>
  <inkml:trace contextRef="#ctx0" brushRef="#br0" timeOffset="-67849.541">404 967 314 0,'0'0'61'16,"0"0"-24"-16,0 0 40 0,0 0-24 15,0 0 35 1,0 0-37-16,-13-101-7 0,9 93-12 16,-1-1-10-16,1 6 0 15,-2-3 14-15,-2 1-32 16,-4 0 3-16,-1 0 3 15,-4 1-7-15,-3 4-3 16,-8 0-10-16,-7 0 7 16,-2 22-8-16,-2 2 11 15,6 8-7-15,3 3 1 16,9 6 6-16,1 8 8 16,6 2-8-16,6 2-8 15,8-4 3-15,0-1 5 16,13-5-7-16,13-6 5 15,6-8 2-15,-2-9-2 0,2-6-23 16,0-11 7-16,4-3 10 16,0 0-15-16,5-15-26 15,1-17 27-15,0-8-19 16,-4 1-20-16,-5 4 21 16,-9 7 32-16,-5 11 12 15,-4 1-4-15,-2 6 16 16,0 0-3-16,-2 0 6 15,-1 2-3-15,-1 0-16 16,-2 5 4-16,-5-1 10 0,1 3-14 16,-3-1 2-1,0-3 9-15,0-1-11 0,0 1-20 16,-13-1-7-16,-5 3 6 16,-2 3 14-16,3 0-24 15,0 0 6-15,0 12 23 16,1 8 1-16,3 4-1 15,5 3-12-15,3-4 14 16,5 1-2-16,0-2 2 16,5-4-11-16,16 0 4 15,3-8 7-15,7 0 0 16,1-8-2-16,0-2-4 16,1 0-15-16,-5-12-52 15,1-9 62-15,-7-4 11 0,-5 0 2 16,-4 7 3-16,-5 8 15 15,-4 3-17 1,-1 7 9-16,-3 0-12 0,2 0-20 16,1 12 20-16,1 10 12 15,0 4 19-15,-2-5-6 16,-2 0 16-16,0-7 0 16,0-6-36-16,0-5 2 15,0-1-2-15,0-2-4 16,0 0 7-16,0 0-8 15,3 0-60-15,1-20 9 16,4-4-52-16,5-7-25 16,3 3 112-16,3 5 16 0,2 7 3 15,-1 6-1-15,-7 6 3 16,0 4 14-16,-5 0-17 16,-3 0-1-16,-1 13 53 15,0 4 2-15,-4-3-10 16,3 7-10-16,-3-4-23 15,0 2 16-15,0 3-25 16,2-6-4-16,1-2-26 16,5-8-75-16,1-6 12 15,-1 0-111-15</inkml:trace>
  <inkml:trace contextRef="#ctx0" brushRef="#br0" timeOffset="-67653.541">999 1010 70 0,'0'0'106'15,"0"0"-100"-15,0 0 45 16,0 0 33-16,0 0-38 16,0 0 54-16,152-11-49 15,-115 6-38-15,0 3 13 16,-11-2-26-16,-6 1-14 16,-11 1-102-16,-9-2 3 15,0-2 9-15,-5-5-36 16</inkml:trace>
  <inkml:trace contextRef="#ctx0" brushRef="#br0" timeOffset="-67189.541">1114 859 161 0,'0'0'8'0,"0"0"-2"16,0 0 41-16,0 0 26 16,0 0-10-16,0 0-9 15,44 219-37-15,-38-179 13 16,1-3-1-16,1-7-26 15,-3-9 3-15,3-9 1 16,1-7-5-16,-1-5-2 16,8 0-72-16,3 0-3 15,8-19 75-15,0-8 7 16,-3 1-3-16,1 3 14 16,-7 6 3-16,-6 9 11 15,-1 7-32-15,-6 1-11 16,0 0 10-16,0 1-8 0,-1 15 9 15,-1 2 19-15,-2 4-6 16,-1 1 19-16,0-1-27 16,0-3-2-16,-1-1 16 15,-8-7-19-15,5-3 3 16,1-6-6-16,3-2 6 16,0 0-2-16,0 0-1 15,0-14-17-15,0-14-27 16,3-10-6-16,10 2 50 15,5-2 26-15,5 7-13 16,-4 4 3-16,1 10-16 16,-7 8 0-16,7 4-5 0,-6 5-7 15,-1 0-50 1,0 1-4-16,1 19-39 0,-1-1 38 16,-3 2-34-16</inkml:trace>
  <inkml:trace contextRef="#ctx0" brushRef="#br0" timeOffset="-66815.541">1663 1118 94 0,'0'0'128'0,"0"0"-21"16,0 0-26-16,0 0-42 15,0 0 25-15,0 0-40 16,20-110 1-16,-24 110-1 16,-5 0-2-16,-2 0-11 0,-4 23-11 15,0 8-6-15,2 7 6 16,4-2 7-16,5-9-6 15,4-4 6-15,0-7-7 16,0-7 0-16,0-2-2 16,6-7 2-16,5 0-11 15,2 0-51-15,7-14 40 16,-1-13 11-16,1-3-76 16,-5 6 57-16,-5 3 30 15,-2 12 5-15,-7 9 4 16,-1 0-9-16,0 0-14 15,0 0 2-15,0 7 8 16,4 7 4-16,4 4 45 16,0-3-34-16,2-3 5 15,6-6-16-15,1-4-27 0,4-2-28 16,7 0-36-16,-1-10-33 16,1-18-7-16</inkml:trace>
  <inkml:trace contextRef="#ctx0" brushRef="#br0" timeOffset="-66615.541">2012 709 154 0,'0'0'151'0,"0"0"-112"15,0 0-34-15,0 0 22 16,0 0-23-16,0 0 117 16,20 184-48-16,-7-124-45 15,0-9-14-15,0-5-9 16,-2-1 2-16,7-11 5 0,-1 0-12 15,3-11-13-15,0-7-62 16,1-12-112-16,-2-4-96 16</inkml:trace>
  <inkml:trace contextRef="#ctx0" brushRef="#br0" timeOffset="-66173.541">2669 709 149 0,'0'0'152'16,"0"0"-129"-16,0 0-23 16,0 0 0-16,0 0 56 15,0 0 3-15,-7 239 63 0,7-183-88 16,0-5-9-16,0-6 18 15,3-6-33-15,-3-6-2 16,4-3-8-16,-2-5 7 16,0-5 4-16,-2-8-9 15,0-7-2-15,0-3 10 16,0-2-10-16,-2 0-25 16,-16-7-56-16,-6-18-101 15,-10-7-80-15</inkml:trace>
  <inkml:trace contextRef="#ctx0" brushRef="#br0" timeOffset="-66001.541">2380 1047 213 0,'0'0'133'0,"0"0"-133"0,0 0-4 16,0 0 4-16,0 0 68 16,0 0-26-16,185-15 10 15,-121 2-44-15,2-2-5 16,-2 3-6-16,-6 5-73 15,-13 7-45-15,-10 0-24 16,-18 6 13-16</inkml:trace>
  <inkml:trace contextRef="#ctx0" brushRef="#br0" timeOffset="-65577.541">3024 1100 24 0,'0'0'23'0,"0"0"-20"16,0 0 2-16,0 0-10 15,0 0 2-15,0 0 3 16,33-145 0-16,-50 140 12 16,-3 5 36-16,-2 0 12 15,1 12-27-15,1 17 49 16,5 8-14-16,4 2-24 16,7-6-5-16,4-5-33 15,0-5 0-15,0-7 3 16,3-6-8-16,9-2-2 15,3-8-8-15,1 0 9 16,5 0-19-16,-1-26 6 16,-1-9-2-16,-1-7-33 0,-9 4-17 15,-1 4 5-15,-6 15 17 16,-2 9 43-16,0 8 49 16,0 2-23-16,0 0 0 15,0 0 14-15,0 0-38 16,0 9 0-16,0 9 21 15,0 2-14-15,0-2 6 16,8-1-12-16,5-3-2 16,7-4-1-16,5-7-27 15,5-3-63-15,4 0 35 16,-1-20-56-16,1-8 16 16</inkml:trace>
  <inkml:trace contextRef="#ctx0" brushRef="#br0" timeOffset="-65313.541">3343 922 57 0,'0'0'171'0,"0"0"-80"15,0 0 16-15,0 0-70 16,0 0-29-16,0 0 7 16,-73 36-12-16,69-19-3 15,4-4-3-15,0 2 3 16,0 1-5-16,8-3 5 16,10-1 0-16,2-1 7 15,-2-1-4-15,-1 0 20 16,-5-3-20-16,-1 2 2 15,-9-5-10-15,-2 1-7 16,0 6 12-16,-2 2 21 0,-18 5-9 16,0 0-5-1,2-6-7-15,-1-4 0 0,6-3 0 16,3-5-97-16,3-3-49 16,7-28-83-16</inkml:trace>
  <inkml:trace contextRef="#ctx0" brushRef="#br0" timeOffset="-65104.541">3461 715 340 0,'0'0'50'0,"0"0"-49"16,0 0-1-16,0 0 70 0,0 0-10 16,0 0-20-1,28 266-7-15,-24-215-19 0,1-5-12 16,-1-9 15-16,3-10-17 15,2-9 0-15,1-9-1 16,-2-8-84-16,8-1-52 16,4-10 15-16,-1-26-41 15</inkml:trace>
  <inkml:trace contextRef="#ctx0" brushRef="#br0" timeOffset="-64902.541">3669 921 199 0,'0'0'48'16,"0"0"-8"-16,0 0-7 15,0 0-7-15,0 0 50 16,0 0-30-16,-117 92-2 16,113-77-7-16,0-2-34 0,4 1 20 15,0-1-23 1,0 1 4-16,8 2 0 0,18-3-4 16,4-5 6-16,6-3-15 15,5-5-7-15,6 0-33 16,-1-16-111-16,-3-15-70 15</inkml:trace>
  <inkml:trace contextRef="#ctx0" brushRef="#br0" timeOffset="-64757.541">4057 809 435 0,'0'0'192'0,"0"0"-192"0,0 0 0 15,0 0 9-15,0 0-9 16,0 0 0-16,33 43-3 15,-26-18-75-15,-7-1-265 16</inkml:trace>
  <inkml:trace contextRef="#ctx0" brushRef="#br0" timeOffset="-64622.541">4123 1111 430 0,'0'0'233'0,"0"0"-208"15,0 0 7-15,0 0-13 16,0 0 2-16,0 0-12 15,33 21-6-15,-19-12-3 16,-9 7-110-16,-5-10-206 16</inkml:trace>
  <inkml:trace contextRef="#ctx0" brushRef="#br0" timeOffset="-793">0 1675 349 0,'0'0'39'16,"0"0"-6"-16,0 0-1 15,0 0 9-15,0 0 14 16,0 0-55-16,0 0-1 16,30-12 1-16,19 0 1 15,15-3 11-15,12 2 33 16,10-2-38-16,4 1-3 16,2 2 8-16,4 1-11 0,1-1 13 15,5 2-14-15,2-3 0 16,5-3 7-1,5 2-7-15,4-1 0 0,-5 2 0 16,-9 0 1-16,2 1 0 16,-1 1-1-16,-1 3 0 15,5 4 9-15,-8 3-9 16,-3 1-4-16,-7 0 1 16,-8 0 6-16,-10 0-2 15,-10 0-1-15,-1 0 0 16,-4 0 0-16,-3 0 0 15,1 0 0-15,-6-7 7 16,1-2-6-16,-1-3 3 0,0 0-4 16,-1 2 0-1,0 2-4-15,5 1 4 0,0-1-3 16,-1 4 3-16,-2-1 9 16,-9 1-6-16,0 4-3 15,-3 0 0-15,-1 0 0 16,4 0 0-16,2 0 0 15,3 0 1-15,-1 0 2 16,-3 0-6-16,-1 0 0 16,-10 0 3-16,-1 0 8 15,1 0-6-15,-2 0 5 16,1 0 1-16,-1 0-1 0,-2 0 10 16,1 0-11-16,-1 0-6 15,0 0 31 1,7 0-27-16,4 0 10 0,0 0 2 15,-1 0-13-15,-6 0 12 16,-5-1-15-16,-3-1 0 16,-2 0 7-16,-2 2-6 15,-3-1-1-15,-1 1 8 16,-6-3-6-16,1 3 26 16,2 0-27-16,-1 0 4 15,0 0 20-15,1 0-16 16,-3 0 1-16,-1 0 8 15,-6 0-16-15,-2 0 25 0,2 0-27 16,-3 0 0-16,0-1 6 16,0 1 2-16,0 0-8 15,0 0 11-15,0 0-9 16,0-3 6-16,-21-6-8 16,-17-3-78-16,-12-8-29 15,-13-3-282-15</inkml:trace>
  <inkml:trace contextRef="#ctx0" brushRef="#br0" timeOffset="3946">2653 143 210 0,'0'0'22'16,"0"0"-10"-16,0 0 17 15,0 0 8-15,0 0 12 16,0 0-5-16,0 0-31 16,98-25 16-16,-81 24-7 15,-4 0-20-15,-3 1 14 16,-4 0-16-16,-2 0-20 16,-1 7-86-16,-3 11-64 15</inkml:trace>
  <inkml:trace contextRef="#ctx0" brushRef="#br0" timeOffset="4135">2758 454 98 0,'0'0'91'16,"0"0"-36"-16,0 0 34 15,0 0-33-15,0 0-6 16,0 0-2-16,60 245-40 15,-60-224-3-15,3-10-5 16,3-9-80-16,2-2-148 16</inkml:trace>
  <inkml:trace contextRef="#ctx0" brushRef="#br0" timeOffset="4501">3068 422 172 0,'0'0'61'0,"0"0"29"15,0 0 24-15,0 0 13 16,0 0-40-16,0 0-53 16,2 189-11-16,-2-170-2 15,0-4-21-15,0-9-9 16,0-6-13-16,0 0-45 16,0 0 37-16,0-3-39 15,3-16 9-15,7-7 44 16,1-3 8-16,-2 2 2 15,7 5 3-15,-8 4 3 16,-2 7 1-16,1 7-1 0,-1 4 0 16,-2 0 13-16,5 0 2 15,-2 9 35-15,6 11-6 16,-1 5 1-16,4-3-25 16,-3 3-20-16,0-6 0 15,3-6-1-15,-3-1 1 16,-1-12-77-16,1 0-20 15,5-13-35-15,3-27 13 16,0-11-60-16</inkml:trace>
  <inkml:trace contextRef="#ctx0" brushRef="#br0" timeOffset="5146">3433 318 26 0,'0'0'138'0,"0"0"-29"16,0 0 21-16,0 0 1 0,0 0-79 15,0 0-37-15,15 51 44 16,-7-11 29-16,4-8-69 15,1 0 8-15,-5-9-27 16,8-5 0-16,-8-3 5 16,-2-6-5-16,-2 0 0 15,-4-1 2-15,3-2 5 16,-1 3-3-16,1 0-4 16,-3-4 0-16,0 4 11 15,1-3-11-15,-1-5 0 16,0 2 1-16,0-3 3 15,0 0-2-15,3 0-2 16,-3 0 0-16,0 0 13 16,0 0-13-16,0 0 0 0,0 0 3 15,0 0 2-15,0 0-10 16,1 0 3-16,-1 9-5 16,5 4 5-16,-2 7 2 15,1 0 0-15,0 5 2 16,-4-4 2-16,7-3 6 15,-5-3-10-15,-2-7 0 16,0-3-1-16,0-5 1 16,0 3 0-16,3-3 10 15,-3 0-5-15,0 0-5 16,0-3-49-16,0-19-15 0,0-14-32 16,-12-12-9-1,-4-3 20-15,3 0 1 0,3 10-36 16,2 9 120-16,5 11 18 15,2 6 32-15,1 2 15 16,0 1-5-16,0 2 20 16,0-2-26-16,10-1-35 15,10 2 14-15,1 2-31 16,-1 4 8-16,-3 4 16 16,-7 1-26-16,-2 0-9 15,-4 10-4-15,-4 15 7 16,0 4 4-16,0 4 2 15,0-3-29-15,-4-4 22 16,-5-8-35-16,5-8-68 16,1-8-17-16,3-2-65 0</inkml:trace>
  <inkml:trace contextRef="#ctx0" brushRef="#br0" timeOffset="5505">3787 273 49 0,'0'0'56'0,"0"0"34"15,0 0 98-15,0 0-44 16,0 0-25-16,0 0-26 16,6 137-32-16,-6-106-26 15,0-9-35-15,2-6 0 0,4-8 1 16,1-4-1 0,2-3-16-16,-2-1-10 0,3 0-1 15,3-1-12-15,3-21 12 16,1-9 12-16,0-6 5 15,3 0-21-15,2 4 8 16,-5 8 1-16,-2 12 22 16,-6 8-4-16,-5 5-5 15,-2 0 9-15,1 0 0 16,1 15 2-16,0 10 57 16,3 5-13-16,-1-5-15 15,1 1-8-15,2-6-23 16,1 1 0-16,1-8-17 15,4-3-20-15,5-10-86 16,-3 0-44-16,4-32-124 0</inkml:trace>
  <inkml:trace contextRef="#ctx0" brushRef="#br0" timeOffset="5746">4342 0 410 0,'0'0'226'16,"0"0"-191"-16,0 0-34 15,0 0-1-15,0 0 93 16,0 0-38-16,-29 164-36 16,19-111-19-16,3 0 0 15,6-10 6-15,1-4-5 16,0-6-2-16,0-9-2 0,13-6 3 16,2-9 0-16,3-7-5 15,0-2-21-15,2 0 26 16,0-16-27-16,2-11-17 15,-9-6-51-15,-8-5-135 16</inkml:trace>
  <inkml:trace contextRef="#ctx0" brushRef="#br0" timeOffset="5927">4166 79 548 0,'0'0'61'0,"0"0"-58"15,0 0 47-15,0 0-9 16,0 0-41-16,0 0-1 16,72-5 1-16,-27 5 15 0,5 10-15 15,5 8-64-15,-4 5-45 16,-2 5-149-16</inkml:trace>
  <inkml:trace contextRef="#ctx0" brushRef="#br0" timeOffset="6308">4498 840 710 0,'0'0'74'0,"0"0"-74"15,0 0-20-15,0 0 20 16,0 0 77-16,0 0-58 16,296 105-8-16,-194-97 13 15,-5-8-9-15,-5 0-8 16,-13 0 15-16,-17 0-19 15,-17 0 16-15,-17 0-19 16,-15 0 0-16,-10 0 13 0,-3 0-9 16,0 0 8-16,0 0-12 15,-26-7 0-15,-9-5-55 16,-8-1-115-16,-3-3-441 16</inkml:trace>
  <inkml:trace contextRef="#ctx0" brushRef="#br0" timeOffset="6968">9553 754 279 0,'0'0'129'0,"0"0"-35"0,0 0-18 16,0 0 12-16,0 0-52 15,0 0-9-15,37-7-23 16,22 8 19-16,18 17 31 15,22 3-37-15,11 1 9 16,7-5-5-16,-2-3-19 16,-15-8 24-16,-17-3-26 15,-19 4 0-15,-22-5 7 16,-21-1-7-16,-14 4-1 16,-7-5 1-16,-7 0-39 15,-30 0 12-15,-13 0-234 16,-12-6-271-16</inkml:trace>
  <inkml:trace contextRef="#ctx0" brushRef="#br0" timeOffset="12844">5222 670 72 0,'-11'0'41'16,"2"3"-12"-16,5-2 15 15,4-1-20-15,0 0 32 16,0 0 31-16,0 0-19 15,0 0 31-15,0 0-81 16,0 0 15-16,0 4-64 16,8 4 42-16,18 5-11 15,7 3 61-15,4 4-39 16,2 1-4-16,-2 0-18 0,-2 2 1 16,-3-5 13-1,-6-1-14-15,-6-4 0 0,-5 0 3 16,-4 2-2-16,-5 1 10 15,-3-1-11-15,-3 1 0 16,0 2 46-16,0-1-38 16,0 4 16-16,-18-4 4 15,-3 3-1-15,-11 1-10 16,-6 4-17-16,-8 4-16 16,-4-1 9-16,-4 0-80 15,-1-6-27-15,8-9-39 16,5-10-73-16</inkml:trace>
  <inkml:trace contextRef="#ctx0" brushRef="#br0" timeOffset="13959">10301 695 243 0,'0'0'137'0,"0"0"-20"16,0 0-35-16,0 0-18 0,0 0-11 16,0 0-53-16,22 8 0 15,13 20 19-15,7 5 12 16,5 5-12-16,-4-4-8 15,-3-3-5-15,-6-1 8 16,-9-6-14-16,-11-7 0 16,-5-4 11-16,-6-2-7 15,-3-2 10-15,0 5 15 16,-18 7-16-16,-26 10 28 16,-20 5-41-16,-25 15-13 15,-24 7-21-15,-42 1-273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5:01.9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278 21 17 0,'0'0'15'0,"0"0"20"0,0 0-17 16,0 0-4-16,0 0 22 15,0 0 1-15,-18-21-9 16,18 21 5-16,-2 0-2 15,2 0 0-15,0 0-14 16,-2 0-14-16,2 0 7 16,-3 0-6-16,3 0 0 15,0 0 3-15,0 0-7 16,0 0 15-16,0 0-13 16,-1 0 4-16,1 0 6 15,0 0-10-15,-3 0 1 16,3 0-3-16,0 0 2 0,0 0 1 15,0 0-3 1,0 0 0-16,0 0 9 0,0 0 0 16,4 2 2-16,12 3 1 15,5 1-10-15,4 1 19 16,2-2-21-16,2 3 0 16,4-4 7-16,-3 2-4 15,0-1-1-15,-2 0-2 16,2 3 1-16,-1-3 2 15,0 0-3-15,-4-4 0 16,1 3 3-16,0-4 1 16,1 2-4-16,3 0 0 15,-3-2 0-15,5 1-5 0,-2 2 5 16,0-2 0 0,0 4 0-16,3-1 2 0,-3 1-2 15,1 2 0-15,-1 0 5 16,-1-1-5-16,1 2 0 15,3 0 1-15,-1 0 3 16,5-1-4-16,1 1-4 16,8-3 3-16,-1-4 2 15,0-1-4-15,-2 0 3 16,-4 0 0-16,0 0-5 16,-2 0 6-16,0 0-1 15,-4 0 3-15,-5 0-2 16,-2 0 3-16,0 0-4 15,0 0 0-15,4 0 0 0,1 0 0 16,1 0-1-16,4 0-6 16,-2 0 14-16,-1 0-11 15,1 0 5-15,-1 0-1 16,-3-5 6-16,3 4-6 16,-1-3 0-16,3 0-2 15,0 2 4-15,-2-1 5 16,-3 1-7-16,-2-3 0 15,-2 3 1-15,0 1 0 16,-2-3 0-16,-2 2-1 16,-1 0 3-16,-1 2-3 15,-1 0 0-15,4 0 0 16,-1 0 1-16,7 0-1 0,1 0-1 16,3 0-1-16,-3 0 2 15,-1 0 2-15,-1 0-2 16,-2 0 0-16,-2 0 1 15,-5 0-1-15,-3 0 0 16,-3-2-1-16,-2 2 3 16,-2 0-6-16,1 0 4 15,3 0 0-15,4 0-1 16,-2 0 5-16,1 0-4 16,-1 0 0-16,0 0 1 15,1 0 1-15,-2 0-2 16,2 0 0-16,-3 0 2 15,-3 0 2-15,4 0 9 16,-5 0 10-16,-3 0-7 0,1 0 12 16,-6 0-26-16,2 0 3 15,-3 0 22-15,0 0-25 16,0 0 3-16,0 0-5 16,0 0 5-16,0 0-1 15,0 0-4-15,0 0-2 16,0 0-25-16,0 0-89 15,-17-2-277-15</inkml:trace>
  <inkml:trace contextRef="#ctx0" brushRef="#br0" timeOffset="71429.54">177 39 23 0,'0'0'27'15,"0"0"2"-15,0 0 36 16,0 0-17-16,0 0-9 16,0 0 41-16,-63 15-38 15,52-15 19-15,-3 3 22 16,-3-3-35-16,-1 0 21 16,0 0-31-16,3 0-3 15,4 0 16-15,5 0-22 16,2 0-2-16,4 0 12 15,0 0-29-15,0 0 28 16,0 0-33-16,0 0-1 0,0 0 4 16,0 0-8-16,0 0-8 15,4 0 5-15,15 0 6 16,10 10-10-16,5 3 7 16,3-1 0-16,2-2 6 15,-2-2-2-15,0-5-7 16,2-1 3-16,1 0 0 15,-4-2 1-15,1 0-1 16,-4 0 0-16,-3 0-1 16,-2 0 6-16,-3 0-5 15,-4 0 0-15,-2 0 1 16,1 0-8-16,-3 0 7 16,3 0 0-16,2 0 1 0,2 0 2 15,-1 0-3-15,5 3 0 16,-2 4 0-16,3-3-7 15,-1 1 7-15,0-1-9 16,-1 1 3-16,-2-2-2 16,0-1-2-16,-2-2 8 15,1 0 1-15,2 0-12 16,0 0 13-16,2 0 0 16,1 0-9-16,1 0 9 15,3 0-8-15,1 0 6 16,3 0 2-16,5 0-11 15,-1 0 11-15,-2 0-5 16,0-2 4-16,-6 0-6 0,-1 2-2 16,-1-1 8-16,-3-1 2 15,-2-3-12-15,0 3 8 16,-2 1 3-16,3-1-8 16,2 0 0-16,-3-2-2 15,5 2 10-15,1-4 0 16,0 2-5-16,3 2 5 15,-4-1-3-15,1-1-5 16,1 0 8-16,-3-3-7 16,5 2 3-16,-4-1 8 15,-1 0-2-15,3 2-2 16,-5-3 0-16,2 2 6 0,0 0-6 16,-4-1-1-1,-2 1-4-15,-2 2 10 0,-2 1 0 16,-2 0-5-16,2 0 0 15,0 1-4-15,2 1 4 16,2 0 0-16,-1 0 0 16,2 0 4-16,0 0-8 15,1 0 4-15,3 0 0 16,-4 0 4-16,0 0-4 16,-1 0 0-16,-2 0-1 15,-1 0 5-15,0 0-7 16,1 0 3-16,2 1 0 0,1 1 9 15,0 0-9-15,4 1 0 16,-2 1-2 0,5 1 7-16,-2-1 2 0,0-3-7 15,3 2 0-15,-3-3 7 16,-2 0-7-16,-5 0 0 16,0 0-7-16,-9 0 14 15,-1 0-6-15,-4 0-1 16,0 0 0-16,1 0 9 15,-5 0-8-15,7 0-1 16,-4 0 3-16,7 0-3 16,5 0 11-16,0 0-11 15,3 0 0-15,-1 0 11 0,1 0-10 16,-1 0 2 0,-2 0-3-16,-4 0 3 0,-8 0 7 15,-2 0-10-15,-3 0 0 16,-3 0 6-16,0 0-5 15,0 0-1-15,0 0 1 16,0 0-1-16,-7 0-3 16,-11 1-83-16,-6 3-87 15,-7-4-235-15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26:4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3490,'15'-31'5552,"-8"-4"-8098,-3-1-1469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2:1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80,'0'0'835,"0"0"-352,0 0-3,0 0 88,0 0 198,0 0-19,0 0-384,41 0 128,220 10 584,-180-11-813,284 20 191,-252-6-333,-1-5 1,2-5-1,42-7-120,16 1 63,234 1 207,-406 2 410,0 0-229,0 0-179,-23 0-1030,-15 0-2782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2:3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73 101 208,'0'0'312,"-15"-3"94,-43-37 1114,61 38 1455,20 1-2476,119 23 419,-105-21-620,92-17-183,-107 5-133,0 2 0,0 0-1,1 1 1,-1 2-1,2 0 1,-1 2 0,1 0-1,-1 2 1,4 0 18,138 33-61,-133-23 146,1-2 1,1-1 0,-1-2-1,0-1 1,1-1 0,-1-2 0,1-2-1,3-1-85,96-3 70,45 68 199,10-48 836,-171-14 40,-25-1 1897,-17 0-1361,9 1-4295,-46-3-4255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3:1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72 169 1281,'0'0'2430,"0"0"-77,0 0-512,0 0-246,0 0-538,0 0-505,7 146 91,19 456-365,-18-389-17,-5-87 937,-56-436-8055,30 205 3875</inkml:trace>
  <inkml:trace contextRef="#ctx0" brushRef="#br0" timeOffset="201.174">1 571 672,'0'0'1953,"0"0"-480,0 0-406,0 0 211,0 0 171,36-43 181,116-130-422,-81 129-594,-68 44-577,0 0 1,1 0-1,-1 1 0,0-1 1,0 1-1,0 0 1,0-1-1,0 1 0,0 1 1,0-1-1,0 0 1,0 1-1,0-1 0,-1 1 1,1 0-1,-1 0 1,1 0-1,-1 0 0,0 0 1,1 1-1,-1-1 0,-1 1 1,1 0-1,0-1 1,-1 1-1,1 0 0,-1 0 1,0 0-1,0 0 1,0 0-1,1 2-37,6 105 339,-9-92-234,1-3-98,-1 1-1,-1-1 0,0 0 0,-1 1 1,-1-1-1,0 0 0,-1-1 0,-1 1 1,0-1-1,-1 0 0,0 0 1,-1-1-1,-1 0 0,0-1 0,-1 0 1,0 0-1,-6 5-6,-16 2-612,12-22-2612,17-11-311</inkml:trace>
  <inkml:trace contextRef="#ctx0" brushRef="#br0" timeOffset="839.315">754 321 1953,'0'0'779,"0"0"-184,0 0 317,0 0 934,0 0-402,-12-4-999,4 2-340,0 0 0,1 0-1,-1 1 1,0 0 0,0 0-1,0 1 1,1 0 0,-1 0-1,0 0 1,0 1 0,0 1-1,1-1 1,-1 1 0,0 1-1,1-1 1,0 1 0,-4 2-105,6-2 71,0 0 1,0 0 0,0 0-1,0 1 1,0 0-1,1 0 1,0 0 0,-1 0-1,2 1 1,-1 0-1,0 0 1,1 0 0,0 0-1,0 0 1,1 1-1,-1-1 1,1 1 0,0-1-1,1 1 1,-1 0-1,1 0 1,0 0 0,1 0-1,-1 0 1,1 0-1,0 0 1,1 0 0,0 0-1,0 0 1,0 0-1,1 1-71,1-2-31,0 0 0,0-1-1,1 0 1,0 1-1,0-2 1,0 1-1,0 0 1,1-1-1,-1 0 1,1 0-1,0 0 1,0 0-1,0-1 1,0 0-1,0 0 1,1 0-1,-1-1 1,0 1-1,1-1 1,-1-1-1,1 1 1,0-1-1,-1 0 1,1 0-1,-1-1 1,1 1-1,-1-1 1,1-1 0,-1 1-1,1-1 32,73-48-1494,-59 76 2936,-20-25-1449,0 0 1,0 0 0,0 0-1,0 0 1,0 0 0,0 0-1,0 0 1,0 0-1,0 0 1,0 0 0,0 0-1,1 0 1,-1 0 0,0 0-1,1 0 1,-1-1-1,1 1 1,-1 0 0,1 0-1,-1 0 1,1-1 0,0 1-1,-1 0 1,1 0-1,0-1 1,0 1 0,-1-1-1,1 1 1,0-1 0,0 1-1,0-1 1,0 1-1,0-1 1,-1 0 0,1 0-1,0 1 1,0-1 0,0 0-1,0 0 1,0 0-1,0 0 1,0 0 0,0 0-1,0 0 1,0 0 0,0 0-1,0-1 1,0 1-1,0 0 1,0-1 0,0 1-1,-1 0 1,1-1 0,0 1-1,0-1 7,103-118-3409,111-96 3569,-208 219 4080,-6 41-3894,-1-44-157,-8 222 1938,8-223-2155,0 1 0,1-1 0,-1 1 1,1-1-1,-1 0 0,1 1 1,-1-1-1,1 0 0,-1 1 0,1-1 1,0 0-1,-1 0 0,1 0 1,-1 0-1,1 1 0,0-1 0,-1 0 1,1 0-1,-1 0 0,1 0 1,0 0-1,-1 0 0,1 0 1,-1-1-1,1 1 0,0 0 0,-1 0 1,1 0-1,-1-1 0,1 1 1,-1 0-1,1 0 0,-1-1 0,1 1 1,-1 0-1,1-1 0,-1 1 1,1-1-1,-1 1 0,0-1 1,1 1-1,-1-1 0,0 1 0,1-1 1,-1 1-1,0-1 0,0 1 1,1-1-1,-1 0 0,0 1 0,0-1 1,0 1-1,0-1 0,0 0 1,0 1-1,0-1 0,0 0 28,92-206-7689,-65 141 2679</inkml:trace>
  <inkml:trace contextRef="#ctx0" brushRef="#br0" timeOffset="1120.397">1357 1 4050,'0'0'1705,"0"0"-470,0 0 198,0 0 111,0 0-423,0 39-366,0 126-131,13 102 1769,-11-200-2614,-29-70-3378,0-19-2239</inkml:trace>
  <inkml:trace contextRef="#ctx0" brushRef="#br0" timeOffset="2072.316">1123 259 3121,'0'0'2378,"0"0"-495,0 0-274,0 0-451,0 0-310,43 12-394,136 36-169,-39-37 371,-114-12-828,-1-3-1,0 0 0,0-1 1,0-1-1,-1-2 0,1 0 1,-2-2-1,1 0 0,-2-2 0,1 0 1,-1-2 172,-23 14-37,-1 0-1,1 0 1,0 0 0,-1 0 0,1-1 0,0 1-1,-1 0 1,1-1 0,0 1 0,-1 0 0,1-1 0,0 0-1,-1 1 1,1-1 0,0 0 0,0 0 0,0 1-1,0-1 1,0 0 0,0 0 0,0 0 0,0 0-1,0 0 1,0-1 0,1 1 0,-1 0 0,0 0-1,1-1 1,-1 1 0,1 0 0,-1 0 0,1-1-1,0 1 1,0-1 0,-1 1 0,1 0 0,0-1 0,0 1-1,0 0 1,1-1 0,-1 1 0,0-1 0,0 1-1,1 0 1,-1-1 0,1 1 0,-1 0 0,1 0-1,-1-1 1,1 1 0,0 0 0,0 0 0,0 0-1,-1 0 1,1 0 0,0 0 0,0 0 0,1 0 0,-1 0-1,0 0 1,0 1 0,0-1 0,0 0 0,1 1-1,-1-1 1,0 1 0,1-1 37,-6 0 75,0 0 0,0 0 0,0 1-1,0 0 1,0-1 0,0 1 0,0 1 0,0-1 0,0 0-1,0 1 1,0 0 0,0 0 0,0 0 0,0 1 0,0-1 0,1 1-1,-1 0 1,0 0 0,1 0 0,0 0 0,-1 1 0,1-1-1,0 1 1,0 0 0,1 0 0,-1 0 0,0 0 0,1 1 0,0-1-1,0 1 1,0-1 0,0 1 0,1 0 0,-1 0 0,1 0-1,0 0 1,-1 3-75,2-1 66,0 1-1,0-1 1,0 1 0,1-1-1,0 1 1,0-1-1,0 1 1,1-1-1,0 0 1,1 0 0,-1 1-1,1-2 1,0 1-1,0 0 1,1-1 0,0 1-1,0-1 1,0 0-1,1 0 1,-1-1-1,1 0 1,0 1 0,1-1-1,-1-1 1,1 1-1,-1-1 1,1 0-1,0 0 1,0-1 0,0 0-1,2 0-65,-1 1-90,1-1 0,0-1 1,0 1-1,0-2 0,0 1 0,0-1 0,0 0 0,0 0 1,0-1-1,0 0 0,0-1 0,0 0 0,0 0 0,0 0 0,-1-1 1,0 0-1,1-1 0,-1 0 0,0 0 0,0 0 0,-1-1 0,0 0 1,1 0-1,-2-1 0,5-4 90,41-45-606,-49 89 2858,-2 130-337,0-163-1845,-1-18-828,-8-176-8924,29 145 10152,96-20 6606,-75 50-7165,63-25-743,-103 64 821,-10 223 3018,9-243-2999,0-1-67,0-7-496,24-100-5035,-20 100 5605,-1 0 0,0 0 0,1 1 0,1-1 0,-1 1 0,1-1 0,0 1-1,0 1 1,1-1 0,-1 1 0,1 0 0,1 0 0,-1 1 0,1 0 0,-1 0 0,1 0 0,0 1-1,1 0 1,-1 0 0,0 1 0,1 0-15,-3 3 218,0 0 1,0 0-1,0 0 1,0 1-1,0 0 0,0 0 1,-1 0-1,1 0 0,-1 1 1,0 0-1,1 0 1,-1 0-1,-1 0 0,1 1 1,0-1-1,-1 1 0,0 0 1,0 0-1,0 0 0,0 1 1,-1-1-1,1 1 1,-1 0-1,0-1 0,-1 1 1,1 0-1,-1 0 0,0 0 1,0 0-1,0 0-218,10 23 479,38 48-1183,-45-75-1980,-3-1-2217</inkml:trace>
  <inkml:trace contextRef="#ctx0" brushRef="#br0" timeOffset="2478.42">1414 1251 5330,'0'0'1492,"0"0"-825,0 0 328,0 0 403,0 0 37,-4 56-477,-11 178-235,-16 48 798,31-282-1594,0 0 1,0 0 0,-1 0-1,1 0 1,0 0 0,0 0-1,0 0 1,-1 0 0,1 0 0,0 0-1,0 0 1,-1 0 0,1 0-1,0 0 1,0 0 0,-1 0-1,1 0 1,0 0 0,0 0-1,0 0 1,-1 0 0,1 0-1,0 0 73,-3-47-3094,3 28 1209,-3-44-2101</inkml:trace>
  <inkml:trace contextRef="#ctx0" brushRef="#br0" timeOffset="2789.836">1427 1204 6787,'0'0'1868,"0"0"-150,0 0-376,0 0-534,33 0-450,100 5-228,-131-5-121,0 1 0,0 0 0,0-1 0,0 1 0,0 0-1,0 0 1,0 0 0,0 0 0,-1 0 0,1 1 0,0-1 0,-1 0 0,1 1-1,-1-1 1,0 1 0,1 0 0,-1-1 0,0 1 0,0 0 0,0 0-1,0 0 1,0 0 0,-1 0 0,1 0 0,0 0 0,-1 0 0,0 0-1,1 0 1,-1 0 0,0 0 0,0 0 0,0 0 0,0 0 0,-1 1 0,1-1-1,0 0 1,-1 0 0,0 0 0,1 0 0,-1 0 0,-1 1-9,0 7-1,-1 2-57,-1 0 1,-1 0-1,0 0 0,0 0 1,-1-1-1,-1 0 0,0 0 1,-1-1-1,0 0 0,0 0 1,-1-1-1,0 0 0,-1 0 1,0-1-1,0 0 0,0-1 1,-1-1-1,-1 1 0,1-1 0,-1-1 1,0 0-1,0-1 0,0-1 1,-1 1-1,1-2 0,-1 0 1,0 0-1,1-1 0,-12-1 58,23 9-77,108 72 1590,37 35-716,-116-113-3726,-15-5-216</inkml:trace>
  <inkml:trace contextRef="#ctx0" brushRef="#br0" timeOffset="3137.644">1692 1566 1793,'0'0'2959,"0"0"-452,0 0-847,0 0-353,0 0-117,20 3-494,65 11-162,-81-14-530,-1 0 1,1 0 0,-1-1-1,0 0 1,1 0 0,-1 0-1,1 0 1,-1 0 0,0 0-1,0-1 1,0 0 0,0 0-1,0 0 1,0 0 0,0 0-1,-1 0 1,1-1 0,-1 1-1,1-1 1,-1 0 0,0 0 0,0 0-1,-1 0 1,1 0 0,0 0-1,-1 0 1,0 0 0,0-1-1,0 1 1,0-1 0,0 1-1,-1 0 1,1-1 0,-1 1-1,0-1 1,0 0 0,0 1-1,-1-1 1,1 1 0,-2-3-5,2 2-97,0 0 0,-1 1 0,1-1 1,-1 1-1,0-1 0,0 1 0,0 0 0,0-1 1,0 1-1,-1 0 0,0 0 0,0 0 1,0 0-1,0 0 0,0 0 0,0 0 1,-1 1-1,1-1 0,-1 1 0,0 0 1,1 0-1,-1 0 0,0 0 0,-1 0 1,1 0-1,0 1 0,0 0 0,-1 0 1,1 0-1,-1 0 0,1 0 0,-1 0 0,1 1 1,-1 0-1,1 0 0,-1 0 0,1 0 1,-1 0-1,1 1 0,-1 0 0,-3 0 97,3 4 41,-1-1-1,1 1 0,0 0 0,0 0 0,1 0 0,-1 0 0,1 1 1,0-1-1,0 1 0,1 0 0,0 0 0,0 0 0,0 0 0,1 0 0,0 0 1,0 0-1,1 1 0,-1-1 0,1 0 0,1 1 0,-1-1 0,1 0 1,0 0-1,1 4-40,-1-3 18,-1-2 10,0-1 0,1 1 0,0-1 0,0 0 0,0 0 0,0 1 0,1-1 0,0 0 0,0 0 0,0 0 0,0-1 0,0 1 0,1 0 0,0-1 0,0 0 1,0 1-1,0-1 0,0-1 0,0 1 0,1 0 0,0-1 0,-1 1 0,1-1 0,0 0 0,0 0 0,0-1 0,0 1 0,1-1 0,-1 0 0,0 0 0,0 0 0,1-1 0,-1 0 0,1 1 0,1-2-28,7 2-290,1-1-1,-1 0 1,0-2 0,0 1 0,0-1 0,-1-1-1,1-1 1,-1 0 0,1 0 0,-1-1-1,6-3 291,26-21-2225,-4 0 16</inkml:trace>
  <inkml:trace contextRef="#ctx0" brushRef="#br0" timeOffset="3657.19">2156 1478 2977,'0'0'2289,"0"0"-584,0 0-136,0 0-75,0 0-875,-4 7-246,-20 81 831,24-12-527,3-75-824,-1 1-1,0-1 1,0 0 0,1 1-1,-1-1 1,0 0 0,1-1-1,-1 1 1,1 0-1,-1-1 1,1 1 0,0-1-1,-1 0 1,1 0 0,-1 0-1,1 0 1,0-1-1,-1 1 1,1 0 0,-1-1-1,1 0 1,-1 0 0,1 0-1,-1 0 1,0 0-1,1 0 1,-1 0 0,0-1-1,0 1 1,0-1-1,0 0 1,0 0 0,0 0 147,4-2-85,0-3 91,1 1 0,0 0 0,1 0 1,0 1-1,0 0 0,0 0 0,0 1 1,1 0-1,-1 0 0,1 1 1,0 0-1,0 1 0,0 0 0,2 0-6,20 47 2938,-30-41-2938,0 0 1,0-1 0,1 1 0,0 0-1,0-1 1,0 1 0,0-1 0,0 0-1,1 1 1,-1-1 0,1 0-1,0-1 1,0 1 0,0 0 0,0-1-1,0 0 1,1 1 0,-1-1 0,1-1-1,-1 1 1,1 0 0,0-1-1,0 0 1,0 0 0,-1 0 0,1 0-1,0-1 1,0 1 0,0-1 0,0 0-1,0 0 1,0-1 0,0 1-1,0-1 1,0 0 0,0 0 0,0 0-1,0-1 1,0 1 0,-1-1 0,1 0-1,-1 0 1,1 0 0,1-2-1,0-3-243,-1 0 0,0 0 0,0-1 1,-1 1-1,0-1 0,0 0 0,-1 0 0,0 0 1,0 0-1,-1 0 0,0 0 0,0-1 1,-1 1-1,0 0 0,-1-1 0,1 1 0,-2-4 243,-19-10-981,20 21 1080,-1 0 1,0 1-1,1-1 1,-1 1-1,0-1 1,0 1-1,0 0 0,0-1 1,1 1-1,-1 0 1,0 0-1,0 0 1,0 1-1,0-1 1,1 0-1,-1 1 0,0-1 1,0 1-1,1 0 1,-1-1-1,0 1 1,1 0-1,-1 0 0,1 0 1,-1 0-1,1 0 1,-1 0-1,1 1 1,0-1-1,0 0 1,-1 1-1,1-1 0,0 1 1,0-1-1,0 1 1,1 0-1,-1-1 1,0 1-1,1 0 1,-1 0-100,0 0-28,1 0 1,-1 0 0,1 0-1,-1 0 1,1 0 0,0 0 0,0 0-1,0 0 1,0 0 0,0 0-1,0-1 1,0 1 0,1 0 0,-1 0-1,1 0 1,-1 0 0,1 0 0,0 0-1,0 0 1,0-1 0,0 1-1,0 0 1,0-1 0,0 1 0,1-1-1,-1 1 1,0-1 0,1 0-1,0 1 1,-1-1 0,1 0 0,-1 0-1,1 0 1,0 0 0,0 0 0,0-1-1,0 1 1,-1-1 0,1 1-1,0-1 1,0 1 0,0-1 0,0 0-1,0 0 1,0 0 0,0 0-1,0 0 1,0-1 0,1 1 27,133-19-4434,-84-5 1441</inkml:trace>
  <inkml:trace contextRef="#ctx0" brushRef="#br0" timeOffset="4077.573">2892 1390 2673,'0'0'2124,"0"0"-499,0 0-235,0 0-94,0 0-218,-27 4-16,-84 17-398,108-20-634,0-1-1,1 1 1,-1 0 0,0 0-1,0 0 1,1 0 0,-1 0-1,1 0 1,-1 1 0,1-1-1,0 1 1,-1 0 0,1 0 0,0 0-1,0 0 1,0 0 0,0 0-1,1 0 1,-1 1 0,1-1-1,-1 1 1,1-1 0,0 1-1,0-1 1,0 1 0,0 0-1,0-1 1,1 1 0,-1 0-1,1 0 1,0 0 0,-1 0-1,1-1 1,1 1 0,-1 0-1,0 0 1,1 0 0,-1 0-30,1 9-13,1-10-140,-1 0-1,1-1 0,0 1 0,0 0 1,0-1-1,1 1 0,-1-1 1,0 1-1,0-1 0,1 0 1,-1 0-1,1 0 0,-1 0 0,1-1 1,-1 1-1,1-1 0,0 1 1,-1-1-1,1 0 0,0 0 1,-1 0-1,1 0 0,-1-1 0,1 1 1,0-1-1,-1 1 0,1-1 1,-1 0-1,1 0 0,-1 0 0,0 0 1,3-2 153,18-1-204,-17 6 287,1 1 1,-1-1-1,0 1 0,0 0 1,-1 1-1,1 0 0,-1 0 1,0 0-1,0 0 0,0 1 1,0 0-1,-1 0 0,0 0 0,0 0 1,0 1-1,-1 0 0,1-1 1,-1 1-1,-1 1 0,1-1 1,-1 0-1,0 1 0,-1-1 1,1 1-1,-1-1 0,0 4-83,8 17 513,4 9-314,-1 1 1,-2 0-1,-2 1 1,-1 0 0,-2 0-1,0 39-199,-4-55-41,0-19 69,0 1-1,0-1 0,0 1 0,0-1 1,-1 1-1,0-1 0,1 1 0,-1-1 0,0 1 1,-1-1-1,1 1 0,-1 0 0,1-1 1,-1 0-1,0 1 0,-1-1 0,1 1 0,0-1 1,-1 0-1,0 0 0,0 0 0,0 0 1,0 0-1,0 0 0,0 0 0,-1-1 0,1 1 1,-1-1-1,0 0 0,0 0 0,0 0 1,0 0-1,0 0 0,0-1 0,-1 1 1,-2 0-29,1-2 14,0 0-1,0-1 0,1 1 1,-1-1-1,0 0 0,0 0 0,1-1 1,-1 1-1,0-1 0,1 0 0,0 0 1,-1-1-1,1 1 0,0-1 0,0 0 1,1 0-1,-1 0 0,0-1 1,1 1-1,0-1 0,0 0 0,0 0 1,0 0-1,1 0 0,0 0 0,0-1 1,0 1-1,0-1 0,0 1 0,1-3-12,-25-151-664,27 148 372,0 0-1,1 0 1,0 0-1,1 0 1,0 1-1,0-1 1,1 1-1,0 0 1,1 0-1,0 0 1,0 1-1,1-1 1,0 1-1,1 1 1,-1-1-1,1 1 1,1 0-1,-1 1 1,2-1 292,-9 7-3,30-29-2795</inkml:trace>
  <inkml:trace contextRef="#ctx0" brushRef="#br0" timeOffset="4707.184">3174 1386 1249,'0'0'1550,"0"0"58,0 0 495,0 0-73,0 0-619,-7 28-434,-33 136 823,33-138-1290,3-34-1118,17-103-6245,-11 106 6804,-1 0-1,1 0 0,0 0 1,0 0-1,1 1 0,-1-1 0,1 1 1,0 0-1,0-1 0,1 1 1,-1 1-1,1-1 0,0 0 1,0 1-1,0 0 0,0 0 1,1 0-1,-1 0 0,1 1 1,4-2 49,15 17 5034,-12 45-3106,-10-48-1351,17 76 1323,-17-86-2082,1 1 0,-1-1 0,0 0 0,0 0 0,0 0 0,0 0 0,0 0 0,0 0 0,0 0 0,0-1 1,0 1-1,0-1 0,0 0 0,0 0 0,0 1 0,0-1 0,0 0 0,0 0 0,-1-1 0,1 1 1,0 0-1,-1-1 0,1 1 0,-1-1 0,1 1 0,-1-1 0,0 0 0,0 1 0,0-1 0,0 0 1,1-2 181,0 3-183,4-7-50,36-35-1733,-9 29 5347,-4 84 520,-29-71-4044,0 1 1,-1 0-1,1 0 1,0 0-1,-1-1 1,1 1-1,0 0 1,-1 0 0,1 0-1,0-1 1,-1 1-1,1 0 1,0 0-1,-1 0 1,1 0-1,0 0 1,-1 0 0,1 0-1,0 0 1,-1 0-1,1 0 1,0 0-1,-1 0 1,1 0 0,0 0-1,-1 0 1,1 0-1,0 1 1,-1-1-1,1 0 1,0 0-1,-1 0 1,1 1 0,0-1-1,-1 0 1,1 0-1,0 0 1,0 1-1,-1-1 1,1 0 0,0 1 142,-15-29-6171</inkml:trace>
  <inkml:trace contextRef="#ctx0" brushRef="#br0" timeOffset="4985.711">3368 1286 5426,'0'0'2338,"0"0"-290,0 0-831,0 0 544,0 0-1057,0 0-224,204 4 129,-165-4-241,-7 0-336,-8-2-32,-9-2-736,-2 2 511,-10 0-1583,-3 0-1538,0-2-1152</inkml:trace>
  <inkml:trace contextRef="#ctx0" brushRef="#br0" timeOffset="5331.675">3589 1118 4674,'0'0'2094,"0"0"97,0 0-631,0 0-474,0 0 0,0 62-374,-2 189-285,2-129-213,44-116-1719,89-102-741,-129 103 5847,4 29-2928,5 56-22,-9-93-3722,-4-17 192</inkml:trace>
  <inkml:trace contextRef="#ctx0" brushRef="#br0" timeOffset="5594.284">3841 1142 6099,'0'0'1681,"0"0"143,0 0-671,0 0-929,0 0-208,0 0 160,80 101-176,-71-83-800,-5-7-2034,-4-3-2080</inkml:trace>
  <inkml:trace contextRef="#ctx0" brushRef="#br0" timeOffset="5861.65">3908 1417 2417,'0'0'1681,"0"0"384,0 0-945,0 0-191,0 0 335,0 0-655,22 106 63,-11-99-592,2-3-32,4-4 176,0 0-224,3-6-608,0-17 384,-7-6-1441,-5-5-288,-3 1-752,-5 2 368</inkml:trace>
  <inkml:trace contextRef="#ctx0" brushRef="#br0" timeOffset="6209.874">3908 1417 2481,'89'-96'1217,"-72"77"77,-17 19-331,0 0-664,0 0-70,-3 2-10,203 52 1117,-198-52-1256,0-1-1,-1 0 0,1 0 1,-1 1-1,0-1 0,1 0 1,-1 1-1,0 0 0,0-1 1,0 1-1,0 0 0,0-1 1,0 1-1,0 0 0,-1 0 1,1 0-1,-1 0 0,1 0 1,-1 0-1,0 0 0,0 0 1,0 0-1,0 0 0,0 0 1,0-1-1,0 1 0,-1 0 1,1 0-1,-1 0 0,1 0 1,-1 0-1,0 0 0,0-1 1,0 1-1,0 0 0,0 0 1,0-1-1,-1 1-79,12-17-1259,60-68 1736,-68 82-347,0 0 1,1 0-1,-1 1 0,0-1 0,1 1 0,-1 0 0,1-1 0,-1 1 0,0 0 0,1 0 0,-1 1 1,1-1-1,-1 0 0,0 1 0,1-1 0,-1 1 0,0 0 0,1 0 0,-1 0 0,0 0 0,0 0 0,0 1 1,0-1-1,0 1 0,0-1 0,0 1 0,-1 0 0,1-1 0,0 1 0,-1 0 0,0 0 0,1 0 1,-1 0-1,1 2-130,33 76 661,-32-16-1981,-3-63-2186,0-1-2590</inkml:trace>
  <inkml:trace contextRef="#ctx0" brushRef="#br0" timeOffset="6475.827">4492 1435 10437,'0'0'2305,"0"0"-1393,0 0-63,0 0 239,0 0-1088,0 0-16,-6-51-960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04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54 544,'-10'-5'854,"-33"-21"-125,29 4 4329,14 22-4309,3 0-1031,90 45 426,-42-12-117,1-4 1,2-1-1,1-3 1,1-2-1,0-3 1,2-2 0,0-3-1,1-2 1,44 3-28,-34-17 133,0-2 0,0-3 1,0-3-1,15-6-133,44-6-75,0 6 0,1 6-1,1 5 1,66 9 75,-91 8-13,-1 4 0,-1 4 1,-1 6-1,15 8 13,-40-18-5,0-4 0,1-4 0,0-2 0,0-5 0,1-2 0,18-6 5,-53 5-26,459-6 202,-8 59 131,-307-51-448,-181-7-3010,-7 0-240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0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0 147 384,'0'0'1444,"0"0"-175,0 0-311,0 0-360,0 0-241,41 29 206,132 88-184,-83-84 429,-47-35-611,1-3 0,-1-1 0,0-2 0,-1-2 0,0-1 0,0-3 0,-2-1 0,1-2 0,28-18-197,30-9 274,246-95-234,-333 135-35,0 0 1,0 1-1,1 0 1,-1 1-1,1 0 1,-1 1-1,1 0 1,0 1-1,0 1 1,-1 0-1,1 1 1,-1 0-1,1 1 1,-1 0-1,0 1 1,0 1-1,2 0-5,51 30 394,1-3-1,2-3 1,1-2-1,1-4 1,1-3-1,64 9-393,50-9 555,-185-18 106,-1-8-5551,-4-27-2065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0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2593,'0'0'2335,"0"0"-1282,0 0-279,4 13-734,55 302 2769,-58-312-2782,-1 0 0,0-1 1,1 1-1,-1 0 0,1-1 0,0 1 0,0 0 0,0-1 0,0 1 0,0-1 0,1 0 0,-1 1 0,1-1 0,0 0 0,-1 0 0,1 0 0,0 0 0,0 0 0,0 0 0,1 0 0,-1-1 0,0 1 0,1-1 0,-1 0 0,1 0 0,-1 0 0,1 0 0,-1 0 1,1 0-1,0-1 0,-1 1 0,1-1 0,0 0 0,0 0 0,-1 0 0,1 0 0,2 0-27,-1-2 83,1 0 0,-1-1 0,1 1 0,-1-1 0,0 0 1,0 0-1,0 0 0,0-1 0,-1 1 0,1-1 0,-1 0 0,0 0 0,0 0 0,0-1 0,-1 1 1,1 0-1,-1-1 0,0 0 0,0-2-83,8-10 136,61-129 601,-69 143-724,-2 2-53,0 1-173,0 0-553,6 0-4164,1 0 802</inkml:trace>
  <inkml:trace contextRef="#ctx0" brushRef="#br0" timeOffset="376.545">552 0 4674,'0'0'2460,"0"0"-1398,0 0-699,0 0-38,0 0 9,-6 4-161,1-2-155,1 1 1,0-1-1,0 1 0,1 0 1,-1 1-1,1-1 0,-1 0 1,1 1-1,0 0 0,0 0 1,1 0-1,-1 0 0,1 0 1,0 1-1,0-1 0,0 0 1,1 1-1,-1 0 0,1-1 1,0 1-1,1 0 0,-1 0 0,1 1-18,-1-2-43,1 0-1,1 0 0,-1 0 0,0 0 0,1 0 0,0-1 0,0 1 0,0 0 1,0 0-1,1-1 0,-1 1 0,1-1 0,0 1 0,0-1 0,0 0 0,0 0 0,1 0 1,-1 0-1,1 0 0,0 0 0,0-1 0,0 1 0,0-1 0,0 0 0,1 0 1,-1 0-1,1-1 0,-1 1 0,4 0 44,64 34-696,-70-35 671,-1 1 1,0-1 0,0 1 0,1-1 0,-1 1-1,0 0 1,0-1 0,-1 1 0,1-1-1,0 1 1,0 0 0,-1-1 0,1 1 0,-1-1-1,1 1 1,-1-1 0,0 0 0,0 1 0,0-1-1,1 1 1,-1-1 0,0 0 0,-1 0 0,1 0-1,0 0 1,0 0 0,0 0 0,-1 0-1,1 0 1,0 0 0,-1 0 0,1-1 0,-2 1 24,2 0-2,-34 25 70,-106 99 296,139-122-1183,1-3-827</inkml:trace>
  <inkml:trace contextRef="#ctx0" brushRef="#br0" timeOffset="748.993">838 387 1601,'0'0'2030,"0"0"-667,0 0-202,0 0-62,0 0-549,0 3-145,0 7 1047,0-27-1308,0-32-585,9 55 201,-7 2-1171,-2-8-2172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0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8084,'0'0'925,"0"0"-418,5 14-275,10 111 187,-5 0 0,-6 1-1,-5 1-418,1-69 52,0-58-76,0 0 10,0 0 30,-2-9-101,0-1 0,0 1 0,-1 0 0,0 1 0,0-1 0,-1 0 0,-1 1 0,1 0 0,-1 0 0,0 0 0,-1 1 0,0-1 0,0 1 0,-1 1 0,0-1 85,2 2-21,1 1-1,-2-1 1,1 1 0,0 0-1,-1 1 1,0-1 0,0 1-1,0 0 1,0 1 0,0-1-1,0 1 1,-1 0 0,1 1-1,-1 0 1,1 0 0,-1 0-1,0 1 1,0 0 0,0 0 21,-8 56-80,13-49 75,1 1 0,0-1 0,0 0 1,0 0-1,1 1 0,1-1 0,-1 1 1,1-1-1,0 0 0,1 0 0,-1 0 1,2 1-1,-1-2 0,1 1 0,0 0 1,0 0-1,1-1 0,0 0 0,0 0 1,0 0-1,1 0 0,0-1 0,0 1 1,0-1-1,1 0 0,0-1 1,4 4 4,3-4-419,-1 0 0,0 0 1,1-1-1,0-1 0,-1 0 1,1-1-1,0 0 0,0-1 1,0 0-1,0-1 0,0-1 1,-1 0-1,1 0 0,8-4 419,42-18-3204</inkml:trace>
  <inkml:trace contextRef="#ctx0" brushRef="#br0" timeOffset="379.088">618 448 2081,'0'0'1494,"0"0"-779,0 0-347,0 0-152,0 0 80,-19 8 243,-58 28-269,75-35-243,-1 0 1,1 1-1,-1 0 0,1-1 1,0 1-1,0 0 1,0 0-1,0 0 0,0 1 1,1-1-1,-1 0 1,1 1-1,-1-1 0,1 1 1,0-1-1,0 1 1,0 0-1,0-1 0,0 1 1,1 0-1,-1 0 1,1-1-1,0 1 0,0 0 1,0 0-1,0 0 1,0 0-1,1-1 0,0 3-27,-1 6 139,0-9-181,0 0-1,-1-1 0,1 1 0,0 0 1,0-1-1,0 1 0,0 0 0,0 0 0,0-1 1,0 1-1,1 0 0,-1 0 0,1-1 1,-1 1-1,1 0 0,0-1 0,-1 1 0,1-1 1,0 1-1,0-1 0,0 0 0,0 1 0,0-1 1,1 0-1,-1 1 0,0-1 0,1 0 1,-1 0-1,0 0 0,1 0 0,-1 0 0,1-1 1,0 1-1,-1 0 0,1-1 0,0 1 0,-1-1 1,1 0-1,0 1 0,0-1 0,-1 0 1,1 0-1,0 0 0,-1 0 0,1 0 0,0-1 1,0 1-1,-1-1 0,1 1 0,0-1 0,-1 1 1,1-1-1,-1 0 0,1 0 43,7-2-322,-1-1 1,0-1-1,0 1 0,0-1 1,0 0-1,-1-1 0,0 0 1,0 0-1,-1 0 0,0-1 1,0 0-1,0-1 0,4-6 322,22-32 753,-32 46-752,-2 17 3098,12 41-2279,-9-52-803,-1-1 0,1 0 0,0 0 0,1 0-1,-1 0 1,1 0 0,0 0 0,1 0 0,-1 0 0,1-1 0,0 1 0,0-1 0,0 0 0,0 0-1,1 0 1,0 0 0,0-1 0,0 1 0,0-1 0,0 0 0,1 0 0,-1-1 0,1 1 0,0-1-1,0 0 1,0-1 0,0 1 0,0-1 0,0 0 0,0 0 0,0 0 0,1-1 0,-1 1-1,0-1 1,1-1 0,1 0-17,64-45-2454,-34 1-281</inkml:trace>
  <inkml:trace contextRef="#ctx0" brushRef="#br0" timeOffset="660.214">1067 233 2385,'0'0'2519,"0"0"-671,0 0-772,0 0-724,0 7 99,-2 440 1710,-28-442-3709,3-15-1453</inkml:trace>
  <inkml:trace contextRef="#ctx0" brushRef="#br0" timeOffset="1176.235">869 436 2401,'0'0'1676,"0"0"-455,0 0-71,0 0-176,0 0-534,42 8-314,130 26-236,-99-17-1513,0-3-1,1-4 1,1-3 0,29-3 1623,-92-4 19,-10 1 63,0 0-1,0-1 0,1 1 0,-1-1 0,0 1 1,0-1-1,1 0 0,-1 0 0,0 0 0,0 0 0,1 0 1,-1-1-1,0 1 0,0-1 0,1 1 0,-1-1 1,0 0-1,0 0 0,0 0 0,0 0 0,0 0 0,0 0 1,0-1-1,0 1 0,-1-1 0,1 1 0,0-1 0,-1 0 1,1 1-1,-1-1 0,0 0 0,0 0 0,0 0 1,0 0-1,0 0 0,0 0 0,0-1 0,0 1 0,-1 0 1,1 0-1,-1-2-81,1 2 106,-1 0 1,1 1-1,-1-1 1,0 0-1,1 0 1,-1 0-1,0 1 1,0-1-1,0 0 1,-1 0-1,1 1 1,0-1-1,-1 0 1,1 0-1,-1 1 1,1-1 0,-1 0-1,0 1 1,0-1-1,0 1 1,0-1-1,0 1 1,0-1-1,0 1 1,0 0-1,0 0 1,-1-1-1,1 1 1,0 0-1,-1 0 1,1 0-1,-1 0 1,0 1-1,1-1 1,-1 0-1,0 1 1,1-1-1,-1 1 1,0-1-1,0 1 1,1 0-1,-1 0 1,0 0-1,0 0 1,1 0-1,-1 0 1,0 0-1,0 1 1,1-1-1,-1 0 1,0 1-1,-1 0-106,-1 3-10,0-1 0,0 1-1,0 0 1,0 0 0,1 0 0,-1 1-1,1-1 1,0 1 0,0 0-1,1 0 1,0 0 0,0 0-1,0 0 1,0 1 0,1-1-1,0 0 1,0 1 0,0 5 10,0-7-1,-12 113 81,14-116-125,-1 0 1,1 0-1,0 0 1,0 0-1,0 0 1,0 0-1,0 0 1,0-1-1,0 1 1,0 0 0,1-1-1,-1 1 1,0 0-1,0-1 1,1 0-1,-1 1 1,0-1-1,1 0 1,-1 1-1,0-1 1,1 0-1,-1 0 1,0 0 0,1 0-1,-1 0 1,0-1-1,1 1 1,-1 0-1,0-1 1,1 1-1,-1-1 1,0 1-1,0-1 1,0 1-1,1-1 1,-1 0 44,77-110-3088,-62 81 2913,-16 30 215,0 1 1,0-1-1,0 1 0,1-1 0,-1 1 1,0-1-1,0 1 0,1-1 0,-1 1 0,0-1 1,1 1-1,-1-1 0,1 1 0,-1-1 1,0 0-1,1 1 0,-1-1 0,1 0 1,-1 1-1,1-1 0,-1 0 0,1 0 1,-1 1-1,1-1 0,0 0 0,-1 0 0,1 0 1,-1 0-1,1 0 0,-1 0 0,1 0 1,0 0-1,-1 0 0,1 0 0,-1 0 1,1 0-1,0 0 0,-1 0 0,1-1 1,-1 1-1,1 0 0,-1 0 0,1-1 0,-1 1 1,1 0-1,-1-1 0,1 1 0,-1 0 1,0-1-1,1 1 0,-1-1 0,1 1 1,-1-1-1,0 1-40,1 1-52,14 49 763,17 42-648,7-48-2934,-13-34-981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2:34.9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0 111 26 0,'0'0'100'0,"0"-1"-31"15,0-1-20-15,0 0-16 16,0 0-16-16,0 2-17 15,0-2-25-15,21 2 25 0,12-1 17 16,10-2 23-16,17 3-9 16,13-4-5-16,12 2-7 15,9-4-2-15,15-6-16 16,20 1 3-16,7-4 17 16,10-1-17-16,-8 0 3 15,-7 5-7-15,-17 6 6 16,-15 5-5-16,-13 0-1 15,-15 0 3-15,-12 0-3 16,-9 4-1-16,-10 4-1 16,-13-2 2-16,-4-2 0 15,-9 1 12-15,-5-5-12 16,-5 0 7-16,-1 0 9 0,-3 0 8 16,0 0-2-16,0 0-12 15,0 0-9-15,0 0-1 16,0 0-14-16,0 0-129 15,0-4-96-15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1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57 768,'16'36'2978,"-4"-10"-2997,-3 5 198,-2 1 1,-1 1-1,-2-1 1,-1 1-1,-2-1 0,-2 33-179,1-34 194,-1-71 1617,15-140-2664,32 81 313,-45 96 497,1 0 0,0 1 0,0-1 1,0 0-1,0 1 0,0-1 0,1 1 1,-1-1-1,1 1 0,0 0 1,-1 0-1,1 1 0,0-1 0,0 0 1,0 1-1,0 0 0,1-1 0,-1 1 1,0 1-1,0-1 0,1 0 0,-1 1 1,1 0-1,-1 0 0,0 0 0,1 0 1,-1 0-1,0 0 0,1 1 1,-1 0 42,8 7-846,-4 10-216</inkml:trace>
  <inkml:trace contextRef="#ctx0" brushRef="#br0" timeOffset="467.616">419 296 672,'0'0'758,"0"0"-307,0 0-171,2-27-323,1-78-231,-3 103 289,0 1 0,0 0 0,0 0 1,-1-1-1,1 1 0,0 0 1,-1 0-1,1-1 0,-1 1 1,0 0-1,1 0 0,-1 0 1,0 0-1,0 0 0,0 0 1,1 0-1,-1 0 0,0 0 1,0 0-1,-1 1 0,1-1 1,0 0-1,0 1 0,0-1 1,0 1-1,0-1 0,-1 1 1,1-1-1,0 1 0,-1 0 1,1 0-1,0 0 0,0 0 1,-1-1-1,1 2 0,0-1 1,-1 0-1,1 0 0,0 0 1,0 1-1,-1-1 0,1 0 1,0 1-1,0-1 0,-1 1 1,1 0-1,0-1 0,0 1 1,0 0-1,0 0 0,0 0 1,0-1-1,0 1 0,0 0 1,1 0-1,-1 1 0,0-1 1,0 0-1,0 1-15,-5 8 72,0 0 1,1 0-1,0 0 0,0 1 1,1 0-1,1 0 0,-1 0 1,2 0-1,0 1 1,0-1-1,1 1 0,0-1 1,1 1-1,1 0 0,0-1 1,0 2-73,1-11 26,0 0 0,-1 0 1,1 0-1,0 0 0,0 0 0,0 0 1,1-1-1,-1 1 0,0-1 0,1 1 1,-1-1-1,1 0 0,-1 0 0,1 0 1,0 0-1,-1 0 0,1-1 0,0 1 1,-1-1-1,1 0 0,0 0 0,0 0 1,-1 0-1,1 0 0,0-1 0,0 1 1,-1-1-1,1 1 0,0-1 0,-1 0 0,2-1-26,4-6-32,0 0-1,-1 0 0,0-1 0,-1 0 0,1 0 0,-2 0 0,1-1 0,-2 0 0,1 0 0,-1-1 0,2-8 33,-5 24 9,0 1 1,1 0 0,-1 0 0,1-1 0,0 1 0,1-1-1,-1 0 1,1 0 0,0 0 0,1 0 0,-1 0 0,1 0-1,0-1 1,0 0 0,0 0 0,1 0 0,-1 0 0,1-1-1,5 3-9,31-1-995,-20-6-152</inkml:trace>
  <inkml:trace contextRef="#ctx0" brushRef="#br0" timeOffset="860.065">771 282 864,'0'0'1278,"0"0"-501,0 0-204,0 0 153,0 0-481,15 18-159,46 53 162,-61-70-243,1 0 0,0 0-1,0 0 1,-1 0 0,1 0 0,0-1 0,0 1-1,0 0 1,0 0 0,0-1 0,0 1 0,0-1 0,0 1-1,0-1 1,1 1 0,-1-1 0,0 0 0,0 1-1,0-1 1,1 0 0,-1 0 0,0 0 0,0 0 0,0 0-1,1 0 1,-1 0 0,0 0 0,0-1 0,0 1-1,1 0 1,-1-1 0,0 1 0,0-1 0,0 1 0,0-1-1,0 0 1,0 1 0,0-1 0,0 0 0,0 0-1,0 1 1,-1-1 0,1 0 0,0 0 0,0 0 0,-1 0-1,1 0 1,0 0 0,-1 0 0,0-1 0,1 1 0,-1 0-1,1-1-4,2-4 12,76-148-1885,-76 150 2273,8 26-389,-5-9 156,0 0-1,1-1 1,0-1 0,1 1 0,1-1 0,0 0 0,0-1-1,1 0 1,0-1 0,1 0 0,0 0 0,0-1 0,1 0 0,0-1-1,0-1 1,1 0 0,-1 0 0,2-2 0,-1 1 0,0-2 0,1 1-1,0-2 1,-1 0 0,14 0-167,-18-5 73,1-1 0,-1 0-1,0 0 1,0-1 0,-1 0 0,1 0-1,-1-1 1,0 0 0,0-1 0,-1 0-1,0 0 1,0-1 0,-1 1 0,0-1-1,0-1 1,-1 1 0,0-1 0,0 0-1,-1 0 1,0 0 0,-1-1 0,0 0-1,-1 1 1,0-1 0,0 0 0,0-4-73,5-124-993,-25 66-789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2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198 110 752,'0'0'1404,"0"0"-284,0 0-378,0 0-177,0 0 185,0-9-379,0-26-190,-1 31-154,-1 1-1,0-1 0,-1 1 0,1 0 1,0 0-1,-1 0 0,0 0 1,0 0-1,0 1 0,0-1 0,0 1 1,0 0-1,-1 0 0,1 0 0,-1 0 1,0 1-1,1-1 0,-1 1 1,0 0-1,0 0 0,0 0 0,0 1 1,0-1-1,1 1 0,-1 0 0,0 0 1,0 1-1,0-1 0,0 1 1,0 0-1,0 0 0,0 0 0,-2 1-26,0 2 7,0-1-1,0 1 0,1 0 0,0 1 0,0 0 1,0-1-1,0 1 0,1 1 0,0-1 1,0 1-1,0 0 0,1 0 0,-1 0 0,1 0 1,1 0-1,0 1 0,-1-1 0,2 1 0,-1-1 1,1 1-1,0 0 0,1 0 0,-1 0 0,1 0 1,1-1-1,-1 1 0,1 0 0,0 0 0,1 1-6,-2-4-38,2 0 31,0-1 1,0 0-1,0 1 0,0-1 1,1 0-1,-1 0 0,1-1 1,0 1-1,0 0 1,0-1-1,0 0 0,0 0 1,0 0-1,1 0 0,-1 0 1,0 0-1,1-1 0,0 0 1,-1 0-1,1 0 1,0 0-1,0 0 0,0-1 1,-1 0-1,1 0 0,0 0 1,0 0-1,0 0 1,0-1-1,-1 0 0,1 0 1,0 0-1,0 0 7,1-2 20,0-1-1,0 0 0,0 0 1,-1 0-1,1 0 1,-1-1-1,0 0 1,0 0-1,-1 0 1,1 0-1,-1 0 0,-1-1 1,1 1-1,-1-1 1,0 0-1,0 0 1,0 0-1,-1 0 1,0 0-1,0 0 1,0 0-1,-1 0 0,0-1 1,-1-2-20,1 9 115,0 0 61,0 0 75,0 0-161,0 12-685,31 449 1257,-33-457-648,0 0 0,0 0 0,0 0 0,0 0 0,0 0 0,-1 0 0,0-1 0,0 0 0,0 1 0,0-1 0,0 0 0,-1 0 1,1-1-1,-1 1 0,0-1 0,0 0 0,0 0 0,0 0 0,0 0 0,0-1 0,0 0 0,-1 1 0,1-2 0,-1 1 0,1 0 0,0-1 0,-1 0 0,1 0 0,-1 0 0,1-1 0,-1 1 0,1-1 0,0 0 0,-3-1-14,2-1-253,1 1-1,0-1 0,1 0 1,-1 0-1,0 0 0,1-1 1,0 1-1,0-1 0,0 0 1,0 0-1,0 0 0,1 0 0,0 0 1,0-1-1,0 1 0,0-1 1,1 1-1,-1-1 0,1 0 1,1 1-1,-1-1 0,0-3 254,-6-29-2737</inkml:trace>
  <inkml:trace contextRef="#ctx0" brushRef="#br0" timeOffset="405.255">407 284 512,'0'0'1081,"0"0"-292,0 0-335,0 0-105,0 0 1,-3 13-190,-9 52 347,12-65-214,0-12 767,19-127-60,-16 131-1003,1-7 85,1 1 1,0 0 0,1 0 0,1 0-1,0 0 1,0 1 0,2 1 0,-1-1 0,2 1-1,-1 1 1,2-1 0,11-9-83,8 18-3495,-29 6 1494</inkml:trace>
  <inkml:trace contextRef="#ctx0" brushRef="#br0" timeOffset="796.348">670 223 384,'0'0'1057,"0"0"-246,0 0-176,0 0 168,0 0-390,17-21-117,51-67-90,-48 16-176,-21 55-39,0 15 27,-1 0-1,1 1 1,0-1-1,-1 0 1,1 1-1,-1-1 1,1 1-1,-1 0 1,0-1-1,0 1 1,0 0-1,1 0 0,-1 0 1,0 0-1,0 0 1,0 1-1,-1-1 1,1 1-1,0-1 1,0 1-1,0 0 1,0-1-1,0 1 1,-1 0-1,1 1 1,0-1-1,0 0 1,0 1-1,0-1 1,0 1-1,0-1 1,0 1-1,0 0 1,0 0-1,0 0 1,0 0-1,0 1 1,0-1-1,1 0 1,-1 1-1,0-1 1,1 1-1,-1-1 1,1 1-1,-1 1-17,-4 6 11,1 0 0,0 0 1,0 0-1,1 1 0,0-1 0,1 1 0,0 0 0,1 1 0,0-1 1,0 0-1,1 1 0,0-1 0,1 0 0,0 1 0,1-1 0,0 1 1,2 8-12,1-14 35,-1 0 1,1 0 0,0-1-1,0 1 1,0-1 0,1 0 0,-1 0-1,1 0 1,0 0 0,0-1-1,1 0 1,-1 0 0,1-1-1,-1 1 1,1-1 0,0 0 0,0-1-1,0 1 1,0-1 0,0-1-1,0 1 1,0-1 0,0 0 0,0 0-1,0 0 1,5-2-36,-5 1-129,-1 0 0,0-1 0,0 1 0,0-1 0,0 0-1,0-1 1,0 1 0,0-1 0,-1 0 0,1 0 0,-1 0 0,0-1 0,0 1 0,0-1 0,-1 0 0,1-1 0,-1 1-1,0 0 1,0-1 0,0 0 0,-1 1 0,1-1 0,-1 0 0,-1 0 0,1-1 0,0-3 129,12-26-2295</inkml:trace>
  <inkml:trace contextRef="#ctx0" brushRef="#br0" timeOffset="1304.808">950 32 1185,'0'0'875,"0"0"-216,0 0-350,0 0-194,0 0 202,2 13 174,0 2-375,-1-3 39,0 0-1,0 1 0,2-1 1,-1 0-1,2 0 1,-1-1-1,2 1 0,0-1 1,0 0-1,1 0 1,0 0-1,4 4-154,-9-14 3,1 0 1,-1 0-1,0 0 0,1 0 0,-1 0 1,1 0-1,-1 0 0,1 0 1,-1-1-1,1 1 0,0-1 0,-1 1 1,1-1-1,0 0 0,-1 1 0,1-1 1,0 0-1,-1 0 0,1 0 1,0-1-1,-1 1 0,1 0 0,0-1 1,-1 1-1,1-1 0,0 1 0,-1-1 1,1 0-1,-1 1 0,1-1 1,-1 0-1,1 0 0,-1 0 0,0 0 1,0-1-1,1 1 0,-1 0 1,0 0-1,0-1 0,0 1 0,0-1 1,0 1-1,-1-1 0,1 1 0,0-1 1,-1 1-1,1-1-3,26-78-138,-10-27-460,-16 106 622,-1 19-413,58 343 2222,-53-226-1353,-48-133 2521,39-7-2932,0 1-1,0-1 0,1 0 0,0-1 0,0 1 0,0 0 1,1-1-1,0 0 0,0 1 0,0-1 0,1 0 1,0 0-1,0 0 0,0 0 0,1 0 0,0 0 0,0 0 1,1-2-69,-1 8 2,-1-6-341,0-1 1,1 1-1,0 0 1,0-1-1,1 1 1,-1 0-1,2 0 1,-1-1-1,1 1 1,-1 0-1,2 0 1,-1 0-1,1 1 1,0-1-1,0 1 1,0-1-1,1 1 1,0 0-1,2-2 339,23-19-3276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2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77 512,'171'-11'2852,"-112"12"-2171,701-28 2859,132 9-2334,-420-3-900,151 28 564,-647-7-1529,-31 0-1398</inkml:trace>
  <inkml:trace contextRef="#ctx0" brushRef="#br0" timeOffset="4418.288">3055 81 1489,'0'0'2625,"0"0"-1537,0 0-463,0 0 143,0 0-576,0 0 352,50 0 193,-31 0-497,-1 0-96,-3 0-144,-4 0-224,-7 0 128,-4 6-913,0 1-1344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31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48 1953,'0'0'2470,"0"0"-1088,0 0-373,0 0-188,0 0-234,-38 1 1182,35 220-1651,14 176 79,2-306-16,-13-120-1330,-9-11-3531</inkml:trace>
  <inkml:trace contextRef="#ctx0" brushRef="#br0" timeOffset="656.202">1 306 1953,'0'0'1016,"0"0"-151,0 0 138,0 0-283,0 0 121,14-6 450,152-43 752,59 50-5351,-147 25-630,-74-26 3896,-3 0 370,-1-121 2879,-1 119-3140,-1 1 0,1-1 0,0 1 0,-1 0 0,1-1 0,-1 1 0,0 0 0,1 0 1,-1 0-1,0 0 0,1 0 0,-1 0 0,0 1 0,0-1 0,0 0 0,0 1 0,0 0 0,0-1 1,0 1-1,0 0 0,0 0 0,0 0 0,0 0 0,0 0 0,0 1 0,0-1 0,0 1 0,0-1 0,1 1 1,-1 0-1,0-1 0,0 1 0,0 0 0,1 0 0,-1 0 0,0 1 0,1-1 0,-1 0 0,1 1 1,0-1-1,-1 1 0,1-1 0,0 1 0,0-1 0,0 1 0,0 0 0,-1 1-67,-5 11-16,1-1 0,0 1 0,0 0 0,2 0 0,0 0 0,0 1 0,1-1 0,1 1 0,1 0 0,0 0 0,1-1 0,0 5 16,1-17-25,0 0 0,0-1 0,0 1-1,0 0 1,0-1 0,1 1 0,-1-1 0,0 0 0,1 1 0,-1-1-1,1 0 1,-1 0 0,1 0 0,0 0 0,-1 0 0,1 0-1,0-1 1,0 1 0,0 0 0,-1-1 0,1 0 0,0 1 0,0-1-1,0 0 1,0 0 0,0 0 0,0 0 0,0 0 0,0 0-1,-1-1 1,1 1 0,0-1 0,0 1 0,0-1 0,0 0 0,-1 1-1,1-1 1,0 0 0,-1 0 0,1-1 0,-1 1 0,1 0 25,37-71 285,-11 95-746,-27-21 337,1 1 0,-1-1 1,1 0-1,0 1 1,0-1-1,-1 0 1,1 0-1,0 0 1,1 0-1,-1-1 1,0 1-1,1 0 1,-1-1-1,0 0 1,1 1-1,0-1 1,-1 0-1,1-1 1,0 1-1,-1 0 1,1-1-1,0 1 0,0-1 1,0 0-1,0 0 1,-1 0-1,1 0 1,0-1-1,0 1 1,2-1 123,17-4-3058</inkml:trace>
  <inkml:trace contextRef="#ctx0" brushRef="#br0" timeOffset="1097.526">715 146 272,'0'0'1467,"0"0"-223,0 0-513,0 0 146,0 0 49,-6-3-552,5 3-370,-1-1 0,0 1 1,1 0-1,-1 0 1,0 0-1,1 0 0,-1 0 1,1 0-1,-1 0 0,0 0 1,1 0-1,-1 1 0,0-1 1,1 1-1,-1-1 0,1 1 1,-1 0-1,1-1 1,0 1-1,-1 0 0,1 0 1,0 0-1,-1 0 0,1 0 1,0 0-1,0 1 0,0-1 1,0 0-1,0 1 1,0-1-1,0 0 0,1 1 1,-1-1-1,0 1 0,1 0 1,-1-1-1,1 1 0,-1-1 1,1 1-1,0 0 0,0-1 1,0 1-1,0-1 1,0 1-1,0 0 0,0-1 1,1 1-1,-1 0 0,0-1 1,1 1-1,0-1 0,0 1-4,-2 117 481,1-115-472,1 0 1,-1-1-1,1 1 0,0-1 1,0 1-1,0-1 1,0 1-1,1-1 0,0 0 1,-1 0-1,1 1 1,0-1-1,1-1 1,-1 1-1,0 0 0,1 0 1,0-1-1,-1 1 1,1-1-1,0 0 0,0 0 1,0 0-1,1-1 1,-1 1-1,0 0 0,1-1 1,-1 0-1,1 0 1,1 0-10,109 6 295,-104-11-342,0 0 0,-1-1 0,0 0 0,0-1 0,0 0 1,-1 0-1,1-1 0,-2 0 0,1-1 0,-1 1 0,0-2 0,0 1 0,-1-1 0,0 0 1,-1 0-1,0 0 0,-1-1 0,0 1 0,0-1 0,-1-1 0,0 1 0,0 0 0,-2-1 1,1 1-1,-1-1 0,-1 0 47,1 8-12,0 0 1,-1 1-1,1-1 1,-1 0-1,0 1 1,0-1-1,0 0 1,0 0-1,-1 1 1,1-1-1,-1 0 1,1 1-1,-1-1 1,0 1-1,0-1 1,0 1 0,0-1-1,-1 1 1,1 0-1,-1-1 1,1 1-1,-1 0 1,0 0-1,0 0 1,0 0-1,0 1 1,0-1-1,0 0 1,-1 1-1,1-1 1,0 1-1,-1 0 1,1 0-1,-1 0 1,1 0-1,-1 0 1,0 1-1,1-1 1,-1 1-1,0 0 1,1 0-1,-1 0 1,0 0-1,0 0 1,1 0-1,-1 1 12,1-1 15,-1 0 0,1 0-1,0 0 1,0 0-1,-1 1 1,1-1 0,0 1-1,0 0 1,0-1-1,0 1 1,0 0-1,0 0 1,0 0 0,0 1-1,0-1 1,0 0-1,0 1 1,1-1-1,-1 1 1,1 0 0,-1-1-1,1 1 1,0 0-1,-1 0 1,1 0-1,0 0 1,0 0 0,0 0-1,1 0 1,-1 0-1,0 1 1,1-1-1,0 0 1,-1 0 0,1 1-1,0-1 1,0 0-1,0 0 1,0 1 0,1-1-1,-1 1-14,0-1 12,-1 1 1,-1 1 0,1 0 0,0 0 0,1 0 0,-1 0-1,1 0 1,0 0 0,-1 0 0,2 0 0,-1 0 0,0 0 0,1 0 0,0 0 0,0 0 0,0 0 0,0 0 0,1-1 0,0 1 0,-1 0 0,1-1 0,0 0 0,1 1 0,-1-1 0,1 0 0,-1 0 0,1 0 0,0 0 0,0-1 0,0 1 0,1-1 0,-1 0 0,0 0 0,3 1-13,6 1-120,0-2-1,0 0 1,0 0-1,0-1 1,0-1-1,1 0 1,-1-1-1,0 0 1,0 0-1,0-2 1,0 1-1,-1-2 1,1 1-1,0-2 1,-1 1-1,0-2 1,0 1-1,3-4 121,34-23-3375</inkml:trace>
  <inkml:trace contextRef="#ctx0" brushRef="#br0" timeOffset="1688.268">1499 204 1185,'0'0'880,"0"0"-368,0 0-224,0 0-192,0 0 0,0 0-80,23 125-16,-18-125-608,-1-6-913</inkml:trace>
  <inkml:trace contextRef="#ctx0" brushRef="#br0" timeOffset="2645.152">1668 62 960,'0'0'433,"0"0"106,0 0 168,0 0 16,0 0 128,5 25-184,17 82-161,-16-49 563,-5-59-1102,0-6-285,0 6 219,18-72-3691,23 13 5161,-41 59-1313,0 0 1,0 0-1,0 0 1,0 1-1,0-1 1,0 1-1,0-1 1,0 1-1,1-1 1,-1 1-1,0 0 1,0-1-1,0 1 1,1 0-1,-1 0 1,0 0-1,0 0 1,0 0-1,1 0 1,-1 0-1,0 0 1,0 1-1,0-1 1,1 0-1,-1 1 1,0-1-1,0 1 1,0-1-1,0 1 1,0 0 0,0-1-1,0 1 1,0 0-1,0 0 1,0 0-1,0-1 1,-1 1-1,1 0 1,0 0-1,0 0 1,-1 0-1,1 1 1,-1-1-1,1 0 1,-1 0-1,0 0 1,1 0-1,-1 0 1,0 1-1,1 0-58,7 69 292,-7-62-57,-1 37 154,0-45-378,7-18-1150,-7 14 847,1-5 177,1 0-1,0 0 1,0 0-1,0 0 0,1 1 1,0-1-1,0 1 0,1-1 1,0 1-1,1 0 1,-1 1-1,1-1 0,1 1 1,4-5 115,-8 11 42,-1-1 0,1 1 0,0 0 0,0 0 1,-1 0-1,1 0 0,0 0 0,-1 0 0,1 1 0,0-1 1,-1 0-1,1 1 0,0 0 0,-1-1 0,1 1 0,-1 0 1,1 0-1,-1 0 0,1 0 0,-1 0 0,0 0 0,1 0 1,-1 0-1,0 0 0,0 1 0,0-1 0,0 1 0,0-1 1,0 1-1,0-1 0,-1 1 0,1-1 0,0 1 0,-1 0 1,1-1-1,-1 1 0,0 0 0,0-1 0,1 1 1,-1 0-1,0-1 0,0 1 0,-1 0-42,15 28 260,-8-26-346,0 0 0,0 0 1,1-1-1,0 0 0,-1-1 1,1 1-1,0-1 1,0-1-1,0 1 0,0-1 1,1 0-1,-1-1 0,0 0 1,0 0-1,0 0 1,1-1-1,-1 0 0,0-1 1,0 1-1,0-2 0,0 1 1,-1-1-1,1 1 0,0-2 1,-1 1-1,0-1 1,0 0-1,0 0 0,0-1 1,-1 0-1,3-3 86,3 0-217,-4 4 98,0-1 0,0 1 0,-1-1 0,0 0-1,0-1 1,0 0 0,0 0 0,-1 0 0,0 0 0,-1-1 0,1 0 0,-1 0 0,-1 0 0,1 0-1,0-5 120,-6 10 90,-1 0-1,0 0 1,0 0-1,0 0 1,0 0-1,0 1 0,0 0 1,0-1-1,0 1 1,-1 0-1,1 1 0,0-1 1,-1 1-1,1-1 1,-1 1-1,1 0 1,0 0-1,-1 1 0,1-1 1,-1 1-1,1-1 1,-3 2-90,1-2 145,1 3-91,0 0 0,0 1 0,0-1 0,1 1 0,-1-1 0,1 1 0,0 0-1,0 0 1,0 1 0,1-1 0,-1 1 0,1-1 0,0 1 0,0 0 0,1 0-1,0-1 1,0 1 0,0 0 0,0 0 0,1 0 0,-1 1 0,1-1-1,1 0 1,-1 0 0,1 0 0,0 2-54,-1-2 15,0-5-4,-1 1 0,1 0 0,0 0 0,-1 0 0,1 0 0,0 0 0,0 0 0,0 0 0,-1 0 0,1 0 0,0 0 0,0 0 0,1 0 0,-1 0 0,0 0 0,0 0 0,0 0 0,1 0 0,-1 0 0,0 0 0,1 0 0,-1-1 0,1 1 0,-1 0-1,1 0 1,0 0 0,-1 0 0,1-1 0,0 1 0,-1 0 0,1-1 0,0 1 0,0-1 0,-1 1 0,1-1 0,0 1 0,0-1 0,0 1 0,0-1 0,0 0 0,0 1 0,0-1 0,0 0 0,0 0 0,0 0 0,0 0 0,0 0 0,0 0 0,0 0 0,0 0 0,0 0 0,0-1 0,0 1 0,0 0 0,0 0 0,0-1-11,4-2-14,-1 0 0,0-1 1,1 1-1,-1-1 0,-1 0 0,1 0 1,0 0-1,-1 0 0,0-1 0,0 1 1,0-1-1,-1 0 0,0 0 1,0 0-1,0 0 0,0 0 0,-1 0 1,0-1 13,3-4-191,-3 17 203,0 0 0,1 0 0,-1 0 0,1-1 0,1 1 0,-1-1 0,1 1 0,0-1 0,1 0-1,0 0 1,0 0 0,0-1 0,0 1 0,1-1 0,0 0 0,0 0 0,4 2-12,66-7-2412,-45-18 953</inkml:trace>
  <inkml:trace contextRef="#ctx0" brushRef="#br0" timeOffset="3506.725">2551 11 80,'0'0'2185,"0"0"-475,0 0-507,0 0-63,0 0-823,-7 0-168,5-1-140,0 2 0,-1-1 0,1 0 0,0 0-1,0 1 1,-1-1 0,1 1 0,0 0-1,0 0 1,0-1 0,0 1 0,0 1 0,0-1-1,0 0 1,0 0 0,0 1 0,1-1 0,-1 1-1,0 0 1,1-1 0,-1 1 0,1 0-1,0 0 1,0 0 0,-1 0 0,1 0 0,1 0-1,-1 0 1,0 0 0,0 1 0,1-1 0,-1 0-1,1 0 1,0 1 0,0-1 0,0 0-1,0 0 1,0 1 0,0-1 0,0 0 0,1 1-9,-3 112 843,39-114-1364,-31-7 255,-1-1-1,1 0 1,-1-1-1,-1 1 1,1-1-1,-1 0 1,-1 0-1,1 0 1,-1-1-1,-1 1 1,0-1-1,0 1 1,0-8 266,2-1-199,-5 111 2403,1 399 197,0-493-2102,-12-1 822,7-2-1064,0-1 1,0 1 0,0-1 0,0 0 0,1-1 0,0 1 0,-1-1 0,2 0-1,-1 0 1,1 0 0,-1 0 0,2-1 0,-1 1 0,0-1 0,1 0 0,0 1-1,1-1 1,-1 0 0,1 0 0,0 0 0,0-1 0,1 1 0,0-4-58,-1-10-46,2-1 0,0 1 1,0 0-1,2 1 0,1-1 1,0 0-1,2 1 0,0 0 1,6-11 45,63-90-6056,-25 91 2793,40 27 6770,-48 4-1694,-38-3-1772,-1 0-1,1-1 1,0 0 0,-1 1 0,0-1 0,1-1-1,-1 1 1,0 0 0,0-1 0,0 0 0,0 1-1,-1-1 1,1 0 0,-1-1 0,1 1 0,-1 0-1,0-1 1,-1 1 0,1-1 0,0 1 0,-1-1-1,0 0 1,0 0 0,0 0 0,0 0 0,-1 0-1,0 0 1,1 1 0,-2-1 0,1 0 0,0 0-1,-1 0 1,1 0 0,-2-1-41,1 1-58,-1 1 0,0 0 0,0 0 0,0 0 0,0 0 0,-1 1 0,1-1 0,-1 0 0,0 1 0,0 0 0,1 0 0,-1 0 0,-1 0-1,1 0 1,0 0 0,0 1 0,-1 0 0,1-1 0,-1 1 0,1 1 0,-1-1 0,1 0 0,-1 1 0,0 0 0,1 0 0,-1 0 0,0 0 0,1 0 0,-1 1 0,1 0 0,-1-1 0,1 1 0,-1 1 0,1-1 0,-1 0 0,1 1 0,0 0-1,0 0 1,0 0 0,0 0 0,0 0 0,0 1 0,1-1 0,-1 1 0,0 0 58,0 1 37,-1 1-1,1-1 1,0 1 0,0-1-1,1 1 1,0 0-1,-1 0 1,2 0-1,-1 1 1,0-1 0,1 0-1,0 1 1,0-1-1,1 1 1,0-1-1,0 1 1,0-1 0,0 1-1,1-1 1,0 0-1,0 1 1,0-1 0,1 0-1,0 0 1,0 1-1,0-1 1,1-1-1,-1 1 1,1 0 0,1-1-1,-1 1 1,0-1-1,1 0 1,0 0-1,0 0 1,0-1 0,0 1-1,1-1 1,0 0-1,-1 0 1,1-1 0,0 0-1,0 1 1,0-2-1,5 2-36,-2-1-57,0 0 0,0-1 0,0 0 0,0-1 0,0 0 1,0 0-1,0-1 0,0 0 0,0 0 0,0-1 0,0 0 0,-1 0 0,1-1 0,-1 0 0,1 0 0,-1-1 0,0 0 0,0 0 0,-1 0 0,2-2 57,30-29-4735</inkml:trace>
  <inkml:trace contextRef="#ctx0" brushRef="#br0" timeOffset="3787.693">3192 208 1553,'0'0'1344,"0"0"-223,0 0-257,0 0-560,0 0-96,0 0-208,15-33-3281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10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4050,'0'0'1942,"0"0"-333,0 0-542,0 0-499,0 11-413,-58 574 912,55-266-600,20-245-203,-42-136-3391,0 6-2438</inkml:trace>
  <inkml:trace contextRef="#ctx0" brushRef="#br0" timeOffset="263.305">1 425 976,'0'0'3026,"0"0"-2562,0 0-48,0 0 273,0 0 191,0 0 673,156-16-737,-121 16-560,-5 0 513,-2 0-769,1 0-33,-1 0-143,-4 4-800,-1 12-1137,-3 3-1072</inkml:trace>
  <inkml:trace contextRef="#ctx0" brushRef="#br0" timeOffset="905.193">587 632 4178,'0'0'1643,"0"0"-621,0 0-726,0 0-200,0 0-178,42-25-73,127-77-237,-121 54 92,-49 42 258,-1 3-17,-1 0-1,0 0 0,1 1 1,-1-1-1,0 1 0,0-1 1,-1 1-1,1 0 0,0 1 1,-1-1-1,1 1 0,-1-1 1,1 1-1,-1 0 0,0 0 1,0 1-1,1-1 0,-1 1 1,0-1-1,0 1 0,0 1 1,1-1-1,-1 0 0,0 1 1,0 0-1,1 0 0,-1 0 1,-1 1 59,2-2 11,-2 0 31,0 1-1,0 0 1,1 0 0,-1 1-1,0-1 1,0 1 0,1 0 0,-1 0-1,1 1 1,0-1 0,-1 1 0,1 0-1,1 0 1,-1 1 0,0-1 0,1 1-1,-1-1 1,1 1 0,0 0 0,1 1-1,-1-1 1,0 0 0,1 1 0,0-1-1,0 1 1,1 0 0,-1 0 0,1-1-1,0 1 1,1 0 0,-1 0 0,1 0-1,0 0 1,0 1-42,-1-3 24,1 0 1,0 0-1,0 0 1,0 0-1,0 0 0,1 0 1,-1 0-1,1 0 1,0 0-1,0 0 0,0 0 1,0 0-1,0 0 0,1 0 1,-1 0-1,1-1 1,0 1-1,0-1 0,0 1 1,0-1-1,0 0 0,0 0 1,1 0-1,-1 0 1,1 0-1,-1-1 0,1 1 1,0-1-1,0 1-24,11 4-63,0-1-1,0 0 0,1-1 1,-1-1-1,1 0 1,0-1-1,0-1 1,0 0-1,0-1 0,0 0 1,0-1-1,-1-1 1,1 0-1,0-2 1,-1 1-1,1-2 0,-1 0 1,0 0-1,0-1 1,-1-1-1,0-1 1,0 1-1,11-11 64,77-73-635,-106 72 8305,-1 29-8483,-5 68 837,13-76-95,0 0 0,0-1 0,0 0 1,0 1-1,1-1 0,-1 0 0,0 0 1,1 0-1,-1 0 0,0-1 0,1 1 1,-1-1-1,1 1 0,-1-1 0,1 0 1,-1 0-1,1 0 0,-1 0 0,1 0 1,-1-1-1,1 1 0,-1-1 0,1 0 1,-1 0-1,2 0 71,76-68-3418,-71 111 5424,-7-38-2026,0 1-1,0-1 0,1 0 0,-1 0 0,1 0 0,0 0 1,0 0-1,0 0 0,0-1 0,1 0 0,-1 1 0,1-1 0,0 0 1,0-1-1,0 1 0,0-1 0,1 0 0,-1 0 0,0 0 1,1-1-1,0 1 0,-1-1 0,1 0 0,0 0 0,0-1 0,-1 0 1,3 0 20,22 0-1177</inkml:trace>
  <inkml:trace contextRef="#ctx0" brushRef="#br0" timeOffset="1182.831">1588 251 5378,'0'0'739,"0"0"-312,0 0-112,0 12 8,0 312 2788,4-282-3242,-12-43-4028,-8-9 1566</inkml:trace>
  <inkml:trace contextRef="#ctx0" brushRef="#br0" timeOffset="1700.815">1462 409 2369,'0'0'2300,"0"0"-595,0 0-414,6 0-248,269-15 344,-253 12-1624,96-8-5614,-121 37 6374,-11 109 1582,15-133-2134,0-1 0,0 0 0,0 1 0,1-1 0,-1 0 0,0 0-1,1 0 1,-1 0 0,1 0 0,-1 0 0,1 0 0,-1-1 0,1 1 0,0 0 0,-1-1 0,1 1 0,0-1-1,0 0 1,-1 0 0,1 1 0,0-1 0,0 0 0,0 0 0,-1-1 0,1 1 0,0 0 0,0-1 0,-1 1 0,1-1-1,0 1 1,-1-1 0,1 0 0,-1 0 0,1 0 0,-1 0 0,1 0 0,-1 0 0,1 0 0,-1 0 0,0 0-1,1-1 30,99-159-3705,-103 224 7515,2-54-3631,-2-6-135,1 0 0,0 1 0,0-1 0,0 0 1,0 1-1,0-1 0,1 0 0,-1 1 0,1-1 0,0 1 0,0-1 1,1 1-1,-1-1 0,1 0 0,-1 1 0,1-1 0,0 0 0,0 1 0,1-1 1,-1 0-1,1 0 0,-1 0 0,1 0 0,0 0 0,0 0 0,1-1 0,-1 1 1,0-1-1,1 1 0,-1-1 0,1 0 0,0 0 0,0 0 0,0 0 1,0-1-1,0 1 0,0-1 0,0 0 0,1 0 0,-1 0 0,0 0 0,2 0-44,-2-1-128,0 1-1,1-1 1,-1 0-1,0 0 0,1 0 1,-1 0-1,0-1 0,0 1 1,1-1-1,-1 0 0,0 0 1,0 0-1,0 0 0,0 0 1,0-1-1,0 1 0,-1-1 1,1 0-1,0 0 0,-1 0 1,1 0-1,-1-1 0,0 1 1,0 0-1,0-1 1,0 0-1,1 0 129,13-24-2713</inkml:trace>
  <inkml:trace contextRef="#ctx0" brushRef="#br0" timeOffset="2012.862">2219 421 560,'0'0'649,"0"0"-364,0 0 187,-1 19 315,-13 127 1230,15-148-763,18-77 1766,-8 56-2854,1 0-1,1 1 1,0 1 0,2 0 0,1 1-1,0 0 1,1 2 0,1 0-1,1 1 1,19-14-166,5 21-2540,-40 34-2737,-3 1 2393</inkml:trace>
  <inkml:trace contextRef="#ctx0" brushRef="#br0" timeOffset="2324.469">2586 523 2481,'0'0'1414,"0"0"-371,0 0-621,0 0-230,0 0-99,15-29-31,42-89 36,-47 71 177,-32 46 156,14 2-270,5-1-143,0 1-1,0 0 1,0-1-1,0 1 1,0 0-1,0 0 1,0 1-1,0-1 1,0 1-1,1-1 1,-1 1-1,0 0 1,1 0-1,0 0 1,-1 0-1,1 1 1,0-1-1,0 0 1,0 1-1,0 0 1,1-1-1,-1 1 1,1 0-1,0 0 1,0 0-1,0 0 1,0 0-1,0 0 1,0 0-1,1 3-17,-11 101 476,12-103-439,-1-1 0,1 0 0,0 0 0,0 1 0,0-1 0,0 0 0,0 0 0,1 0 0,-1 0 1,1 0-1,0-1 0,0 1 0,0 0 0,0-1 0,0 1 0,1-1 0,-1 0 0,1 0 0,0 0 0,-1 0 0,1 0 0,0-1 0,0 1 1,0-1-1,0 0 0,1 0 0,-1 0 0,0 0 0,0 0 0,4 0-37,104-5 147,-27-52-2660,-38 22 16</inkml:trace>
  <inkml:trace contextRef="#ctx0" brushRef="#br0" timeOffset="2638.416">3111 304 3105,'0'0'1409,"0"0"-174,0 0-445,0 0-32,0 0 58,-18 10-445,-54 32-54,70-41-307,1 0-1,-1 0 0,1 0 1,0 0-1,0 0 0,-1 0 0,1 0 1,0 0-1,0 1 0,0-1 1,0 0-1,0 1 0,0-1 0,1 1 1,-1-1-1,0 1 0,1-1 1,-1 1-1,1-1 0,0 1 0,-1 0 1,1-1-1,0 1 0,0 0 1,0-1-1,0 1 0,0 0 0,1-1 1,-1 1-1,0-1 0,1 1 1,-1 0-1,1-1 0,0 1 1,-1-1-1,1 1 0,0-1 0,0 0 1,0 1-1,0-1 0,0 0 1,0 0-1,0 1 0,1-1 0,-1 0 1,0 0-1,1 0 0,-1-1 1,0 1-1,1 0 0,-1 0 0,1-1 1,-1 1-1,1-1 0,0 1 1,0-1-10,226 109 635,-227-109-643,0 1 1,-1-1-1,1 1 1,0-1-1,0 1 1,0 0-1,-1-1 1,1 1 0,0 0-1,-1 0 1,1-1-1,-1 1 1,1 0-1,-1 0 1,1 0-1,-1 0 1,1 0 0,-1 0-1,0 0 1,0 0-1,0 0 1,1 0-1,-1 0 1,0 0-1,0 0 1,0 0 0,0 0-1,0 0 1,-1 0-1,1 0 1,0 0-1,0 0 1,-1 0-1,1 0 1,-1 0-1,1-1 1,-1 1 0,1 0-1,-1 0 1,1 0-1,-1 0 1,0-1-1,1 1 1,-1 0-1,0-1 1,0 1 0,1 0-1,-1-1 1,0 1-1,0-1 1,0 1-1,0-1 8,-59 28 47,48-24 5,-1 3-83,0-2 0,-1 0 0,0-1 0,0 0 0,0-1 0,0 0 0,-1-1 0,1-1 0,0 0 0,-1-1 0,-1-1 31,-4-7-2188</inkml:trace>
  <inkml:trace contextRef="#ctx0" brushRef="#br0" timeOffset="2920.145">3520 396 5314,'0'0'1569,"0"0"80,0 0-1649,0 0-16,0 0-5395</inkml:trace>
  <inkml:trace contextRef="#ctx0" brushRef="#br0" timeOffset="36105.747">524 841 304,'-28'-50'5197,"37"47"-1739,50 15-3271,9 3 37,1-3 0,0-2 0,0-4 0,1-3 0,52-5-224,-19 3 48,1106-5 262,-786 10-230,-43 4-110,-79-18 881,-296 8-733,-9-9-54,-24 0-1110,-22-4-2252</inkml:trace>
  <inkml:trace contextRef="#ctx0" brushRef="#br0" timeOffset="43533.768">1429 1058 608,'0'-20'8329,"-26"329"-7952,26-161-297,3-145-58,0 1-1,0-1 1,0 0 0,1 0 0,-1 0 0,1-1 0,0 1 0,-1-1 0,1 0 0,0 0 0,0 0 0,1-1 0,-1 1 0,0-1 0,0 0 0,1 0-1,-1 0 1,3-1-22,-6 1 16,97 5 366,-73-7-2615,-20-1 261,-1-9-1128</inkml:trace>
  <inkml:trace contextRef="#ctx0" brushRef="#br0" timeOffset="44439.281">1805 1029 656,'0'0'598,"0"0"-129,0 0 150,0 0 102,0 0-22,0 32 133,0 205 411,37 3 46,-37-240-1100,0 0 102,0 0-13,0-30-1247,-21-201-3580,21 72 2252,3 153 2398,0 0 0,1 1-1,0-1 1,0 1-1,0 0 1,0 0 0,1 0-1,0 1 1,0-1-1,0 1 1,1 1 0,-1-1-1,1 1 1,0 0-1,0 0 1,0 0 0,0 1-1,0 0 1,1 0-1,-1 1 1,1 0 0,-1 0-1,1 0 1,0 1-101,-1 0 161,-4-1-114,0 0 0,0 0 0,0 1-1,0-1 1,0 1 0,0 0 0,0-1 0,1 1-1,-1 0 1,0 0 0,0 1 0,0-1 0,0 0 0,0 1-1,1-1 1,-1 1 0,0 0 0,0-1 0,0 1-1,0 0 1,-1 0 0,1 1 0,0-1 0,0 0-1,-1 0 1,1 1 0,0-1 0,-1 1 0,0 0 0,1-1-1,-1 1 1,0 0 0,0 0 0,0 0 0,0 0-1,0 0 1,0 0 0,-1 0 0,1 0 0,-1 0 0,1 0-1,-1 0 1,0 0-47,1 11 84,-1 0 0,0 0 0,-1 0 0,-1 0 0,0-1-1,-1 1 1,0-1 0,-1 1 0,0-1 0,-1 0 0,0-1 0,-1 1 0,-1-1 0,1 0-1,-2 0-83,-30 62 295,40-71-307,1 0 0,0 0 1,0 0-1,0-1 0,0 1 1,0-1-1,0 1 0,0-1 1,0 0-1,1 0 0,-1-1 1,0 1-1,1-1 0,-1 1 1,0-1-1,1 0 0,-1-1 1,1 1-1,-1 0 0,0-1 1,1 0-1,0 0 12,5 1 35,-3 0-8,-4-1-19,0 0 0,0 1 1,0 0-1,0-1 0,0 1 0,1 0 0,-1 0 0,0 0 0,0 0 0,0 0 0,0 1 0,1-1 0,-1 1 0,0-1 0,0 1 1,0 0-1,0 0 0,0 0 0,0 0 0,-1 0 0,1 0 0,0 0 0,0 1 0,-1-1 0,1 1 0,-1-1 0,1 1 0,-1 0 0,0-1 1,1 1-1,-1 0 0,0 0 0,0 0 0,0 0 0,0 2-8,-4 8 23,0 1 0,-1-1 0,-1 0 1,0 0-1,0 0 0,-1 0 0,-1-1 0,0 0 0,0-1 1,-1 1-1,0-1 0,-1-1 0,0 0 0,-1 0 0,0-1 1,0 0-1,-1 0 0,0-1 0,-2 0-23,-9-1-1056,37-34-2322</inkml:trace>
  <inkml:trace contextRef="#ctx0" brushRef="#br0" timeOffset="44752.372">2328 1142 1393,'0'0'635,"0"0"-329,0 0-39,0 0-40,0 0 21,0 28 344,0 158-39,4 363 2958,-4-788-6534,-2 152 1579</inkml:trace>
  <inkml:trace contextRef="#ctx0" brushRef="#br0" timeOffset="45015.691">2328 1089 512,'0'0'2004,"0"0"-598,0 0-128,0 0-363,0 0-163,15-5-277,51-18-88,-63 22-371,-1 0 0,1 0 0,-1 1 0,1-1-1,0 0 1,0 1 0,-1 0 0,1 0 0,0 0 0,-1 0 0,1 0 0,0 0 0,0 0 0,-1 1 0,1 0 0,0-1-1,-1 1 1,1 0 0,-1 0 0,1 1 0,-1-1 0,0 0 0,1 1 0,-1-1 0,0 1 0,0 0 0,0 0 0,0 0-1,0 0 1,0 0 0,-1 0 0,1 0 0,-1 1 0,0-1 0,1 1 0,-1-1 0,0 1 0,0 0-16,11 94-229,-12-92 264,-1 4 2,1-1 0,-2 0-1,1 1 1,-1-1 0,-1 0 0,1 0 0,-1 0 0,-1 0 0,0 0 0,0-1-1,0 0 1,-1 1 0,0-2 0,0 1 0,-1-1 0,1 1 0,-2-1 0,1-1 0,-1 1-1,1-1 1,-1-1 0,-1 1 0,-1 0-37,-10-3-3212,14-5-2564</inkml:trace>
  <inkml:trace contextRef="#ctx0" brushRef="#br0" timeOffset="45312.687">3012 1429 1905,'0'0'2372,"0"0"-708,0 0-460,0 0-188,0 0-576,2 7-253,32 56 701,-32-77-181,-14-17-1294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4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36 1313,'0'0'621,"0"0"-261,0 0 179,0 0 59,0 0 186,0 20-18,0 162 1235,-26 117 114,17-306-4905,3-18 53</inkml:trace>
  <inkml:trace contextRef="#ctx0" brushRef="#br0" timeOffset="281.626">53 268 2209,'0'0'1393,"0"0"191,0 0-367,0 0-385,0 0 577,0 0-993,199-8-304,-183 6 112,-5 0-208,-7 2-16,-2-1-112,-2 1-512,0 0 480,0 0-785,0-6 289,4-6 224,-1-6-849,-1-7-1104</inkml:trace>
  <inkml:trace contextRef="#ctx0" brushRef="#br0" timeOffset="545.439">313 44 496,'0'0'1025,"0"0"-577,0 0 160,0 0 401,0 0 79,0 0-223,29 193-241,-27-152-480,-2-2 480,0-2-512,0-4 32,0-3 112,0-3-112,0-4-15,0-3-129,0-10-673,0-10-159,2 0-2322</inkml:trace>
  <inkml:trace contextRef="#ctx0" brushRef="#br0" timeOffset="806.404">580 260 1617,'0'0'960,"0"0"-202,0 0-64,0 0 85,0 0-102,4 25-373,13 74-85,-16-97-198,-1-1 0,0 0 1,1 1-1,-1-1 0,1 1 0,0-1 0,-1 0 0,1 1 1,0-1-1,0 0 0,0 0 0,0 0 0,0 0 1,0 0-1,0 0 0,0 0 0,1 0 0,-1 0 0,0 0 1,0-1-1,1 1 0,-1 0 0,0-1 0,1 1 0,-1-1 1,1 0-1,-1 1 0,1-1 0,-1 0 0,1 0 1,-1 0-1,1 0 0,-1 0 0,1 0 0,-1 0 0,1-1 1,-1 1-1,1 0 0,-1-1 0,0 1 0,1-1 0,-1 0 1,0 1-1,1-1 0,-1 0 0,0 0 0,0 0 1,0 0-22,7-7 21,-1 0 0,0-1 0,0 0 0,-1 0 0,-1 0 1,1-1-1,-2 0 0,1 0 0,-1 0 0,-1-1 0,0 1 1,0-1-1,-1 0 0,0 0 0,-1 0 0,0-1-21,-1 8-51,1 0-1,-1 0 0,0 0 1,0 0-1,0 0 0,-1 0 0,1 0 1,-1 0-1,0 1 0,0-1 1,0 0-1,-1 0 0,1 1 1,-1-1-1,0 1 0,0-1 0,0 1 1,-1 0-1,1 0 0,-1 0 1,1 0-1,-1 0 0,0 1 1,0-1-1,0 1 0,-1 0 0,1 0 1,0 0-1,-1 0 0,0 0 1,1 1-1,-1 0 0,0 0 1,0 0-1,1 0 0,-1 0 1,-1 1 50,-53-6 546,53 18-2487,5-7-46</inkml:trace>
  <inkml:trace contextRef="#ctx0" brushRef="#br0" timeOffset="1562.935">1136 1 1441,'0'0'667,"0"0"-168,0 0 362,0 0 33,0 0-280,-16 1-257,-53 9-47,66-9-282,-1 0 0,1 1 1,-1 0-1,1-1 0,-1 1 1,1 0-1,0 1 0,0-1 1,0 0-1,0 1 0,0 0 1,1 0-1,-1 0 0,1 0 1,0 0-1,0 0 0,0 1 1,0-1-1,0 0 0,0 3-28,-4 7 5,-2 2 82,1 1 1,1 0-1,1 0 1,0 1-1,1 0 1,1 0-1,1 0 1,0 0 0,1 0-1,1 0 1,1 14-88,0-26 38,0 1 1,0-1 0,0 0-1,1 0 1,0 0 0,0 0 0,0 0-1,0 0 1,1 0 0,0-1-1,0 1 1,0-1 0,0 0 0,1 0-1,0 0 1,0 0 0,0-1-1,0 1 1,0-1 0,1 0 0,-1 0-1,1-1 1,0 0 0,0 1-1,0-2 1,0 1 0,0 0 0,0-1-1,1 0 1,-1 0 0,0-1-1,1 1 1,-1-1 0,0-1 0,1 1-1,-1-1 1,0 1 0,1-2-1,-1 1 1,0 0 0,0-1 0,0 0-1,0 0 1,0-1 0,0 1-1,-1-1 1,1 0 0,-1 0-1,0-1-38,3-2-77,-1 1 0,-1-2 0,1 1 0,-1-1 0,0 1 0,0-1 0,-1-1 0,0 1 0,0-1 0,-1 1 0,0-1 0,0 0 0,-1 0-1,0 0 1,0-1 0,-1 1 0,0 0 0,-1-6 77,-2 10-124,0 1 0,0-1 1,0 1-1,-1 0 0,0 0 0,0 0 0,0 0 0,0 0 0,0 1 0,0-1 0,-1 1 0,1 0 1,-1 0-1,1 0 0,-1 0 0,0 1 0,0-1 0,0 1 0,0 0 0,0 0 0,0 1 1,-3-1 123,-1-1 79,-50-12-21,90 15 241,-17 4-73,1-1 0,-1 0 0,1-2 0,0 0 0,0 0 0,0-1 0,0-1 0,0-1 0,0 0 0,0-1 0,-1-1 0,1 0-1,8-4-225,-24 7-7,-1 0-1,1 0 0,0 0 0,0-1 0,-1 1 0,1 0 0,0 0 0,0 0 0,0 0 0,-1 0 0,1-1 0,0 1 0,0 0 0,0 0 0,-1 0 0,1-1 0,0 1 0,0 0 0,0 0 0,0-1 0,0 1 0,0 0 0,0 0 0,0-1 0,-1 1 0,1 0 0,0 0 0,0-1 0,0 1 0,0 0 0,0 0 0,0-1 0,0 1 0,1 0 0,-1 0 0,0-1 0,0 1 0,0 0 8,-44 0-907,32 0-148,8 3 1017,0 1 0,0-1 0,1 1-1,-1 0 1,1 0 0,0 1 0,0-1-1,0 1 1,0-1 0,1 1 0,0 0-1,0 0 1,0 0 0,1 0-1,-1 0 1,1 0 0,1 1 0,-1-1-1,1 0 1,0 0 0,0 1 0,0-1-1,1 0 1,-1 1 0,2 2 38,-2-5 9,14 226 3964,-10-228-4400,-4-11-1166</inkml:trace>
  <inkml:trace contextRef="#ctx0" brushRef="#br0" timeOffset="1836.486">1535 512 288,'0'0'3138,"0"0"-1362,0 0-111,0 0-704,0 0-49,0 0-208,31 90-608,-29-86 225,0-2-321,-2-2-481,0-2-783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5:05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2465,'0'0'2321,"0"0"-32,0 0-608,0 0-32,0 0-977,0 0-208,306-24 193,-276 20-337,-10 1-48,-7 1-272,-9 2 96,-4 0-272,0 0 176,0 0-496,0 0 79,-6 0-1119,-16 0-1986,-4 0-2257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5:05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1281,'0'0'1600,"0"0"-271,0 0-561,0 0-159,0 0 335,0 0-736,13 209 128,-13-200 64,0-7-320,0-2 49,-2 0-129,-18-13-1169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5:0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106 319 1409,'0'0'995,"0"0"-464,0 0-139,0 0 200,0 0-269,0 0-123,-1 15 59,-1 87 1291,5-171 3808,6-35-4193,3-80-2288,-12 184 1237,0 0-87,0 0-6,0 0-79,0 0-92,-3 20 9,-20 146 349,23-160-206,0-1 0,1 1 0,-1-1 0,1 1 0,0-1 0,0 1 0,1-1 0,0 0 0,0 0 0,0 0 0,0 0 0,1 0 0,0 0 0,0-1 0,0 1 0,1-1 0,-1 0 0,1 0 0,0 0 0,0 0 0,1-1-1,-1 1 1,1-1 0,-1-1 0,1 1 0,0 0 0,4 0-2,101 32-389,-109-33 364,-1 0 0,1-1 1,-1 1-1,0-1 0,0 1 1,0 0-1,0-1 0,0 1 1,0 0-1,0-1 0,0 1 1,-1-1-1,1 1 0,-1-1 1,1 1-1,-1-1 0,0 1 1,1-1-1,-1 1 0,0-1 1,0 1-1,0-1 0,0 0 0,0 0 1,0 0-1,0 0 0,-1 1 1,1-1-1,0-1 0,-1 1 1,1 0-1,-1 0 0,1 0 1,-1-1-1,1 1 0,-1-1 1,1 1-1,-1-1 0,0 0 25,-5 6-48,-29 22 200,19-13-91,0 0 1,-1-2 0,0 0-1,-1-2 1,-1 0 0,1 0 0,-2-2-1,-5 1-61,25-9-37,0 0-1,0-1 0,0 1 1,-1-1-1,1 0 1,0 1-1,0-1 0,-1 0 1,1 0-1,0 1 0,0-1 1,-1 0-1,1 0 1,0 0-1,0-1 0,-1 1 1,1 0-1,0 0 0,0-1 1,-1 1-1,1-1 1,0 1-1,0-1 0,0 1 1,0-1-1,0 0 0,0 0 1,0 1-1,0-1 1,0 0-1,0 0 0,0 0 1,0 0-1,1 0 0,-1 0 1,0 0-1,1 0 1,-1-1-1,1 1 0,-1 0 1,1 0-1,-1 0 0,1-1 1,0 1-1,0 0 1,0 0-1,0-1 0,0 1 1,0 0-1,0 0 0,0-1 1,0 1-1,0 0 1,1 0-1,-1-1 0,0 1 1,1 0-1,0-1 38,-1-39-4226</inkml:trace>
  <inkml:trace contextRef="#ctx0" brushRef="#br0" timeOffset="263.466">455 298 784,'0'0'1297,"0"0"-273,0 0-63,0 0-465,0 0 176,0 0-464,2 123-111,0-119 351,-2 0-432,3-2 128,-3 0-48,2-2-96,-2 2 0,0-2-352,2 0-353,2-14-127</inkml:trace>
  <inkml:trace contextRef="#ctx0" brushRef="#br0" timeOffset="2586.421">611 52 480,'0'0'990,"0"0"-11,0 0 384,0 0-274,0 0-193,-12-10 6929,-15-10-7441,-11-1-485,37 21 29,1 0 115,0 0-91,-5 12-489,-11 36 491,3 1 0,1 0 0,3 1 0,-2 42 46,8 185 427,3-276-184,0-1-147,0 0 53,-11-98 294,4-303-3241,7 400 2899,0 1 32,0 0 52,0-2-47,3 332 28,-3-328-68,1-2-63,-3 0-2068,-13 0-6744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5:0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24 992,'0'0'3437,"0"0"-1586,0 0-1005,0 0 421,0 0-645,-16-4-355,-113-15 189,126 21-475,0-1-1,0 2 1,0-1 0,0 0 0,1 0 0,-1 1-1,1 0 1,-1-1 0,1 1 0,0 0 0,0 0 0,0 1-1,0-1 1,1 0 0,-1 0 0,1 1 0,0-1-1,0 1 1,0-1 0,0 1 0,1 0 0,0-1-1,-1 1 1,1-1 0,0 1 0,1 1 19,-6 384 355,28-245-8,-20-173-2215,-3-15-1675</inkml:trace>
  <inkml:trace contextRef="#ctx0" brushRef="#br0" timeOffset="173.26">106 274 144,'0'0'3250,"0"0"-1025,0 0-929,0 0-704,0 0-447,0 0-81,209 4-64,-188-21-689,-3-7-863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2:41.9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 16 23 0,'-9'0'81'15,"2"-1"-47"-15,0-4 14 16,1 1-16-16,2 1 12 16,1 2 14-16,3 1-2 15,0-2-12-15,0 2-14 16,0 0-22-16,0 0-8 16,0 0-4-16,0 0-17 15,3 0 15-15,18 0 1 16,9 0 5-16,8 6 10 15,7 3-5-15,1-8 4 0,6 7-9 16,2-4 2 0,0-1-1-16,5 0 2 0,0 4-2 15,-3-2 6-15,1 2-7 16,-6-1 0-16,-2-3 0 16,-5 1 2-16,1 2 7 15,-7-1-9-15,1-2-4 16,-3 1 3-16,0 1 1 15,-4-4 0-15,3 1 5 16,-2-2 0-16,3 0 8 16,-1 0-9-16,3 0 14 15,0 2-2-15,2-2-10 0,3 0 1 16,3 0-2 0,1 0-3-16,-1 0 7 0,0 2-9 15,0 1 4-15,-4 5-4 16,4-5 0-16,1-2 0 15,2 3-2-15,1 1 4 16,2 1 5-16,-2 1-7 16,-3-2 0-16,-1 1 1 15,-5-2-1-15,2 0 0 16,-1-2 1-16,2-2 1 16,-1 2 3-16,3-2-1 15,0 2-4-15,5 0 6 16,1-2-5-16,1 0 6 15,-2 0-7-15,-1 0 0 0,-2 4 2 16,0-4-2-16,-5 5 0 16,1-5 9-1,-1 0-9-15,-4 1-5 0,0-1 5 16,-2 0 1-16,3 0 4 16,-4 0-2-16,1 0-2 15,0 0-1-15,0 0 3 16,1 0-3-16,-3 0 0 15,5 2 2-15,-4 2 2 16,4-2-4-16,-3 4 0 16,4-4 3-16,4 0-3 15,1-1 0-15,9 1 2 16,0 0 7-16,4-2-1 0,0 0-8 16,-2 0 0-16,-1 0 4 15,-2 0-4-15,0 0 1 16,1 0-3-16,-1 0 6 15,5 0 1-15,0-5-5 16,-1 1 0-16,1-4 7 16,-3 4-5-16,-2-2-2 15,-4 3 0-15,-3 0 4 16,-2-1-4-16,-2 2 0 16,-2 2 0-16,1-2 3 15,1 1-3-15,-2-3-2 16,1 0 1-16,-1-2 2 15,-1 2-1-15,5 0 0 16,-5-1 0-16,1 1 5 16,-1-1-1-16,-1 5-3 0,-2-4-2 15,2 0 2-15,-1 4 1 16,7-5-2-16,1 5-1 16,1-4 0-16,3 2 2 15,0 2 1-15,-4 0-2 16,-3 0 4-16,-5 0-10 15,7 0 7-15,-7 0-1 16,1 0 1-16,0 0 0 16,-2 0 4-16,3 0-5 15,-1 0 1-15,-1 2-1 16,1-1 0-16,-2-1 0 16,-1 3 2-16,-5-3-2 0,-2 0 0 15,-5 1 0-15,-5-1 2 16,-6 4-2-16,-2-4 0 15,-4 0 0-15,-5 0 1 16,1 0 0-16,-2 0-2 16,2 3 1-16,-2-3 0 15,-1 1 1-15,3-1-1 16,-3 2 0-16,0-2 3 16,0 0-1-16,0 0-1 15,0 0 0-15,0 0 0 16,0 0 4-16,0 0-4 15,0 0-1-15,0 0 15 16,0 0-7-16,0 0-1 0,0 0 7 16,0 0-5-16,0 0 6 15,0 0-2-15,0 0-4 16,0 0 17-16,0 0-12 16,0 0-8-16,0 0 2 15,0 0-7-15,0 0 14 16,0 0-15-16,0 0 1 15,0 0-1-15,0 0 0 16,0 0-3-16,0 0 3 16,0 0 2-16,0 0 1 15,0 0-3-15,0 0 0 16,0 0 1-16,0 0-1 0,0 0 1 16,0 0-2-16,0 0 2 15,0 0-2-15,0 0 0 16,0 0 1-16,0 0 0 15,0 0 0-15,0 0 0 16,0 0 1-16,0 0 1 16,0 0-4-16,0 0 2 15,0 0 0-15,0 0 5 16,0 0-2-16,0 0-3 16,0 0 0-16,0 0 1 15,0 0 8-15,0 0-7 16,0 0-1-16,0 0 14 15,0 0-15-15,0 0-1 0,0 0 1 16,0 0 2-16,0 0-2 16,0 0-2-16,0 0-1 15,0 0-2-15,0 0 5 16,0 0-29-16,0 0 16 16,0 0-9-16,0 0-18 15,0 2-54-15,0 3-53 16,-4 8-56-16,-29-3-87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5T07:42:5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3002 483 1088,'-11'14'6898,"9"60"-7063,2-58 975,2 993 2092,-1-936-2790,4 0 0,2 0 0,4 0 0,17 57-112,-20-120-40,-8-37-360,-1 15 104,1-53-1593,0-22-1368</inkml:trace>
  <inkml:trace contextRef="#ctx0" brushRef="#br0" timeOffset="562.452">3029 469 3650,'0'0'1077,"0"0"-415,0 0 53,0 0 411,0 0-203,90-4-267,296-9-181,-113 29 80,-209-7-403,308 36-200,67-14 48,-360-29-22,20-1-35,1 5-1,-1 4 0,23 8 58,-117-17 23,1-1 0,0 1-1,0-1 1,0 2-1,-1-1 1,1 1-1,-1-1 1,1 2 0,-1-1-1,0 0 1,1 1-1,-1 0 1,-1 1 0,1-1-1,0 1 1,-1-1-1,0 1 1,0 1-1,0-1 1,0 1 0,-1-1-1,1 1 1,-1 0-1,-1 0 1,1 1-1,0 2-22,-2 217 956,-74 545-4,85-529-635,-12-240-369,0 0 0,0 0 0,1 0 0,-1-1 0,0 1 0,-1 0 0,1 0 0,0 0 0,0 0 0,0-1 0,0 1 0,0 0 0,-1 0-1,1-1 1,0 1 0,-1 0 0,1 0 0,-1-1 0,1 1 0,-1 0 0,1-1 0,-1 1 0,1-1 0,-1 1 0,0-1 0,1 1 0,-1-1 0,0 1 0,1-1-1,-1 1 1,0-1 0,0 0 0,1 1 0,-1-1 0,0 0 0,0 0 0,1 0 0,-1 0 0,0 0 0,0 0 0,0 0 0,0 0 0,1 0 0,-1 0-1,0 0 1,0 0 0,0 0 0,1-1 0,-1 1 0,0 0 0,0-1 0,0 1 52,-8 0-742,-36 0-3711</inkml:trace>
  <inkml:trace contextRef="#ctx0" brushRef="#br0" timeOffset="1310.596">3048 1929 4354,'0'0'515,"0"0"264,0 0-112,29-2 344,322-6 1908,272 24-2071,226 5-805,-795-21-14,476 61 1513,-514-59-1254,-15-2-13,-1 0-150,0 0-36,0 0 140,0 0 214,0 0-152,0 0-219,-32-10-1011,1-16-1289,-12-13-4050</inkml:trace>
  <inkml:trace contextRef="#ctx0" brushRef="#br0" timeOffset="2001.813">3901 583 3378,'0'0'2833,"0"0"-1702,0 0-579,0 0-157,0 0-144,-12 20 357,-190 318 755,-68 18-378,233-310-913,-4 9-1614,41-54-1329</inkml:trace>
  <inkml:trace contextRef="#ctx0" brushRef="#br0" timeOffset="2267.262">4183 862 2161,'0'0'1617,"0"0"-737,0 0 161,0 0-81,0 0 257,0 0-321,-386 441-384,347-399 241,11-9-657,8-8-16,7-3-160,11-7-208,2-5-785,0-6-1344,9-4-1713</inkml:trace>
  <inkml:trace contextRef="#ctx0" brushRef="#br0" timeOffset="2532.836">4503 1036 1889,'0'0'1697,"0"0"-545,0 0-95,0 0 543,0 0-543,0 0-433,-343 553 16,325-510-560,16-14-15,2-11-65,9-16-1313,25-2-2513</inkml:trace>
  <inkml:trace contextRef="#ctx0" brushRef="#br0" timeOffset="2800.056">4670 1565 4834,'0'0'1169,"0"0"-465,0 0 513,0 0-1121,0 0-32,0 0-64,-178 229-1137,165-229-2705</inkml:trace>
  <inkml:trace contextRef="#ctx0" brushRef="#br0" timeOffset="4034.588">1064 1259 2001,'0'0'814,"0"0"-203,0 0 53,0 0 358,0 0-75,-23-2 229,-68-7 142,263 5 990,362-73-806,-195 41-1353,1 14 1,21 15-150,-379-4-2617,-3-1-1201</inkml:trace>
  <inkml:trace contextRef="#ctx0" brushRef="#br0" timeOffset="4309.581">2447 889 48,'0'0'3180,"0"0"-824,0 0-793,0 0-191,0 0-524,46 31-213,145 95 181,-106-65-295,-84-57-502,0 0 0,0 0 1,0-1-1,0 1 1,0 0-1,-1 0 1,0 0-1,0 0 1,0 0-1,0 0 0,0-1 1,-1 1-1,0 0 1,0 0-1,0 0 1,0-1-1,-1 1 1,1-1-1,-1 1 0,0-1 1,0 1-1,0-1 1,0 0-1,-1 0 1,0 0-1,1 0 1,-1-1-1,0 1 1,0-1-1,0 1 0,-1-1 1,1 0-1,0 0 1,-1-1-1,1 1 1,-1-1-1,0 1 1,1-1-1,-3 0-19,0 3 58,-29 17-594,-1-1-1,0-2 1,-2-1 0,0-3 0,0 0-1,-21 2 537,-13 1-3126</inkml:trace>
  <inkml:trace contextRef="#ctx0" brushRef="#br0" timeOffset="5185.585">74 0 5378,'0'0'2418,"0"0"-2018,0 0 0,0 0 320,0 0-416,0 0 737,46 0-449,-29 0-320,-4 0 369,-4 8-641,-1 6-353,-3 9 17,-5 11-656,0 3-225,-7-6-4593</inkml:trace>
  <inkml:trace contextRef="#ctx0" brushRef="#br0" timeOffset="5389.787">0 372 3554,'0'0'1072,"0"0"-223,0 0-417,0 0 592,0 0-656,0 0 1,2 287 63,7-260-320,0-9 16,2-7-128,2-11-961,0-5-671,0-33-4115</inkml:trace>
  <inkml:trace contextRef="#ctx0" brushRef="#br0" timeOffset="5810.8">322 374 2001,'0'0'2230,"0"0"-762,0 0-415,0 0 135,0 0-263,2 30-90,13 143-544,-15-162-581,2-28-1317,32-75-3278,51-33 1921,-84 123 3090,0 1-1,0-1 1,1 1-1,-1-1 1,0 1-1,1 0 1,-1 0-1,1-1 0,0 1 1,-1 0-1,1 0 1,0 0-1,-1 1 1,1-1-1,0 0 1,0 1-1,0-1 0,0 1 1,0 0-1,0-1 1,0 1-1,-1 0 1,1 0-1,0 0 1,0 0-1,0 1 0,0-1 1,0 1-1,0-1 1,0 1-1,0-1 1,-1 1-1,1 0 1,0 0-1,-1 0 0,1 0 1,0 0-1,-1 0 1,1 1-1,-1-1 1,0 0-1,1 1 1,-1-1-1,0 1 0,0-1 1,0 1-1,0 0 1,0 0-1,0 0-125,72 149 3906,-65-152-6838,-3-15-64</inkml:trace>
  <inkml:trace contextRef="#ctx0" brushRef="#br0" timeOffset="6103.146">847 248 2577,'0'0'1233,"0"0"50,0 0-219,0 0 252,0 0 258,2 29-600,9 186 207,17 288 916,-65-756-9503,22 156 4778</inkml:trace>
  <inkml:trace contextRef="#ctx0" brushRef="#br0" timeOffset="6389.981">853 213 1649,'0'0'2849,"0"0"-1568,0 0-97,0 0-191,0 0-209,0 0-304,111 131 433,-111-92-833,0-2 144,-4-1 128,-11-5-224,-3-8 176,3-3-304,4-10-32,5-8-416,1-2 112,5-8-1953,0-24-2001</inkml:trace>
  <inkml:trace contextRef="#ctx0" brushRef="#br0" timeOffset="6689.279">1142 305 2193,'0'0'2473,"0"0"-1040,0 0-177,0 0 36,0 0-311,-1 28-274,-4 125-237,5-152-493,1 0 0,0 0 1,0 0-1,0 0 0,0 0 0,0 0 1,0 0-1,0-1 0,1 1 0,-1 0 0,0-1 1,0 1-1,1-1 0,-1 1 0,0-1 1,1 1-1,-1-1 0,0 0 0,1 0 1,-1 1-1,1-1 0,-1 0 0,0-1 0,1 1 1,-1 0-1,1 0 0,-1 0 0,0-1 1,1 1-1,-1-1 0,0 1 0,0-1 1,1 0-1,-1 1 0,0-1 0,0 0 0,0 0 1,0 0-1,0 1 0,0-1 0,0-1 1,0 1-1,0 0 23,72-72-2239,-50 106 3677,-22-27-1213,0-3-210,-1 0 0,0 0 0,1 0 0,0 0 0,-1 0 0,1 0 0,1-1 0,-1 1 0,0 0 0,1 0 0,-1-1 0,1 1 0,0-1 0,-1 1 0,1-1 0,1 0 0,-1 0 0,0 0 1,0 0-1,1 0 0,-1 0 0,1-1 0,0 1 0,-1-1 0,1 0 0,0 0 0,0 0 0,0 0 0,0 0 0,0 0 0,0-1 0,0 0 0,0 1 0,0-1 0,0 0 0,0 0 0,0-1 0,0 1 0,3-2-14,2-3-210,-1-2 0,1 1 0,-1-1 0,0 0 0,-1 0 0,0-1 0,0 0 1,-1 0-1,1-1 0,-2 1 0,2-6 209,4-3-562,24-44-1792,-1-5-412</inkml:trace>
  <inkml:trace contextRef="#ctx0" brushRef="#br0" timeOffset="6968.192">1620 106 176,'0'0'1830,"0"0"-664,0 0-203,0 0 433,0 0-57,-4 28 37,-9 91-223,11 61 1045,4-173-2112,-1 0-1,1-1 0,0 1 1,1-1-1,0 1 1,0-1-1,0 0 0,0 0 1,1-1-1,0 1 1,1-1-1,-1 0 0,1 0 1,0 0-1,1 1-85,59 21-1881,-60-54-2665,-5-6-256</inkml:trace>
  <inkml:trace contextRef="#ctx0" brushRef="#br0" timeOffset="7236.316">1368 252 2961,'0'0'3330,"0"0"-3218,0 0 336,0 0 801,0 0-129,0 0-79,160 36-561,-97-36-448,13 0 144,0 0-176,-6 0-1569,-9 0-2465</inkml:trace>
  <inkml:trace contextRef="#ctx0" brushRef="#br0" timeOffset="7820.467">5503 1237 5122,'0'0'1268,"0"0"-796,0 0-96,0 0 155,0 0 525,48 0 214,309 0 411,327 0 613,-467-18-2512,-216 17 173,0 0 0,0 0 0,0 0 0,-1-1 0,1 1 0,0 0 0,-1-1 0,1 1 0,-1-1 0,0 1 0,0-1 0,1 1 1,-1-1-1,0 1 0,0-1 0,0 1 0,0 0 0,-1-1 0,1 1 0,0-1 0,-1 1 0,1-1 0,0 1 0,-1 0 0,0-1 0,1 1 1,-1 0-1,0-1 0,0 1 0,0 0 0,0 0 0,0 0 0,0 0 0,0 0 0,0 0 0,0 0 0,0 0 0,-1 0 0,1 0 0,0 1 0,0-1 1,-1 1-1,1-1 0,-2 0 45,0-2-272,-55-61-4773,30 31 696</inkml:trace>
  <inkml:trace contextRef="#ctx0" brushRef="#br0" timeOffset="8103.814">6589 956 1088,'0'0'2498,"0"0"-658,0 0-479,0 0 528,0 0-1041,0 0-159,343 170-113,-306-151-240,-16-3-208,-14 1-128,-7 5 0,-15 11 240,-37 10-16,-24 8-224,-20-2-32,-6-4-2321,9-18-1408,19-19-49</inkml:trace>
  <inkml:trace contextRef="#ctx0" brushRef="#br0" timeOffset="9259.506">6517 219 2497,'0'0'1169,"0"0"-614,0 0-24,0 0 103,0 0-180,0 0-150,-1 2 222,-7 16-265,1 0 1,1 0-1,1 0 0,0 1 1,2 0-1,0 0 0,1 0 1,1 0-1,0 0 1,2 0-1,1 8-261,-2 4 91,-1-26-50,1-1-1,0 1 0,0 0 0,0-1 1,1 1-1,-1 0 0,1-1 0,0 1 0,1-1 1,-1 1-1,1-1 0,-1 1 0,1-1 1,1 0-1,-1 0 0,1 0 0,-1 0 0,1 0 1,0-1-1,1 1 0,-1-1 0,0 0 1,1 0-1,0 0 0,0 0 0,0-1 0,0 0 1,0 1-1,0-2 0,1 1 0,-1 0 1,1-1-1,-1 0 0,1 0 0,-1 0 0,1 0 1,0-1-1,-1 0 0,4 0-40,-3-4 17,0-1-1,0 1 1,0-1 0,-1 0-1,0-1 1,0 1 0,0-1-1,-1 0 1,1 1 0,-1-2-1,-1 1 1,1 0-1,-1 0 1,0-1 0,-1 1-1,0-1 1,0 0 0,0 1-1,-1-1 1,0 0 0,0 0-17,0-130-902,-1 133 897,0 0 1,-1 1-1,1-1 0,0 0 1,-1 1-1,0-1 0,0 1 1,0-1-1,0 1 0,-1 0 1,1 0-1,-1 0 0,0 0 1,0 1-1,0-1 0,0 1 1,0 0-1,-1-1 0,1 1 1,-1 1-1,1-1 0,-1 1 1,0-1-1,1 1 0,-1 0 1,0 0-1,0 1 0,0-1 1,0 1-1,0 0 0,0 0 0,-2 0 5,-1 15-3849,14-10 1405</inkml:trace>
  <inkml:trace contextRef="#ctx0" brushRef="#br0" timeOffset="9649.218">6854 291 1713,'0'0'1945,"0"0"-641,0 0-343,0 0-289,0 0-61,1 30-69,4 92-318,-5-120-216,-1 0 1,0 0 0,1 0-1,-1 0 1,1 1 0,-1-1-1,1 0 1,0 0 0,0 0 0,0 0-1,0 1 1,1-1 0,-1 0-1,0 0 1,1 0 0,0 0-1,-1 0 1,1 1 0,0-1-1,0-1 1,0 1 0,0 0 0,1 0-1,-1 0 1,0 0 0,1-1-1,-1 1 1,1-1 0,0 1-1,-1-1 1,1 0 0,0 0-1,0 1 1,0-1 0,0 0 0,0-1-1,0 1 1,0 0 0,0-1-1,0 1 1,1-1 0,-1 1-1,0-1 1,1 0-9,49-47-1668,34-82-2926,-85 129 4663,0 0 0,0 1 1,0-1-1,0 0 1,0 1-1,0-1 1,0 1-1,-1 0 0,1-1 1,0 1-1,0 0 1,0-1-1,-1 1 1,1 0-1,0 0 0,-1 0 1,1-1-1,0 1 1,-1 0-1,0 0 1,1 0-1,-1 0 0,1 0 1,-1 0-1,0 0 1,0 0-1,1 0 1,-1 0-1,0 0 0,0 0 1,0 1-1,0-1 1,-1 0-1,1 0 1,0 0-1,0 0 0,0 0 1,-1 0-1,1 0 1,-1 0-1,1 0 1,-1 0-1,1-1 0,-1 1 1,1 0-1,-1 0 1,0 0-70,1 10 512,0-1-321,-1-3-81,1 1 0,0-1 0,0 1 0,1-1 0,0 1 0,0-1 0,1 0 0,0 1 0,0-1 0,0 0 1,1 0-1,0 0 0,1-1 0,0 1 0,0-1 0,0 0 0,5 6-110,-4-12-130,-1 1 0,1-1 1,0 0-1,-1 0 0,1 0 0,0-1 1,-1 1-1,1-1 0,-1-1 0,1 1 0,-1 0 1,0-1-1,1 0 0,-1 0 0,0 0 1,0-1-1,0 1 0,0-1 0,-1 0 0,1 0 1,-1-1-1,0 1 0,0 0 0,0-1 1,0 0-1,-1 0 0,1 0 0,-1 0 1,0 0-1,0 0 0,0-1 0,-1 1 0,1-4 130,6-4-610,20-34-2426</inkml:trace>
  <inkml:trace contextRef="#ctx0" brushRef="#br0" timeOffset="9929.993">7329 145 816,'0'0'1654,"0"0"-717,0 0-468,0 0 190,0 0-85,-7 22 82,-19 74 355,18 90 1487,7-182-2457,1 1 0,0-1 1,0 0-1,0 0 0,1 1 0,-1-1 1,1 0-1,0 0 0,0 0 1,1 0-1,-1 0 0,1 0 1,0 0-1,0 0 0,0-1 1,0 1-1,1-1 0,-1 1 0,1-1 1,0 0-1,0 0 0,0 0 1,1-1-1,-1 1 0,1-1 1,-1 0-1,1 0 0,0 0 1,0 0-1,0 0 0,0-1-41,4-15-2921,-7-11-6</inkml:trace>
  <inkml:trace contextRef="#ctx0" brushRef="#br0" timeOffset="10182.806">7114 206 1681,'0'0'1488,"0"0"241,0 0-224,0 0-256,0 0 319,0 0-927,154 70-545,-110-70 672,3 0-768,3-14-448,-4-3-1745,-11 1-2481</inkml:trace>
  <inkml:trace contextRef="#ctx0" brushRef="#br0" timeOffset="10446.87">7668 174 2321,'0'0'1587,"0"0"-586,0 0 280,0 0 202,0 0-69,0 52-307,0 169-459,-2-112 210,6-1-1,4 0 0,16 73-857,-18-162-108,-5-48-626,-1 25 605,-3-219-7373,-1 127 5554</inkml:trace>
  <inkml:trace contextRef="#ctx0" brushRef="#br0" timeOffset="10709.679">7718 247 2065,'0'0'1998,"0"0"-146,0 0-297,0 0-141,0 0-381,15-1-36,50 3-567,-63-2-408,0 1-1,0 0 1,0 0 0,0 0-1,0 0 1,-1 0 0,1 0-1,0 0 1,0 1 0,-1-1-1,1 1 1,-1-1 0,1 1-1,-1 0 1,1-1 0,-1 1-1,0 0 1,0 0 0,0 0-1,0 0 1,0 0 0,-1 0-1,1 0 1,0 0 0,-1 0-1,0 0 1,1 1 0,-1-1-1,0 0 1,0 0 0,0 0-1,-1 0 1,1 2-22,0 4 3,1 0 12,0 1 0,0 0 0,-1-1 0,0 1 0,-1 0 0,0-1 0,0 1 0,-1-1 1,0 1-1,0-1 0,-1 0 0,0 0 0,-1 0 0,0 0 0,0 0 0,-1-1 1,1 0-1,-2 0 0,1 0 0,-1-1 0,0 1 0,0-1 0,-1-1 0,-1 2-15,-12 2-750,8-12-2739,11-13-918</inkml:trace>
  <inkml:trace contextRef="#ctx0" brushRef="#br0" timeOffset="11020.3">7978 260 3105,'0'0'2119,"0"0"-420,0 0-23,0 0-737,0 0-342,-1 27 68,-4 121-212,4-147-476,1 0-1,0 0 1,0 0-1,0 0 1,0 0-1,0 0 1,0 0-1,0 0 1,0-1-1,0 1 0,0 0 1,0 0-1,0 0 1,1 0-1,-1 0 1,0 0-1,1-1 1,-1 1-1,1 0 1,-1 0-1,1 0 1,-1-1-1,1 1 1,0 0-1,-1-1 1,1 1-1,0-1 1,-1 1-1,1-1 1,0 1-1,0-1 1,0 1-1,-1-1 1,1 1-1,0-1 1,0 0-1,0 0 1,0 0-1,0 1 1,0-1-1,-1 0 0,1 0 1,0 0-1,0 0 1,0 0-1,0 0 1,0-1-1,0 1 1,0 0-1,0 0 1,-1-1-1,1 1 1,0 0-1,0-1 1,0 1-1,-1-1 1,1 1-1,0-1 1,0 0-1,-1 1 1,1-1-1,0 0 1,-1 1-1,1-1 1,-1 0-1,1 0 1,-1 1-1,0-1 1,1 0-1,-1 0 24,90-164-2028,-89 165 2506,-1 0 450,0 0-245,0 0-320,0 11 219,-1 9-520,0-15-25,0 0 1,1 1 0,0-1 0,0 0 0,0 1-1,0-1 1,1 0 0,0 1 0,0-1 0,1 0-1,-1 0 1,1 0 0,0 0 0,0 0 0,1 0-1,-1-1 1,3 4-38,-2-7-72,-1-1-1,1 0 1,-1 1 0,1-1-1,-1 0 1,1 0-1,0-1 1,-1 1-1,1 0 1,-1-1 0,0 0-1,1 1 1,-1-1-1,1 0 1,-1 0 0,0 0-1,0-1 1,1 1-1,-1 0 1,0-1 0,0 0-1,0 1 1,-1-1-1,1 0 1,0 0 0,-1 0-1,1 0 1,-1 0-1,0 0 1,1-1-1,-1 1 73,2-1-89,122-184-5530,-106 141 3071</inkml:trace>
  <inkml:trace contextRef="#ctx0" brushRef="#br0" timeOffset="11257.169">8354 79 608,'0'0'2449,"0"0"-570,0 0-521,0 0-678,0 0-69,-1 4 104,-29 228 2259,48-115-2046,-17-114-969,0 0 0,1 1 0,-1-1 0,1 0 0,-1 0 0,1 0 0,0 0 0,0 0-1,1 0 1,-1-1 0,0 1 0,1-1 0,0 1 0,-1-1 0,1 0 0,0 0 0,0 0 0,0-1 0,1 1 0,-1-1 0,0 0-1,0 1 1,1-1 0,-1-1 0,1 1 0,-1-1 0,1 1 0,-1-1 0,1 0 0,-1 0 0,1 0 0,1-1 41,14-29-4861,-19-4-814</inkml:trace>
  <inkml:trace contextRef="#ctx0" brushRef="#br0" timeOffset="11430.159">8234 114 3554,'0'0'2897,"0"0"-2673,0 0 400,0 0 801,0 0-337,0 0 625,115 78-1200,-84-64-433,1-3 432,5-1-512,2-4-240,-4-6-1185,-13-4-3761</inkml:trace>
  <inkml:trace contextRef="#ctx0" brushRef="#br0" timeOffset="12303.779">875 1194 3586,'0'0'2206,"0"0"-1158,0 0 97,0 0 357,0 0-752,0 3-321,34 199 1156,15 133 330,-30-301-2155,-11-56-2753,-5-18-353</inkml:trace>
  <inkml:trace contextRef="#ctx0" brushRef="#br0" timeOffset="12570.705">990 1303 1969,'0'0'2353,"0"0"-208,0 0-496,0 0-577,0 0 369,0 0-1217,63 333-64,-59-306 352,-1-6-224,-3-5-128,0-4-160,-7-2-608,-17-3-736,-8-5-3747</inkml:trace>
  <inkml:trace contextRef="#ctx0" brushRef="#br0" timeOffset="12852.838">608 1653 752,'0'0'3303,"0"0"-758,0 0-706,0 0-223,0 0-487,29 47-441,89 147 217,-55-89-372,-62-104-513,0 1-1,0 0 0,1-1 1,-1 1-1,1-1 1,-1 1-1,1-1 0,-1 0 1,1 0-1,0 0 1,0 0-1,-1 0 1,1 0-1,0 0 0,0 0 1,0-1-1,0 1 1,0-1-1,0 1 0,0-1 1,0 0-1,0 0 1,0 0-1,0 0 1,0 0-1,0 0 0,0-1 1,0 1-1,0-1 1,0 1-1,0-1 0,0 0 1,0 0-1,0 0 1,0 0-1,-1 0 1,1 0-1,0 0 0,-1-1 1,1 1-1,0-1-19,60-70 307,-57 64-188,170-270-2301,-174 276 2061,20-23-2041,-2 18-2809,-16 7 371</inkml:trace>
  <inkml:trace contextRef="#ctx0" brushRef="#br0" timeOffset="13605.674">393 2159 208,'0'0'4528,"0"0"-2901,0 0-1232,0 0 98,0 0 844,-2 34-64,-13 209 410,13 78 494,-1-336-2681,0-1 0,0 0 0,-1 1 0,-1 0 0,-1 0 0,0 0 0,-1 1 0,-1 0 0,0 0 0,0 1 0,-4-3 504,9 11-106,-1 0 0,0 0-1,0 1 1,0-1 0,-1 1 0,0 0 0,0 0-1,0 1 1,0-1 0,0 1 0,-1 0 0,1 0-1,-1 1 1,0 0 0,0 0 0,0 0 0,0 1-1,0 0 1,0 0 0,0 0 0,0 1 0,0 0-1,-1 0 1,1 0 0,0 1 0,-6 1 106,8 2 132,0 0-1,1 0 1,-1 0 0,1 1-1,0-1 1,0 1 0,0 0 0,1 0-1,-1 0 1,1 0 0,1 0-1,-1 0 1,1 1 0,-1-1 0,2 0-1,-1 1 1,0-1 0,1 1-1,0-1 1,1 1 0,-1-1 0,1 1-1,0-1 1,1 3-132,-2 9 523,0 0-375,-1-11-94,0 0 0,0 0 1,1 0-1,0 1 1,0-1-1,0 0 0,1 0 1,0 0-1,0 0 1,1 0-1,0 0 0,0 0 1,0 0-1,0 0 1,1-1-1,0 1 0,0-1 1,1 0-1,0 0 1,-1 0-1,2 0 0,-1-1 1,0 0-1,1 0 1,5 4-55,-4-5-26,1 1 0,0-1 0,0 0 0,0-1 0,0 1 0,1-2 1,-1 1-1,0-1 0,1 0 0,-1 0 0,1-1 0,0 0 0,-1 0 0,1-1 1,-1 0-1,4-1 26,9-4-838,1-1 0,-1-1 1,0-1-1,0-1 0,-1 0 1,-1-1-1,0-1 0,1-2 838,47-34-3412</inkml:trace>
  <inkml:trace contextRef="#ctx0" brushRef="#br0" timeOffset="13978.543">730 2542 1601,'0'0'2057,"0"0"-299,0 0-227,0 0-482,0 0-209,-21 12-69,-65 42-96,82-51-591,0 0-1,1 0 1,-1 0-1,1 1 1,0 0-1,0-1 1,0 1-1,1 0 1,-1 1-1,1-1 1,0 0-1,0 1 1,0-1-1,1 1 1,0-1 0,0 1-1,0 0 1,0 0-1,1-1 1,0 1-1,0 0 1,0 0-1,0 0 1,1 2-84,0 8 276,-2-12-283,1-1 1,-1 1-1,1-1 0,0 1 1,-1-1-1,1 1 0,0-1 1,1 1-1,-1-1 0,0 1 1,1-1-1,0 1 0,-1-1 1,1 1-1,0-1 0,0 0 1,0 0-1,0 1 0,1-1 1,-1 0-1,1 0 0,-1 0 1,1 0-1,0 0 0,0-1 1,0 1-1,0-1 0,0 1 1,0-1-1,0 1 0,0-1 1,0 0-1,1 0 0,-1 0 1,1-1-1,-1 1 0,0 0 1,1-1-1,-1 1 0,1-1 1,-1 0-1,1 0 0,0 0 1,-1 0-1,1-1 0,1 1 7,2-4-225,-1 0 0,1 0 1,-1 0-1,0 0 0,0-1 0,0 0 0,-1 0 0,1-1 0,-1 1 0,-1-1 0,1 1 0,-1-1 1,0-1-1,0 1 0,-1 0 0,1-1 0,0-5 225,6-10-1123,28-53-64,-36 75 1534,-1 0 448,19 93 3100,16 27-2409,-35-119-1529,1-1 0,0 0 0,-1 1 0,1-1 0,0 0 0,0 0 0,0 0 0,-1 1 0,1-1 0,0 0 0,0 0 0,-1 0 0,1 0 0,0 0 0,0 0 0,0-1 0,-1 1 0,1 0 0,0 0 0,0-1 0,-1 1 0,1 0 0,0-1 0,-1 1 0,1 0 0,0-1 0,-1 1 0,1-1 0,0 1 0,-1-1 0,1 0 0,-1 1 0,1-1 0,-1 1-1,1-1 1,-1 0 0,0 0 0,1 1 0,-1-1 0,0 0 0,0 1 0,1-1 0,-1 0 0,0 0 0,0 0 0,0 1 0,0-1 0,0 0 0,0 0 0,0 0 0,0 0 43,0 0-63,59-167-6055,-39 98 2007</inkml:trace>
  <inkml:trace contextRef="#ctx0" brushRef="#br0" timeOffset="14250.173">994 2347 2161,'0'0'2297,"0"0"-811,0 0-715,0 0 147,0 0 816,0 19-616,0 334 2841,5-197-4298,-8-155-2033,-9-1-2334</inkml:trace>
  <inkml:trace contextRef="#ctx0" brushRef="#br0" timeOffset="14492.652">762 2474 4834,'0'0'1089,"0"0"-305,0 0 753,0 0 368,0 0-1233,0 0 96,111 0-271,-81 4-401,3 2-96,6 1-513,0 7-671,2 2-1073,-6 1-1793</inkml:trace>
  <inkml:trace contextRef="#ctx0" brushRef="#br0" timeOffset="14779.412">1301 2618 3217,'0'0'2121,"0"0"-242,0 0-244,0 0-613,0 0-643,7-19-8,22-61-294,-28 79-72,0 0-1,0 0 1,0 0 0,0 0 0,0 0 0,0 0-1,-1-1 1,1 1 0,0 0 0,-1 0-1,1-1 1,-1 1 0,1-1 0,-1 1-1,0-1 1,1 1 0,-1 0 0,0-1 0,0 1-1,0-1 1,0 1 0,0-1 0,0 1-1,-1-1 1,1 1 0,0-1 0,-1 1 0,1 0-1,-1-1 1,0 1 0,1 0 0,-1-1-1,0 1 1,0 0 0,0 0 0,0 0-1,0 0 1,0 0 0,0 0 0,0 0 0,0 0-1,0 0 1,-1 0 0,1 1 0,0-1-1,-1 0 1,1 1 0,0-1 0,-1 1 0,1-1-1,-1 1 1,1 0 0,0 0 0,-1 0-1,1 0 1,-1 0 0,1 0 0,-1 0-1,1 0 1,-1 0 0,1 1 0,-1-1 0,1 1-1,0-1 1,-1 1 0,1-1 0,0 1-1,-1 0 1,1-1 0,-1 2-5,-1-1 15,-5 3 88,1 0 0,0 1 0,-1 0 0,2 1 0,-1-1-1,1 1 1,-1 0 0,2 1 0,-1 0 0,1 0 0,0 0 0,0 0-1,1 1 1,0 0 0,1 0 0,-1 0 0,1 0 0,1 1-1,0-1 1,0 2-103,-3 110 1140,6-118-1175,0 0 0,0 1 1,0-1-1,0 0 1,1 0-1,-1 0 1,1 0-1,0 0 0,0 0 1,-1 0-1,1-1 1,0 1-1,0-1 1,1 1-1,-1-1 0,0 0 1,0 0-1,1 0 1,-1 0-1,1 0 1,-1 0-1,0-1 0,1 1 1,0-1-1,-1 1 1,1-1-1,-1 0 1,1 0-1,-1-1 1,1 1-1,-1 0 0,1-1 1,-1 1-1,1-1 1,-1 0-1,1 0 1,-1 0-1,0 0 0,0 0 1,1-1-1,-1 1 1,0-1-1,0 1 1,0-1-1,-1 0 0,2 0 35,90-150-1011,-77 171 3508,23 63-1580,1-44-3117,-26-35-2751</inkml:trace>
  <inkml:trace contextRef="#ctx0" brushRef="#br0" timeOffset="15044.114">1763 2749 9845,'0'0'3521,"0"0"-2384,0 0-913,0 0-192,0 0 512,0 0-544,17 12-80,-12-12-912,-1 0-6916</inkml:trace>
  <inkml:trace contextRef="#ctx0" brushRef="#br0" timeOffset="15796.791">7737 1007 6723,'0'0'2676,"0"0"-1686,0 0-142,1 39-218,2 130-25,-2-111-240,3-1 0,2 1 0,2-1 0,6 14-365,-2-71-3226,-2-21-613</inkml:trace>
  <inkml:trace contextRef="#ctx0" brushRef="#br0" timeOffset="16057.432">7978 1116 3009,'0'0'3074,"0"0"-1281,0 0-289,0 0 1,0 0-929,0 0-208,33 367 33,-29-341-289,-2-9 96,-2-1-208,0-4-400,-15-9-1,-20-3-2928,-10-7-3746</inkml:trace>
  <inkml:trace contextRef="#ctx0" brushRef="#br0" timeOffset="16273.232">7511 1411 416,'0'0'3055,"0"0"-875,0 0-529,0 0 3,0 0-400,34 49-304,104 153-361,-56-71 465,-81-129-1032,1 0 1,0 0-1,0 0 0,0 0 0,0 0 1,0 0-1,0 0 0,0-1 1,1 1-1,-1-1 0,1 1 0,-1-1 1,1 0-1,-1 0 0,1 0 0,0 0 1,-1-1-1,1 1 0,0-1 0,0 0 1,0 0-1,-1 0 0,1 0 0,0 0 1,0 0-1,-1-1 0,1 1 0,0-1 1,0 0-1,-1 0 0,1 0 0,-1 0 1,1 0-1,1-2-22,81-57 295,-83 59-290,36-33-183,110-78-259,-32 81-4145,-95 34 1426,-9 12-1775</inkml:trace>
  <inkml:trace contextRef="#ctx0" brushRef="#br0" timeOffset="16870.587">6936 2284 6051,'0'0'995,"0"0"-592,0 0-241,0 0 249,0 0 875,0 65-261,-2 210-441,2 55 537,4-276-1009,-2-84-1735,-3-28-2674,-4-15 276</inkml:trace>
  <inkml:trace contextRef="#ctx0" brushRef="#br0" timeOffset="17123.257">6895 2323 1857,'0'0'1270,"0"0"-30,0 0 222,0 0-208,0 0-120,31 1 131,98 7-852,-127-8-407,0 0 0,0 0 1,0 1-1,0-1 0,0 1 0,0-1 0,0 1 0,0 0 1,0 0-1,0-1 0,0 1 0,0 1 0,0-1 0,-1 0 0,1 0 1,0 1-1,-1-1 0,1 1 0,-1-1 0,0 1 0,1 0 0,-1-1 1,0 1-1,0 0 0,0 0 0,0 0 0,-1 0 0,1 0 0,0 0 1,-1 0-1,1 0 0,-1 0 0,0 0 0,0 0 0,0 0 0,0 0 1,0 1-1,0-1 0,-1 1-6,1 7 32,1 6 5,0-1 0,-2 0 0,0 0 0,-1 0 0,0 0 0,-1 0 0,-1-1 0,-1 1 0,0-1 0,0 0 0,-1 0 0,-1 0 0,-1-1 0,0 0 0,0-1 0,-1 0-1,-1 0 1,0-1 0,0 0 0,-7 5-37,-13-3-1478,24-13-1499</inkml:trace>
  <inkml:trace contextRef="#ctx0" brushRef="#br0" timeOffset="17524.371">7481 2312 2705,'0'0'390,"0"0"522,0 0-21,0 0 280,0 0-501,-31 13-59,-97 44 307,124-55-869,1-1 0,-1 1 0,1 0 1,-1 0-1,1 0 0,0 0 0,0 1 0,0-1 0,0 1 1,0 0-1,0 0 0,1 0 0,-1 0 0,1 0 1,0 0-1,0 1 0,0-1 0,1 1 0,-1 0 0,1-1 1,-1 4-50,-1 4 205,-10 108 1155,15-117-1411,0 0-1,0-1 1,0 1-1,0-1 0,1 0 1,-1 0-1,0 0 1,1 0-1,-1 0 1,1 0-1,-1 0 0,1-1 1,-1 0-1,1 1 1,0-1-1,-1 0 0,1 0 1,0 0-1,-1-1 1,1 1-1,-1-1 1,1 1-1,-1-1 0,1 0 1,-1 0-1,1 0 1,-1 0-1,0 0 1,1-1-1,-1 1 0,0-1 1,0 1-1,0-2 52,99-103-1054,-100 105 1182,-1 1 131,20 36 2204,21 58-1660,-39-93-896,-1 0 0,1-1 0,0 1-1,0 0 1,0-1 0,0 1 0,-1-1 0,1 0 0,0 0 0,0 0 0,0 0 0,0 0 0,0 0 0,0 0 0,0 0 0,0-1 0,0 1-1,0-1 1,0 0 0,-1 1 0,1-1 0,0 0 0,0 0 0,-1 0 0,1 0 0,-1 0 0,1-1 0,-1 1 0,1 0 0,-1-1 0,0 1-1,1-1 1,-1 1 0,0-1 0,0-1 93,85-120-5282,-53 70 3147</inkml:trace>
  <inkml:trace contextRef="#ctx0" brushRef="#br0" timeOffset="17776.376">7757 2273 0,'0'0'2150,"0"0"-106,0 0 370,0 0 374,0 0-1222,3-7-691,12-17-146,-12 54-350,4 230 891,-7-260-1369,0-1 1,1 1-1,-1-1 1,0 0 0,1 1-1,-1-1 1,0 1-1,1-1 1,-1 1 0,1-1-1,-1 1 1,1 0 0,-1-1-1,1 1 1,-1-1-1,1 1 1,-1 0 0,1 0-1,0-1 1,-1 1 0,1 0-1,-1 0 1,1 0-1,0 0 1,-1-1 0,1 1-1,0 0 1,-1 0 0,1 0-1,0 0 1,-1 1-1,1-1 1,0 0 0,-1 0-1,1 0 1,-1 0 0,1 1-1,0-1 1,-1 0-1,1 1 1,-1-1 0,1 0-1,-1 1 1,1-1 0,-1 1-1,1-1 1,-1 0-1,1 1 1,-1-1 0,0 1-1,1 0 1,-1-1-1,0 1 1,1-1 0,-1 1-1,0 0 99,9-37-2366</inkml:trace>
  <inkml:trace contextRef="#ctx0" brushRef="#br0" timeOffset="18039.635">7909 2093 3265,'0'0'1841,"0"0"112,0 0-384,0 0-272,0 0-17,0 0-399,21 226-241,-21-181-288,2-8-256,-2-1 576,0-9-672,0-6 48,0-3 16,0-2-64,-8-10-496,-10-6-1297,-8 0-3921</inkml:trace>
  <inkml:trace contextRef="#ctx0" brushRef="#br0" timeOffset="18701.017">7670 2317 2465,'0'0'1617,"0"0"448,0 0-496,0 0 23,0 0-850,28 12-297,93 33 137,-107-40-556,0 0 1,0-1-1,0-1 0,1 0 1,-1-1-1,1 0 0,-1-2 1,1 0-1,13-1-26,13 0-26,-28 1-33,-1 0-1,1-1 1,-1-1 0,1 0 0,-1 0 0,0-1-1,0-1 1,0 0 0,0 0 0,-1-1 0,0-1 0,0 0-1,0-1 1,-1 0 0,0 0 0,8-8 59,-17 14-8,1 0 0,0-1 0,-1 1 0,1-1-1,-1 0 1,0 1 0,1-1 0,-1 0 0,0 0 0,0 0 0,0 0 0,0 0 0,-1 0 0,1 0 0,-1 0 0,1 0 0,-1 0 0,1 0 0,-1-1 0,0 1 0,0 0 0,0 0 0,0 0-1,-1 0 1,1 0 0,-1-1 0,1 1 0,-1 0 0,0 0 0,1 0 0,-1 0 0,0 0 0,0 0 0,-1 1 0,1-1 0,0 0 0,0 0 0,-1 1 0,1-1 0,-1 1 0,0-1 0,1 1 0,-1 0-1,0 0 1,0 0 0,0 0 0,0 0 0,0 0 0,0 0 0,0 0 0,0 1 0,0-1 0,0 1 0,0 0 0,-1 0 0,1 0 8,-1-1 20,1 1 0,-1 0 0,1 0 0,0 0 0,-1 0 0,1 0 0,0 1 0,-1-1 0,1 1 0,0-1 0,-1 1 0,1 0 0,0 0 0,0 0 1,0 0-1,0 0 0,0 1 0,0-1 0,0 1 0,0-1 0,0 1 0,1 0 0,-1-1 0,1 1 0,-1 0 0,1 0 0,0 0 0,0 0 0,0 0 0,0 1 0,0-1 0,0 0 0,0 0 0,1 1 0,-1-1 0,1 0 0,0 1 1,0-1-1,0 2-20,-3 2 30,1 1 0,-1 0 0,2 0 0,-1 0 0,1 0 1,0 0-1,1 0 0,-1 0 0,2 1 0,-1-1 1,1 0-1,0 0 0,0 0 0,1 0 0,0 0 1,0 0-1,0-1 0,1 1 0,0-1 0,1 1 0,-1-1 1,1 0-1,0 0 0,1-1 0,-1 1 0,1-1 1,0 0-1,1 0 0,-1-1 0,1 0 0,0 1 0,0-2 1,0 1-1,1-1 0,3 2-30,0-6-222,0-1 1,0 1-1,0-2 0,0 1 1,0-1-1,-1-1 1,0 0-1,0 0 0,0-1 1,0 0-1,-1 0 0,1-1 1,-1-1-1,-1 1 0,1-1 1,-1 0-1,0-1 1,-1 1-1,0-1 0,0-1 1,-1 1-1,0-1 0,0 0 1,-1 0-1,0-1 0,2-6 222,1-1 337,-7 16 796,0 1 436,0 0-296,0 0-588,0 0 102,0 7-384,-11 164 659,9-169-1131,2-22-665,-1-12-825,7-71-594,-5 100 2225,1-1-1,-1 0 0,0 0 0,1 1 0,0-1 0,0 0 1,0 1-1,0 0 0,1 0 0,0-1 0,-1 2 0,1-1 1,0 0-1,0 0 0,0 1 0,1 0 0,-1-1 0,0 1 1,1 1-1,0-1 0,-1 0 0,1 1 0,0 0 0,1-1-71,86-13-453,-29 13-6678,-55 2 4820</inkml:trace>
  <inkml:trace contextRef="#ctx0" brushRef="#br0" timeOffset="19041.406">8662 2288 176,'0'0'1451,"0"0"46,0 0-120,0 0 242,0 0-301,1 26-168,2 141 1515,0-261-7390,39 42 5478,-41 52-657,0-1 0,0 1 0,0-1 0,0 1 1,0 0-1,0 0 0,0-1 0,0 1 0,0 0 1,0 0-1,0 0 0,0 0 0,1 0 0,-1 0 0,0 0 1,0 0-1,0 1 0,0-1 0,0 0 0,0 1 1,0-1-1,0 1 0,0-1 0,0 1 0,0-1 0,0 1 1,-1 0-1,1-1 0,0 1 0,0 0 0,-1 0 1,1 0-1,0-1 0,-1 1 0,1 0 0,0 0 0,-1 0 1,1 0-97,4 12 65,1 0 0,-2 1 0,0-1 0,0 1 0,-1-1 0,-1 1 0,0 0 0,-1 0 0,-1 0 0,0 0 0,-1 6-65,1-14-318,0-4-3238,0-2-1468</inkml:trace>
  <inkml:trace contextRef="#ctx0" brushRef="#br0" timeOffset="19324.827">8833 2484 5619,'0'0'2129,"0"0"-1441,0 0-528,0 0-160,0 0-528,0 0-3106</inkml:trace>
  <inkml:trace contextRef="#ctx0" brushRef="#br0" timeOffset="20377.23">2188 2771 304,'0'0'2489,"0"0"-621,0 0-302,0 0-408,0 0-64,52 41 135,164 129-522,-67-75 499,-123-83-1097,0-1-1,1-1 1,0-1-1,1-2 1,-1 0-1,1-2 1,1-1-1,-1-2 1,1 0-1,-1-2 1,1-1-1,-1-1 1,0-2-1,0-1 1,11-3-109,306-65 373,209-11-373,-346 63-45,1 9 0,3 9 45,-165 3 16,0 1 1,0 3 0,0 2-1,-1 2 1,0 2 0,0 1 0,-1 3-1,-1 2 1,0 2 0,-1 1 0,27 19-17,-60-33-9,-1 1 0,1 1 1,-2 0-1,1 0 1,0 0-1,-1 1 1,-1 1-1,0-1 0,0 1 1,0 0-1,-1 1 1,0 0-1,-1 0 0,0 0 1,-1 0-1,0 1 1,-1-1-1,0 1 1,0 0-1,-1 0 0,-1 1 1,0-1-1,0 1 9,-7 32 390,5-42-334,1-2-11,16-20-1149,8-4 1023,0 1 0,1 1 0,2 2 0,0 0 1,1 2-1,1 1 0,0 1 0,1 1 1,1 2-1,1 1 0,-1 2 0,2 1 0,-1 1 1,12 0 80,69-7 502,1 4 1,0 6-1,60 6-502,-166-1 32,527 55 824,-526-55-862,1 1 1,-1-1-1,0-1 0,0 0 1,0 0-1,0 0 0,0-2 1,0 1-1,0-1 0,-1 0 1,1 0-1,-1-1 0,0-1 1,0 1-1,0-1 0,-1 0 1,0-1-1,0 0 0,0 0 0,0-1 1,-1 1-1,0-2 0,3-5 6,2-6-242,-1-1-1,-1 0 1,-1 0-1,-1-1 1,-1 0-1,-1 0 0,-1-1 1,0 0-1,-2 1 1,-1-1-1,0 0 1,-2 0-1,-2-21 243,3 39-219,1 0-1,-1-1 1,0 1 0,0 0-1,0 0 1,-1 0 0,0 0-1,1-1 1,-1 1 0,-1 0-1,1 0 1,-1 1 0,1-1 0,-1 0-1,0 0 1,-1 1 0,1-1-1,0 1 1,-1 0 0,0 0-1,0 0 1,0 0 0,0 0-1,0 0 1,-1 1 0,1 0-1,-1 0 1,1 0 0,-2-1 219,-12 1-1532</inkml:trace>
  <inkml:trace contextRef="#ctx0" brushRef="#br0" timeOffset="156587.02">3491 620 3810,'0'0'998,"0"0"-452,0 0-41,0 0-281,0 0-40,-19 19 131,-143 144 851,128-124-992,1 1 1,2 1 0,2 2 0,2 1 0,2 1 0,2 1 0,2 1 0,2 1 0,-4 18-175,21-60-4,-8 100-374,11-105 259,1 1-1,0-1 1,-1 0-1,1 0 1,0 0-1,0 0 1,0-1-1,-1 1 1,1 0-1,0-1 1,0 1-1,0-1 1,0 0-1,0 1 1,0-1-1,0 0 1,0 0-1,0-1 1,0 1-1,0 0 1,0-1-1,0 1 1,0-1-1,0 1 1,0-1 0,0 0-1,-1 0 1,2 0 119,50-29-3018</inkml:trace>
  <inkml:trace contextRef="#ctx0" brushRef="#br0" timeOffset="156850.266">4186 741 816,'0'0'1265,"0"0"-481,0 0 257,0 0-417,0 0-16,0 0-223,-239 449-305,200-394 368,15-14-384,13-12-64,11-7-128,2-13-625,33-9-383,15-17-705</inkml:trace>
  <inkml:trace contextRef="#ctx0" brushRef="#br0" timeOffset="157115.899">4715 1112 2049,'0'0'1104,"0"0"-447,0 0 223,0 0-160,0 0-239,0 0-1,-262 512-432,262-489-96,4-13-96,26-10-1825,12-39-272</inkml:trace>
  <inkml:trace contextRef="#ctx0" brushRef="#br0" timeOffset="157301.83">5130 1276 4418,'0'0'544,"0"0"-480,0 0 288,0 0-255,0 0-49,0 0 336,-217 291-384,208-267-48,9 3-192,0-7-1361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46.7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130 230 120 0,'0'0'195'0,"0"0"-28"15,0 0-57-15,0 0-37 16,0 0-23-16,0 0-37 16,-117 23-9-16,108-10-4 15,5-3-9-15,4-1 2 16,0 0-1-16,3-2-9 15,14-1 11-15,3-6-15 16,6 0 16-16,-1 0-42 16,4-18-20-16,-8-8 1 15,-1 0-33-15,-9-6 19 16,-7 3 54-16,-1-2 26 16,-3 1 9-16,0-3 7 0,0 3 16 15,0 5 22-15,0 7 53 16,-5 9-34-16,3 5 11 15,2 4-12-15,-2 0-39 16,2 0-33-16,0 19-29 16,0 19 29-16,0 10 7 15,0 3 0-15,6-2 6 16,7-6-12-16,4-2 7 16,1-7-8-16,4-3-14 15,-1-13-76-15,4-13-101 16,-4-5-53-16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45.6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30 126 87 0,'8'40'43'0,"1"-1"-5"15,-2-5-3-15,-1-8 30 16,1-5-31-16,-1-5-3 15,-3-5-21-15,-2-8-5 16,-1-3 21-16,0 0 7 16,0 0 40-16,0 0-11 15,-9-12-29-15,-8-6-33 16,-4-3-10-16,5 1-13 16,6 2-12-16,7-2 3 15,3 4-2-15,0-1 27 16,16-4 7-16,11 1 7 0,5-4 0 15,2 2 7-15,3 1 32 16,5-1-17-16,1 5-2 16,-2 3-9-16,-4 5-6 15,-10 5-12-15,-2 4-9 16,-8 0-62-16,-1 2-40 16,-6 16-24-16,-3 3-33 15</inkml:trace>
  <inkml:trace contextRef="#ctx0" brushRef="#br0" timeOffset="288">476 187 92 0,'0'0'87'15,"0"0"30"-15,0 0-55 16,0 0-7-16,0 0 8 16,0 0-55-16,68 49-3 0,-53-49 15 15,-2-2-1-15,0-16-15 16,-4-2-4-16,-9-1-10 15,0 3 0-15,0 3 0 16,0 8 6-16,0 2 4 16,-9 5 6-16,-1 0 24 15,-6 0-25-15,5 0 16 16,1 0 11-16,1 3-32 16,5 6-3-16,4 1 2 15,0 3-70-15,13-4-45 0,24-5-42 16,10-4-21-1,9 0 126-15</inkml:trace>
  <inkml:trace contextRef="#ctx0" brushRef="#br0" timeOffset="631">883 129 4 0,'0'0'66'0,"0"0"21"15,0 0 5-15,0 0 53 16,0 0 43-16,0 0-66 16,30-40-88-16,-53 33-32 15,0 4 14-15,6 2-16 16,2 1-13-16,0 0 10 15,3 0 6-15,2 13-6 16,6 8 3-16,1 4 0 16,3-2-2-16,0-5-6 15,3-5 8-15,10-3-8 16,3-6 8-16,1-4-13 0,1 0-17 16,2-4 2-16,-2-14 12 15,-3 1-18-15,-6 7 16 16,-5 4 14-16,-4 6 6 15,0 0-4-15,0 0-4 16,0 0-26-16,0 6 32 16,0 8 5-16,0-1 8 15,0 0 9-15,9 0-22 16,4-3-2-16,12-2-4 16,16-7-126-16,6-1-56 15,7-7 3-15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47.7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99 144 253 0,'0'0'142'0,"0"0"-100"16,0 0 1-16,0 0 28 15,0 0-22-15,0 0 6 16,-86 157-37-16,78-117-12 16,3-4 15-16,5-8-21 15,0-8-11-15,0-3 11 16,13-4 3-16,10-8-3 0,4-5-12 15,6 0-30 1,0-4 14-16,0-19-27 0,-6-5-44 16,-7-4 41-16,-2 5 22 15,-10 4 36-15,-4 7 4 16,-4 10 50-16,0 6 87 16,0 0-88-16,0 0-30 15,0 0-12-15,0 0-10 16,0 10 10-16,0 3-11 15,3 1 6-15,7-5 5 16,3-2-11-16,7-5-5 16,5-2 3-16,0 0-31 15,1-9-12-15,-6-7-65 16,-7-2 26-16,-9 0 60 16,-4 5 3-16,0-2 18 0,0 6 6 15,0 0 22-15,-8 9 12 16,-8-3 9-16,6 3-13 15,1 0 14-15,2 0-22 16,7-1-3-16,0 1-22 16,0-3-7-16,0 2 2 15,12-3-51-15,11-1 56 16,5 2 26-16,-2-1-17 16,-2 2-8-16,-2 2 7 15,-2 0-8-15,-6 0 1 16,0 13-1-16,-5 6 0 15,-8 8 23-15,-1 4 3 0,0 1 5 16,0-2 11-16,0-3-19 16,0-9 6-16,0-8-29 15,0-3 0-15,0-7 5 16,0 0 2-16,0 0-5 16,0 0-2-16,0-4-1 15,3-20-12-15,12-10-2 16,5 0 1-16,-3 8 4 15,0 6 10-15,-4 8-5 16,0 7 3-16,-2 5 2 16,2 0 2-16,0 0-2 15,-2 2 0-15,2 10 22 16,-7 1-21-16,1 1 2 0,-5-1 4 16,0 1-5-1,-2-1 8-15,0 0-10 0,0-4 0 16,0 0 12-16,0-5-12 15,0-1-45-15,9-3-28 16,17 0-144-16,18-4 124 16,16-21-76-16</inkml:trace>
  <inkml:trace contextRef="#ctx0" brushRef="#br0" timeOffset="698">1074 356 53 0,'0'0'37'0,"0"0"41"16,0 0 91-16,0 0-26 15,0 0-104-15,0 0-2 16,0-71-18-16,0 56 14 15,-7 0-14-15,-3 9 11 16,-9 3-30-16,-4 3-8 16,-7 3 8-16,1 18 6 15,5 7-1-15,7-2-3 16,10 0-2-16,5-7 0 0,2-2-2 16,0-6-7-16,9 1 9 15,12-5-7-15,8-3 15 16,8-4-16-16,-1 0-24 15,1-10-45-15,-4-14-19 16,-9-10-26-16,-5-1-40 16,-6-6 29-16,-3-4 114 15,-6-2 19-15,1-2 95 16,-5 7 26-16,0 8 31 16,0 13 3-16,0 13-53 15,0 8 13-15,0 0-96 0,0 0-19 16,0 22-18-1,0 17 18-15,0 14 13 0,4-1-3 16,2-7-6-16,5-6 14 16,-1-12-18-16,3-3 0 15,3-10-2-15,-1-7 6 16,4-7-12-16,4 0 5 16,3-24-31-16,1-10 24 15,1-5-46-15,-6 7 22 16,-6 9 10-16,-8 11 24 15,-5 10-7-15,-3 2 6 16,0 0-30-16,2 7 27 16,0 15 4-16,4 5 35 15,-3 5-16-15,3-7-18 16,-2 0 22-16,3-3-23 0,-1-4 0 16,-2-3-7-16,0-7-82 15,-4-8-136-15,0 0 8 16</inkml:trace>
  <inkml:trace contextRef="#ctx0" brushRef="#br0" timeOffset="953">1436 57 243 0,'0'0'77'16,"0"0"-38"-16,0 0-27 15,0 0 12-15,0 0 34 16,0 0-18-16,160 31 14 0,-94-31-18 15,3 0-2-15,1 0 8 16,-7 0-24-16,-9-6-13 16,-11 3 1-16,-10-1-5 15,-13 2-2-15,-10 0-1 16,-7 2-36-16,-3 0 20 16,0-3-14-16,-12-2-71 15,-13-1-67-15,-4-4 37 16,-1-2 35-16</inkml:trace>
  <inkml:trace contextRef="#ctx0" brushRef="#br0" timeOffset="1274">1844 0 31 0,'0'0'95'0,"0"0"-28"15,0 0 25-15,0 0-18 0,0 0 15 16,0 0-15 0,-9 160-40-16,9-127-2 0,0-3-12 15,3-4-12-15,3-5 16 16,2-4-24-16,1-5 0 15,2-1 3-15,9-11-3 16,3 0-43-16,9-9-32 16,-1-20 42-16,2-4-40 15,-4 2 52-15,-8 6 21 16,-8 9 14-16,-6 7 32 16,-2 9 27-16,-5 0-18 15,0 0-25-15,0 0 16 16,0 2-45-16,0 16 6 15,0 0 40-15,4 1-43 0,0 2-4 16,0-8 0-16,2 2-13 16,1-5-42-16,-1-6-112 15,-2-4-12-15,-1 0 22 16</inkml:trace>
  <inkml:trace contextRef="#ctx0" brushRef="#br0" timeOffset="2053">2131 35 142 0,'0'0'235'15,"0"0"-77"-15,0 0-76 16,0 0-6-16,0 0-55 16,0 0-21-16,0 13-3 15,6 10 3-15,11 0-3 16,5-1 3-16,9-7-72 0,8-7 14 16,4-7-88-16,1-1 47 15,-8 0 9-15,-8 0 69 16,-10 0 17-16,-11 0 8 15,-6 0 0-15,-1 4 70 16,0 9 3-16,0 4 77 16,-13 1-68-16,-1-2-26 15,1-3 10-15,3 2-56 16,6-2-13-16,4 5-2 16,0 2-1-16,4 4-18 15,19-7 5-15,4 0-45 16,6-12 34-16,0-5-41 0,0-3-22 15,-6-24 41 1,-2-8-82-16,-5-5 87 0,-8-1 21 16,-6 4 22-16,-6 3 48 15,0 10 15-15,0 6 27 16,0 7 14-16,0 7-14 16,0 3 0-16,0-1-63 15,0 2-26-15,0 0-2 16,12-5-1-16,5 2 2 15,7-1 0-15,-1 0 3 16,4 4-2-16,-1 0-1 16,3 0 0-16,-2 0 1 15,-3 0-1-15,-4 8-10 16,-7 6 3-16,-4 1 7 16,-5 3-15-16,-4-3 15 0,0 3-2 15,0-3-1-15,0 0 6 16,-9 3 1-16,-2-3-4 15,2-2 10-15,4-5 1 16,-1-1-11-16,4-7 0 16,2 0 15-16,0 0-15 15,0-4-5-15,5-15 2 16,8-6-19-16,4 0 10 16,0 1 12-16,-1 6-3 15,4 6-9-15,-2 3 12 16,-1 6 0-16,-1 3 0 15,-3 0 3-15,-1 0 8 0,-4 0 3 16,-2 9-7 0,-2 2 23-16,-1 3-24 0,-3 1-1 15,0-1-2-15,0 1 8 16,0 3-15-16,0 2 4 16,-3-1-94-16,-11-5-127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58.1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0 544 0,'0'0'508'0,"0"0"-508"16,0 0-4-16,0 0-7 16,0 0-12-16,0 0-124 15,-2 41-220-15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56.1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321 211 307 0,'0'0'149'15,"0"0"-43"-15,0 0 19 16,0 0-57-16,0 0-60 16,0 0-2-16,-201 144-4 15,155-82-2-15,12-4 0 16,8-6 1-16,15-13-5 0,11-10 4 15,0-5-4-15,26-9 1 16,22-5 3-16,12-10-2 16,12-3-1-16,7-23-31 15,-3-13-22-15,-6-2-138 16,-12-4-45-16</inkml:trace>
  <inkml:trace contextRef="#ctx0" brushRef="#br0" timeOffset="442">783 363 247 0,'0'0'111'0,"0"0"-62"0,0 0 78 16,0 0-25-16,0 0-24 15,0 0-63-15,-33-73-1 16,12 68-11-16,-5 5-3 15,-1 0 0-15,1 5-10 16,3 23 10-16,4 5 0 16,5 4 5-16,7-3 5 15,5-2-10-15,2-8 0 16,0-6 0-16,9-5 4 16,8-8-3-16,5-1-2 15,3-4-7-15,3 0 5 16,-1-18-56-16,-1-10-16 15,-2-1-33-15,-4 2 13 0,-12 7 53 16,-2 12 42 0,-3 5 5-16,-3 3 46 0,0 0-6 15,0 0-6-15,0 0 3 16,0 9-20-16,0 2 26 16,4 0-29-16,5-2-15 15,2-3 5-15,2 2-9 16,6-2-30-16,1-2-49 15,1-4-47-15,-1 0-106 16</inkml:trace>
  <inkml:trace contextRef="#ctx0" brushRef="#br0" timeOffset="951">1002 338 122 0,'0'0'202'16,"0"0"-116"-16,0 0 29 15,0 0-50-15,0 0-31 16,0 0-10-16,0 0-22 15,0 9 7-15,0-1-1 16,0 0-6-16,0 0 8 16,0-4-10-16,0-3-8 15,0-1 6-15,0 0-25 16,0 0-7-16,0 0-20 16,3-1-5-16,5-15 59 15,2-2-10-15,2 2 10 16,-2 4 17-16,-2 7-4 0,4 3 19 15,-5 2-5-15,-1 0-3 16,1 0 8-16,-3 0-31 16,0 0 1-16,-2 7 24 15,-2 3-11-15,0 2-4 16,0 0-3-16,0 1-3 16,0 2 6-16,0-5-11 15,0-4-5-15,0-5-3 16,0-1-42-16,3 0 0 15,2 0-2-15,3-17 52 16,2-7 10-16,1 0-10 16,-2 7 0-16,2 2 14 0,-5 10-14 15,2 5 0 1,4 0 4-16,-2 0 5 0,4 0 20 16,-1 5-29-16,0 10 2 15,0-2 13-15,0 3-12 16,-2-4-3-16,3-3-40 15,2-5-103-15,1-4 6 16,-1 0-38-16</inkml:trace>
  <inkml:trace contextRef="#ctx0" brushRef="#br0" timeOffset="1507">1391 317 113 0,'0'0'155'16,"0"0"-46"-16,0 0-1 15,0 0-20-15,0 0-62 16,0 0 27-16,170-61-23 15,-138 43-19-15,-9 0-4 0,-10 6-7 16,-9 1-48-16,-4 1 41 16,0 0-31-16,-23 0-7 15,-6 4 44-15,-1 4 2 16,2 2-14-16,6 0 19 16,2 2-6-16,10 14 23 15,6 4-22-15,4-1 2 16,0 3 1-16,9-4-1 15,13-1-3-15,10-4 0 16,2-5 0-16,8-7 10 16,-1-1-10-16,2-1-50 15,3-22 1-15,-5-6-92 0,-6-1 51 16,-7 5 34-16,-9 7 56 16,-7 8 9-16,-11 10 69 15,2 0 10-15,-3 0-1 16,1 16-63-16,4 11 91 15,2 1-65-15,-3-2-42 16,5-3 16-16,-2-7-22 16,-3-5-2-16,0-7 6 15,-2-2-6-15,-2-2-23 16,0 0-13-16,0 0-3 16,-5-6 4-16,-7-15-113 15,-1-13 109-15,1-1-12 16,11-4 6-16,1 3 45 0,0 6 35 15,0 4 0-15,14 7 42 16,9 3-21-16,-2 3-21 16,1 6-15-16,8 4-18 15,-4 1-2-15,7 2-7 16,0 0-99-16,-8 4-53 16</inkml:trace>
  <inkml:trace contextRef="#ctx0" brushRef="#br0" timeOffset="1792">2286 119 345 0,'0'0'156'0,"0"0"-139"0,0 0 48 15,0 0 24 1,0 0-41-16,0 0-17 0,44-104-28 16,-44 91-2-16,0 11 15 15,0 2 24-15,-9 0-19 16,-9 1-21-16,-4 23 0 15,-2 5-6-15,7 9 6 16,4-6 0-16,6 0 1 16,7-4 2-16,0-9 4 15,0-4-7-15,0-5 0 16,13-5-1-16,7-2 1 16,3-3-57-16,8 0-19 15,-1-21-116-15,0-1-46 16,0 4 4-16</inkml:trace>
  <inkml:trace contextRef="#ctx0" brushRef="#br0" timeOffset="1907">2452 156 119 0,'8'0'173'16,"-1"0"-28"-16,0 0-4 16,-2 0-21-16,0 1-50 15,3 7-33-15,0 4 17 16,5 1-43-16,4 9-8 16,5 2-3-16,6-7-96 15,-2-14-398-15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55.5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307 0 389 0,'0'0'158'0,"0"0"-126"16,0 0-32-16,0 0 63 15,0 0-17-15,0 0-45 16,-39 288 34-16,39-232-35 16,-3-9 0-16,3-14 4 0,0-13-4 15,0-9-4 1,0-2-6-16,0-6-94 16,-4-3-59-16,-15 0-59 0</inkml:trace>
  <inkml:trace contextRef="#ctx0" brushRef="#br0" timeOffset="216">0 380 326 0,'0'0'12'0,"0"0"-12"16,0 0 39-16,0 0 63 16,0 0-46-16,0 0-19 15,168 132-2-15,-147-119-28 16,-5-2-4-16,-4-7 0 15,0-4 1-15,6-2 14 0,3-30-8 16,12-15 10 0,4-8-19-16,2 3-1 0,2 6-101 15,-1 15-140-15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51.3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1928 361 164 0,'0'0'131'0,"0"0"-20"15,0 0 4-15,0 0 14 0,0 0-45 16,0 0-46-16,5 55-19 16,-5-49-16-16,0-1-6 15,0-2 1-15,0-3-83 16,0 0-23-16,0 0-107 16,0-11 9-16</inkml:trace>
  <inkml:trace contextRef="#ctx0" brushRef="#br0" timeOffset="177">1933 128 224 0,'0'0'86'0,"0"0"31"15,0 0 34-15,0 0-64 16,0 0 2-16,0 0-61 0,-5-7-26 16,5 7-2-1,0 0-20-15,0 0 8 0,5 0-20 16,3 0-54-16,0 2-39 15,-4 4-45-15,0-1-9 16</inkml:trace>
  <inkml:trace contextRef="#ctx0" brushRef="#br0" timeOffset="-758">546 321 170 0,'0'0'58'15,"0"0"9"-15,0 0-25 0,0 0 19 16,0 0-27-16,0 0 87 16,139 14-67-16,-85-12-23 15,-4-2-21-15,-8 0 13 16,-11 0-23-16,-3 0 5 15,-14-7-1-15,-7-11-4 16,-7-2-18-16,0-6 1 16,-17-1-50-16,-12 1 43 15,-4 7-23-15,3 8 28 16,4 10 17-16,5 1-26 16,5 4 28-16,3 25 0 15,6 11 7-15,7 6 21 16,0 3-20-16,0-6 0 15,12-7 9-15,5-11-15 0,3-9-2 16,3-5 0-16,4-9-15 16,4-2 15-16,2 0 0 15,5-21-27-15,-4-11-55 16,0-5-37-16,-5 0-44 16</inkml:trace>
  <inkml:trace contextRef="#ctx0" brushRef="#br0" timeOffset="-447">1074 282 116 0,'0'0'100'0,"0"0"23"15,0 0-55-15,0 0-36 16,0 0 11-16,0 0 64 16,0 88-60-16,0-63-39 15,0-4-3-15,0-3 17 16,0-7-19-16,0-2 1 0,0-6-4 16,0-3-7-16,2 0-11 15,2-9-64-15,3-18 25 16,-1-13-16-16,5-6 15 15,2 3 40-15,3 7-2 16,-2 9 20-16,2 13 31 16,-2 7-11-16,2 7 21 15,0 0 24-15,-2 3-1 16,3 19-18-16,-5 1-20 16,-1 5-14-16,-5-3 19 15,-2 1-30-15,0-3 2 16,1-3 13-16,-1-3-16 0,3-5-80 15,2-8-137-15,-4-4-55 16</inkml:trace>
  <inkml:trace contextRef="#ctx0" brushRef="#br0" timeOffset="-177">1438 200 317 0,'0'0'34'16,"0"0"-2"-16,0 0 118 15,0 0-80-15,0 0-28 16,0 0 9-16,61 174-36 16,-49-159-2-16,0-8 4 15,-1-4-15-15,4-3 1 0,4 0 13 16,5-21 9 0,6-15 29-16,2-3-54 0,-7-2 2 15,-7 6 1-15,-1 10-3 16,-6 5-4-16,-5 8-8 15,-3 7-29-15,-2 5 26 16,4 0-75-16,2 0-152 16,1 15-1-16</inkml:trace>
  <inkml:trace contextRef="#ctx0" brushRef="#br0" timeOffset="3902">323 29 159 0,'0'0'98'0,"0"0"-35"15,0 0 106-15,0 0-36 16,0 0-47-16,0 0 8 16,13-33-52-16,-46 41-36 15,-13 14 17-15,-14 8-23 16,-2 5 0-16,8 3 4 15,11-7 11-15,19-9-15 16,11-10 0-16,13-2 0 16,0 1-7-16,33 9-7 15,18 2 14-15,15 1-3 0,7-3 11 16,1-7-8-16,-6-1 0 16,-10 3 6-1,-10 3-18-15,-13 7-40 0,-13 11-93 16,-16-1-140-16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51.9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0 419 319 0,'0'0'89'0,"0"0"-85"15,0 0 76-15,0 0 0 16,0 0-39-16,0 0-18 16,26 201-4-16,-26-180-16 15,0-8 30-15,0-9-31 0,0-2-1 16,0-2 23 0,0 0-16-16,0 0 10 0,0-15-18 15,0-13-38-15,0-7-3 16,7 2 20-16,2 6-15 15,1 2 23-15,1 12 3 16,-1 4 10-16,2 2-2 16,-4 6 8-16,5 1-13 15,0 0 7-15,8 0-3 16,4 4-21-16,1 3-157 16,-2-5-169-16</inkml:trace>
  <inkml:trace contextRef="#ctx0" brushRef="#br0" timeOffset="302">337 522 393 0,'0'0'267'0,"0"0"-267"15,0 0 0-15,0 0 14 16,0 0 14-16,0 0-26 16,0 0-2-16,20 32 5 15,-8-22-19-15,3-3-10 16,5-4-33-16,0-3-16 15,-3 0-26-15,-7-11 42 16,-3-10-17-16,-7 1-4 16,0-2 68-16,-3 4 10 15,-11 4 40-15,-3 5 43 16,-3 3-23-16,4 0 18 0,3 6-21 16,5 0-29-16,6-3 9 15,2 3-37-15,0-1-16 16,0 1-48-16,6 0-94 15,18-4 50-15,5-3-68 16</inkml:trace>
  <inkml:trace contextRef="#ctx0" brushRef="#br0" timeOffset="836">613 439 56 0,'0'0'98'16,"0"0"20"-16,0 0 20 15,0 0-43-15,0 0-35 16,0 0 6-16,27 115-37 0,-27-110-11 15,0-1-18 1,0-4 2-16,0 0-10 0,0 0 1 16,0-4-103-16,0-19 23 15,7-5-144-15,3-4 158 16,6 3 58-16,0 9-35 16,-2 9 50-16,2 5 26 15,-6 6 21-15,4 0 24 16,-4 0 12-16,-1 6-5 15,-1 8 26-15,-1-1-59 16,-2 4 21-16,-4-1-39 16,-1-4-17-16,0 0 12 15,0-4-22-15,0-6 1 16,3 0-1-16,-3-2-27 16,1 0 16-16,-1 0-41 0,3 0-12 15,1-15 18-15,4-6-33 16,0 0 75-16,1 1 2 15,-1 4 4-15,1 5 25 16,1 4 3-16,-1 4 11 16,2 3-4-16,2 0-2 15,3 0 11-15,2 3-9 16,1 10-24-16,-2 0 19 16,-4 1-31-16,-3 4 5 15,-1-2 9-15,-5-3-15 16,-1-1-2-16,-3-7-1 15,0-2 3-15,0-1-11 0,0-2 9 16,0 0-47-16,0 0-5 16,-3 0-115-16,1-5-56 15</inkml:trace>
  <inkml:trace contextRef="#ctx0" brushRef="#br0" timeOffset="1769">1043 349 122 0,'0'0'101'0,"0"0"13"16,0 0-53-16,0 0 15 16,0 0-13-16,0 0-42 15,0-4-17-15,0 4 12 16,0-1-14-16,0-3 44 0,3 4-16 15,-1 0-2 1,1-1 11-16,-1 1-29 0,-2 0 3 16,5-4-13-16,-1 4 5 15,2-1 4-15,2-2-9 16,1 3 0-16,0 0 11 16,2 0-11-16,0 0 4 15,-1 0-10-15,6 0 23 16,-3 4-19-16,1 13 2 15,-2-2 0-15,-1 3 8 16,-1-1-3-16,-3 0-5 16,-2 1 0-16,-5-2 8 0,0-2-13 15,0-3 7 1,0-2-2-16,0-4 18 16,0-5-18-16,0 0 0 0,0 0 4 15,0 0-3-15,0 0 19 16,0 0-20-16,0 0 0 15,0 0-2-15,0 0 11 16,0 0-9-16,0 0 0 16,0 0 2-16,0 0-9 15,0 0 7-15,0 0 0 16,0 0 5-16,0 0-5 16,0 0-9-16,0 0 8 15,0 0 2-15,0 0 12 16,1 0-10-16,2-16-3 15,6-7 8-15,-1-8-8 0,4-5-14 16,-2 2-14 0,3 3-3-16,-1 6 17 0,6 7 14 15,-4 6 0-15,3 5-9 16,0 4 14-16,-2 3-6 16,3 0 1-16,-1 1 0 15,1 16 36-15,-4 3-36 16,0 4 6-16,-4-3 16 15,-3-2-17-15,-2 2-4 16,-4-5-2-16,-1 2 2 16,0-4 4-16,0 0-4 15,0-6-1-15,0-2 0 16,0-4-25-16,0-2-60 0,0 0-21 16,0 0-84-1,7-10-43-15,8-7 69 0</inkml:trace>
  <inkml:trace contextRef="#ctx0" brushRef="#br0" timeOffset="2345">1543 398 56 0,'0'0'147'0,"0"0"13"16,0 0-36-16,0 0-5 16,0 0-69-16,0 0-19 15,172-8 12-15,-139-1-28 16,-3-2-4-16,-5-2-8 16,-2-4-3-16,-8 3-7 15,-7-5-66-15,-8-2 8 16,0 4-4-16,0 1-57 0,-8 6 96 15,-7 3 17-15,0 5 13 16,3 2 45-16,4 0-19 16,-1 0 46-16,5 11-31 15,2 7-15-15,2 2 3 16,0 0-29-16,0-1 6 16,9-2 2-16,12-4-8 15,4-2-10-15,5-4 6 16,0-4-12-16,3-3-48 15,-5 0-47-15,-1-15 56 16,-7-3 9-16,-4 8 46 16,-7 2 3-16,-8 4 43 15,-1 4-10-15,0 0 30 0,0 0-21 16,0 0-23 0,0 0 27-16,0 6-25 0,0 0-7 15,0-5 5-15,0-1-20 16,0 0 3-16,0 0 0 15,0 0-4-15,0 0 12 16,0 0-13-16,0 0-28 16,0 0 18-16,0 0 0 15,9 0 10-15,4 0-4 16,2 0 13-16,-5 9-2 16,5 3-4-16,-2 9-1 15,-5-1 16-15,1-3-13 16,-3-1-2-16,-4-11-3 15,3-1 4-15,0-4-16 0,10 0-10 16,8-21-48-16,10-18-38 16,4-12-34-16,-3-10 6 15,-1-7-52-15</inkml:trace>
  <inkml:trace contextRef="#ctx0" brushRef="#br0" timeOffset="2535">2387 0 101 0,'0'0'168'0,"0"0"15"15,0 0-77-15,0 0-45 16,0 0-36-16,0 0-12 15,19 41 44-15,-23 15 11 16,1-3-63-16,3-2 27 16,0-7-31-16,11 2 13 15,12-2-14-15,6-4 16 16,-1-9-20-16,5-6 4 0,-3-9-9 16,-4-10 4-16,-5-6-57 15,-5 0-34-15,-7-14-86 16,-9-15-148-16</inkml:trace>
  <inkml:trace contextRef="#ctx0" brushRef="#br0" timeOffset="2698">2406 103 711 0,'0'0'72'16,"0"0"-60"-16,0 0 23 15,0 0 4-15,0 0-18 16,0 0-14-16,140-6 21 0,-94 8-28 15,-7 4-11-15,1-2-6 16,-6-4-94-16,-18 0-200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40.8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350 18 299 0,'-8'-6'43'0,"1"0"93"15,7 5-52-15,0-2 35 16,0 3-61-16,0 0-58 15,0 0 7-15,0 0-16 16,0 0-10-16,0 27-3 16,4 18 22-16,3 20 4 15,-5 6 18-15,-2-3-22 16,0-11 0-16,0-7 8 16,7-10-8-16,4-3-1 15,3-10-52-15,11-13-45 16,1-14-135-16,2-18-55 0</inkml:trace>
  <inkml:trace contextRef="#ctx0" brushRef="#br0" timeOffset="390">655 145 338 0,'0'0'10'0,"0"0"8"15,0 0 94-15,0 0-37 16,0 0-34-16,0 0-32 15,0 0 10-15,0 229-19 16,0-213 0-16,0-7-3 16,0-8-2-16,0-1-28 0,0 0 4 15,0 0 2-15,3 0 17 16,2-19-69-16,3-6-1 16,4-2-6-16,0-3 79 15,3 1-51-15,1 6 40 16,4 5 18-16,1 8 8 15,0 10 35-15,4 0-5 16,1 0 5-16,-5 19 31 16,1 9 2-16,-5 2-52 15,-9-1 3-15,1-2 5 16,-6-4-26-16,-3-1 3 16,0-4 10-16,0-7-18 15,0-5 8-15,0-4-9 16,0-2-44-16,0 0 14 15,0-16-71-15,4-24-50 0</inkml:trace>
  <inkml:trace contextRef="#ctx0" brushRef="#br0" timeOffset="1808">2144 121 235 0,'0'0'169'16,"0"0"-145"-16,0 0 106 15,0 0-30-15,0 0-51 16,0 0-23-16,78 68-21 16,-56-43-5-16,-5 3-143 15,-13-9-147-15</inkml:trace>
  <inkml:trace contextRef="#ctx0" brushRef="#br0" timeOffset="1222">1399 159 130 0,'0'0'54'0,"0"0"-47"16,0 0 122-16,0 0-1 16,0 0-49-16,0 0-14 15,13 145-48-15,-11-124-4 16,2-6-7-16,0-5 1 15,3-2-7-15,-1-6-6 16,6 0-33-16,-1-2-52 16,3 0-12-16,4-12 12 15,2-9 67-15,0-4-62 16,-2-3 48-16,-5 4 38 16,-1 5 23-16,-5 6 45 15,-6 8 20-15,-1 5-43 16,0 0 34-16,0 0-40 15,0 0-25-15,0 4-14 0,3 11 0 16,3 6 26-16,1 4 1 16,3-4-19-16,1-5-6 15,2 1-2-15,3-7-34 16,-2 2-99-16,3-8-18 16,-1-4 21-16,4 0 33 15</inkml:trace>
  <inkml:trace contextRef="#ctx0" brushRef="#br0" timeOffset="1455">1817 51 97 0,'0'0'145'15,"0"0"-61"-15,0 0 33 0,0 0-45 16,0 0-65-16,0 0 18 16,-17 86-5-16,13-45 16 15,2-2-11-15,2-8-15 16,0-3 9-16,5-3-19 15,12-4 0-15,3-1 3 16,6 0-3-16,-5-3 0 16,3-5-7-16,-5-3 7 15,-3-6-51-15,-8-3-34 16,0 0-87-16,-8-8-32 16</inkml:trace>
  <inkml:trace contextRef="#ctx0" brushRef="#br0" timeOffset="1642">1611 164 331 0,'0'0'84'0,"0"0"-36"16,0 0 30-16,0 0-64 16,0 0 29-16,0 0 18 15,130 0-35-15,-84 0-17 16,0 0-7-16,-4 0-2 15,-1 0-74-15,-9-5-176 16</inkml:trace>
  <inkml:trace contextRef="#ctx0" brushRef="#br0" timeOffset="660">1047 133 84 0,'0'0'66'16,"0"0"-11"-16,0 0-16 15,0 0 9-15,0 0 9 16,0 0 60-16,83 172-51 15,-74-125-42-15,1 4 40 16,-6-1-47-16,3 0-1 16,-1 1-16-16,-3-1 0 15,1-8 13-15,1-4-12 0,-1-16 3 16,-4-6-3-16,0-7-1 16,0-8-7-16,0 3-14 15,0-4-3-15,0 0 24 16,0 0-25-16,0 0 4 15,7 0 2-15,-6-5-17 16,2-25-68-16,-3-20-106 16</inkml:trace>
  <inkml:trace contextRef="#ctx0" brushRef="#br0" timeOffset="866">1193 230 173 0,'0'0'119'16,"0"0"-68"-16,0 0 41 0,0 0-65 15,0 0-27-15,0 0 0 16,52 18 23-16,-35-2-19 16,-4 4 7-16,-5 0-11 15,-5 2 0-15,-3 2 11 16,0-2-11-16,0-4-17 16,0-8-30-16,0-2-52 15,0-8 0-15,0 0-55 16</inkml:trace>
  <inkml:trace contextRef="#ctx0" brushRef="#br0" timeOffset="1934">2231 416 578 0,'0'0'39'0,"0"0"59"0,0 0 14 16,0 0-63-16,0 0-49 16,0 0-3-16,1 2-99 15,8-2-124-15</inkml:trace>
  <inkml:trace contextRef="#ctx0" brushRef="#br0" timeOffset="3231">2248 352 345 0,'0'0'46'0,"0"0"-30"16,0 0 64-1,0 0-16-15,0 0-19 0,0 0-8 16,0 0-37-16,-7 0 1 15,23 10 8-15,1 2 39 16,3-1 25-16,-3 3-59 16,-3-5-7-16,-2-1 12 15,-4 1-15-15,1-5-4 16,-2-1 0-16,2 1-28 16,-1-1-14-16,-3-3-155 15,-5 0-139-15</inkml:trace>
  <inkml:trace contextRef="#ctx0" brushRef="#br0" timeOffset="55887">14 915 306 0,'-11'-4'44'0,"9"-2"115"15,2 4-86-15,0-2 17 16,0 2-52-16,0-2-31 15,0-2-7-15,17-4-8 0,26-8 7 16,27-4 1-16,35-8 20 16,25 3-1-16,26-4-15 15,33 1-2-15,23 0 14 16,8-2-13-16,-4 2-3 16,-15 3 0-16,-30 4 2 15,-30 5 6-15,-34 4-8 16,-34 4 0-16,-29 1 1 15,-21 5 0-15,-11 4 0 16,-11 0-1-16,-1 0 0 16,0 0 38-16,0 0 11 15,0 0-30-15,0 0 24 16,0 0-25-16,0 0-13 16,0 0-5-16,0 0 0 0,0 0-2 15,0 0 2-15,0 0-13 16,0 0 13-16,3 0 0 15,-2 0-5-15,-1 0 5 16,0 0 0-16,0 0 12 16,0 0-12-16,0 0 0 15,0 0 11-15,0 0-10 16,0 0 6-16,0 0-7 16,0 0 2-16,0 0 2 15,0 0-4-15,0 0-9 16,0 0-39-16,-12 14-110 15,-23 15-341-15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3:02.8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31 9 0,'0'0'46'16,"0"0"-13"-16,1 0-15 16,6 0-18-16,2 0 0 15,1 0 4-15,1 0-2 16,1 0 6-16,-6 0-8 0,5 0 4 15,-1 0-5 1,3 0 2-16,5 0 4 0,1 0-5 16,5 0-6-16,1 0-19 15,-4 0 14-15,1 0-10 16,8-6 16-16,0-2-15 16,3-1 18-16,1 1-15 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3:59.6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72 1315 332 0,'0'0'135'0,"0"0"-43"0,0 0 9 16,0 0-4-16,0 0-68 15,0 0-19-15,-28-22-10 16,23 22-27-16,-3 25 27 16,-2 13 8-16,-2 16 3 15,5 9-11-15,7-2 4 16,0-3-13-16,7-6 9 16,26-13 0-16,1-9-6 15,12-11 5-15,4-15 1 16,0-4 0-16,-2-10-2 15,-3-28-11-15,-7-10 1 0,-8-13-34 16,-9-6 20-16,-8-7-23 16,-13 0 24-16,0 5 14 15,-13 7 11-15,-20 16 16 16,-1 13-14-16,-3 11 14 16,2 12 7-16,-2 10-23 15,7 0 0-15,0 26-6 16,6 11 15-16,4 10 2 15,11 7-11-15,9 1-8 16,0 2 8-16,24-7-115 16,22-12-80-16,6-19-15 15</inkml:trace>
  <inkml:trace contextRef="#ctx0" brushRef="#br0" timeOffset="1663">689 1380 203 0,'0'0'9'0,"0"0"89"15,0 0 46-15,0 0 35 16,0 0-86-16,0 0-44 16,14 213-27-16,-7-181-8 15,2-5 0-15,8-9-14 16,0-3-5-16,3-9-3 16,2-6-52-16,-1 0-20 15,4-21 28-15,-4-10-30 16,-4-7 2-16,-1 7-10 0,-7 8 77 15,-5 10 13 1,3 9 19-16,-7 4 34 0,0 0 47 16,0 0-56-16,0 0 9 15,0 4-53-15,1 14 0 16,8 0 38-16,7 1-27 16,2-4-10-16,7-8 3 15,5-7 2-15,6 0-12 16,-1-15-1-16,3-16-23 15,-6-9 4-15,-3-9-34 16,-6-4 17-16,-6-1 30 16,-3 4 13-16,-8 12 12 0,-1 16 10 15,-5 13 31 1,0 8 9-16,0 1-16 0,0 0 0 16,0 0-27-16,0 0-10 15,0 0 0-15,0 0-9 16,0 0 1-16,0 0-1 15,0 0 1-15,0 0-1 16,0 0-1-16,0 0 1 16,0 0 2-16,0 0-2 15,0 0 0-15,0 0 6 16,0 0-3-16,0 0-1 16,0 0-2-16,0 0 8 15,0 0 4-15,0 0-11 0,0 0-1 16,0 0 18-1,0 0-14-15,0 0-1 0,0 0 1 16,2 0 5-16,-2 0 4 16,0 0-13-16,0 0 0 15,0 0 16-15,0 0-16 16,0 0 6-16,0 0-6 16,0 0 10-16,0 0 1 15,0 0-11-15,0 0 0 16,0 0 9-16,0 0-7 15,0 0-2-15,0 0 0 16,0 0 7-16,0 0-5 16,0 0-2-16,2 10-7 15,2 27 4-15,8 26-3 0,5 25 6 16,3 12 0-16,3 3 8 16,-3-4-11-16,-3-15 3 15,-4-7 0-15,0-11 1 16,-5-11-1-16,-4-18 0 15,1-14-2-15,-5-15 15 16,0-8-14-16,0 0 2 16,0 0-1-16,0-12 15 15,0-23-15-15,0-16-21 16,-10-13-28-16,-6-5-21 16,-5-5 21-16,-1-2-52 15,5 0-5-15,8 4 54 16,9 14 52-16,0 5 27 0,9 7 13 15,12 3-21 1,8 1 36-16,1 4-25 0,0 13-1 16,-4 7 18-16,-2 15-31 15,-7 3-16-15,-1 5-16 16,-6 24 16-16,-3 11 31 16,-7 7-21-16,0 6-9 15,-8-2 26-15,-14-3-27 16,2-15 0-16,12-12 0 15,3-13 13-15,5-8-26 16,0 0-2-16,0-5-74 16,17-27-19-16,14-13-14 0,4-5 31 15,-5 3 48 1,-4 12 43-16,-6 11 9 0,-10 12 23 16,-3 11 31-16,-7 1 28 15,0 0-25-15,0 1-31 16,2 22 11-16,2 10 47 15,5-3-24-15,-1 0-69 16,-1-9 0-16,6-5 16 16,-1-6-16-16,-4-6-1 15,5-4-14-15,0 0-48 16,0-12 51-16,0-12-30 16,0-5-1-16,-2 2 31 15,-1 3 0-15,-3 8 12 16,2 4 0-16,-6 9 5 15,-3 3 22-15,0 0-3 0,0 0 12 16,0 0 19-16,0 6-54 16,1 8 4-16,6 3 7 15,-1-3-9-15,6-3 15 16,0-1-18-16,1-4 0 16,9-6-7-16,-1 0-19 15,4 0-15-15,0-23 14 16,-3-8-24-16,2-9 32 15,-7-3-14-15,-1-3 32 16,-3 3 1-16,-7 8 2 16,-4 9 17-16,-2 16 24 15,0 10 3-15,0 0 9 0,0 0-55 16,0 0 2 0,0 16 9-16,0 14-5 0,0 10-5 15,0-1 13-15,0-6-11 16,12-3 12-16,-3-7-15 15,3-4 0-15,3-5 11 16,0-6-9-16,3-2-2 16,-1-6 0-16,-1 0 0 15,-4 0-6-15,0 0-14 16,-11-6-76-16,-1-7-53 16,-13-5-240-16</inkml:trace>
  <inkml:trace contextRef="#ctx0" brushRef="#br0" timeOffset="1836">1874 1229 349 0,'0'0'232'16,"0"0"-176"-16,0 0 70 15,0 0-65-15,0 0-58 16,0 0 2-16,0 0 8 16,101-10-3-16,-55 10-6 15,3 0-4-15,-2 0 0 16,0-5-65-16,-5-3-171 15,-12-6-154-15</inkml:trace>
  <inkml:trace contextRef="#ctx0" brushRef="#br0" timeOffset="1965">2411 1173 417 0,'0'0'154'16,"0"0"-145"-16,0 0 23 15,0 0 30-15,0 0-35 16,0 0-27-16,105 92-81 15,-89-85-313-15</inkml:trace>
  <inkml:trace contextRef="#ctx0" brushRef="#br0" timeOffset="2101">2579 1460 876 0,'0'0'0'0,"0"0"24"15,0 0-15-15,0 0 34 16,0 0-36-16,0 0 12 15,35 22-19-15,-18-18-52 0,-6-4-145 16</inkml:trace>
  <inkml:trace contextRef="#ctx0" brushRef="#br0" timeOffset="23639">311 2019 219 0,'0'0'83'0,"0"0"-42"15,0 0-15-15,0 0-8 16,0 0 16-16,0 0 82 0,-139-56-33 15,139 56-63-15,0-4-20 16,22 0 0-16,34 0 25 16,34-1 33-16,29 4-7 15,39-3-24-15,20-2-18 16,22-10 7-16,16-6-16 16,9-12 0-16,4-6 8 15,4-4-8-15,-18 3 0 16,-22 3 0-16,-30 8 10 15,-37 8-24-15,-36 6 3 16,-40 9-17-16,-34 4-22 16,-20 3-57-16,-59 0 40 15,-33 4-125-15,-26 5-171 0</inkml:trace>
  <inkml:trace contextRef="#ctx0" brushRef="#br0" timeOffset="23902">808 2246 851 0,'0'0'0'0,"0"0"-59"16,0 0 54-16,0 0 5 15,0 0 8-15,0 0-2 16,856-227 1-16,-663 186 39 15,-9 13-45-15,-16 3 5 0,-19 12 9 16,-21 5-12-16,-23 5-6 16,-25 3-8-16,-20 0-43 15,-20 0 2-15,-21 0-125 16,-19 0-180-16</inkml:trace>
  <inkml:trace contextRef="#ctx0" brushRef="#br0" timeOffset="24044">2465 2021 861 0,'0'0'206'0,"0"0"-206"0,0 0-70 16,0 0-59-16,0 0-3 16,0 0-278-16</inkml:trace>
  <inkml:trace contextRef="#ctx0" brushRef="#br0" timeOffset="18880">5968 325 139 0,'0'0'98'16,"0"0"3"-16,0 0 74 0,0 0-53 16,0 0-50-1,0 0-5-15,43 478-37 0,-34-387-26 16,6-11 14-16,1-11-18 15,-1-16-18-15,0-9-20 16,-2-13-56-16,0-15-71 16,7-16 104-16,-3-6-234 15</inkml:trace>
  <inkml:trace contextRef="#ctx0" brushRef="#br0" timeOffset="16162">3238 791 134 0,'4'21'42'0,"5"4"43"16,1-1-7-16,1-3-28 16,1 0 24-16,-2-2-25 15,2 3-10-15,-3-2-29 16,0 1 19-16,-1 1 30 15,2 2-29-15,-4 7 7 16,2 2-6-16,1 4-13 16,0 0 4-16,-1 0-22 15,-1-6 1-15,-1-9 13 16,-3-8-14-16,-2-6-1 0,2-4 1 16,-3-4 2-16,0 0 19 15,0 0-21-15,0-10 1 16,-11-16-5-16,-16-11-30 15,-6-4-15-15,0 4-23 16,0 10-8-16,3 13-19 16,4 10 51-16,5 4 48 15,3 3 53-15,1 18-34 16,3 6 12-16,8 9 13 16,6 7-11-16,0-1 20 15,0-5-40-15,13-7-5 16,11-9 23-16,4-6-29 0,7-9 3 15,1-6 2-15,4 0-7 16,-1-15-9-16,-2-22-56 16,-3-9-43-16,-3-2 18 15,-7 7 38-15,-8 13 51 16,-6 13 1-16,-6 11 10 16,-4 2 34-16,3 2 16 15,-2 0-35-15,3 0 36 16,5 14-10-16,3 4-28 15,-1 1 4-15,-2 0-15 16,-1 3 3-16,1-3-15 16,-5-1 0-16,2 0-3 15,-2-6-41-15,0-5-63 16,-4-5-48-16,0-2-4 16,0-2 36-16</inkml:trace>
  <inkml:trace contextRef="#ctx0" brushRef="#br0" timeOffset="16305">3515 947 173 0,'0'0'107'0,"0"0"-31"16,0 0 60-16,0 0-73 15,0 0-13-15,0 0-9 16,73 0-30-16,-50 19-11 16,0 6-4-16,1 5-89 15,-6-2-144-15</inkml:trace>
  <inkml:trace contextRef="#ctx0" brushRef="#br0" timeOffset="16883">3737 1222 31 0,'0'0'99'15,"0"0"12"-15,0 0-40 16,0 0-3-16,0 0-8 16,0 0-35-16,14 76 8 15,-11-60-32-15,-3-7-1 16,0 0 12-16,0-8-10 15,0-1 2-15,0 0 7 16,0-5-4-16,0-25-7 16,0-11 7-16,0-4-7 15,0 0 10-15,6 5-8 16,6 6-2-16,-2 4 0 0,1 10 2 16,0 3 23-16,-1 9-12 15,2 0-8-15,-4 7 5 16,-2 1-10-16,1 0-7 15,2 4-57-15,0 18-32 16,-5 5 31-16,-1 4-71 16,1-1 75-16,2-2 42 15,2-6 19-15,5-4 1 16,3-8 48-16,1-3 34 16,5-5-7-16,-2-2 0 15,8 0-3-15,2-18-23 16,5-11-30-16,-2-7-10 0,-1-4-10 15,-9 7-28 1,-11 5 4-16,-12 11-63 0,0 5 41 16,-13 8 30-16,-16 4 16 15,1 0 8-15,-2 20 10 16,7 10 7-16,4 1 58 16,11 0-57-16,6 0-12 15,2-1 8-15,0-4-22 16,9-6-8-16,15-3 0 15,10-6 13-15,8-10-15 16,9-1-3-16,7-8-36 16,-3-24-22-16,0-15-125 15,-8-8-48-15</inkml:trace>
  <inkml:trace contextRef="#ctx0" brushRef="#br0" timeOffset="17272">4474 939 20 0,'0'0'155'0,"0"0"1"0,0 0 1 16,0 0-86-16,0 0-49 15,0 0 39-15,-43 97-55 16,43-57 1-16,0-2 9 16,9-4-13-16,12-7-1 15,4-10-2-15,3-5 0 16,2-12-11-16,0 0 11 16,3-21-30-16,-3-22-4 15,-4-8-52-15,1-8 0 16,-8-1 28-16,-3-4 14 15,-4-1 42-15,-6 5 4 0,0 8 2 16,-6 17 21-16,0 20 8 16,0 11 49-16,0 4 5 15,0 0-59-15,0 19 15 16,0 16-29-16,0 10 14 16,0 6 0-16,10-2-13 15,6-4 2-15,1-3 23 16,0-8-32-16,7-3 14 15,-5-8-22-15,1-6 0 16,0-11 0-16,-7-6 1 16,1 0-2-16,-1 0-26 15,-6-14-65-15,-7-8-7 16,0 1-99-16</inkml:trace>
  <inkml:trace contextRef="#ctx0" brushRef="#br0" timeOffset="17431">4676 909 401 0,'0'0'119'16,"0"0"-85"-16,0 0 54 15,0 0 33-15,0 0-95 16,0 0-14-16,200-40-1 16,-154 36-11-16,-9 4-65 15,-18 0-165-15</inkml:trace>
  <inkml:trace contextRef="#ctx0" brushRef="#br0" timeOffset="17934">4926 756 143 0,'0'0'57'0,"0"0"30"16,0 0 8-16,0 0 49 16,0 0-89-16,0 0-14 15,194-62-13-15,-182 62-28 16,-3 0 0-16,-5 0 0 16,-1 14-77-16,-3 7-99 15,0 3-155-15</inkml:trace>
  <inkml:trace contextRef="#ctx0" brushRef="#br0" timeOffset="18096">5027 922 327 0,'0'0'10'0,"0"0"98"0,0 0-34 15,0 0-33-15,0 0-15 16,0 0-26-16,94 88-18 15,-70-80-137-15,-6-8-84 16</inkml:trace>
  <inkml:trace contextRef="#ctx0" brushRef="#br0" timeOffset="18668">5243 890 318 0,'0'0'65'16,"0"0"96"-16,0 0-63 0,0 0-26 15,0 0-56 1,0 0 5-16,45 123-21 0,-29-106 0 16,1-11-8-16,1-6-24 15,-3 0-28-15,-2-10-16 16,-3-16-7-16,-7-8 41 16,-3 3-17-16,0 5 44 15,0 9 15-15,-11 7 0 16,-4 4 7-16,0 6 44 15,0 0 1-15,1 0 9 16,5 0-43-16,4 0-14 16,5 0-1-16,0 0-3 15,0 0-28-15,8 0 12 16,12 0-11-16,6 0-3 16,4 0-33-16,0 0 35 0,0 0 26 15,2 0-10-15,-2 0 10 16,-6 0 2-16,-3 2 0 15,-8 2 32-15,-7 2-7 16,-3-2-1-16,-3 2 32 16,0 2-22-16,0-3 10 15,0 3-27-15,0-5-7 16,0 1-8-16,0-4-2 16,0 0-43-16,0 0 6 15,0 0-63-15,6-9 75 16,1 1 20-16,4 0 5 15,-1 5 32-15,3 3 0 0,7 0 15 16,0 0 10-16,2 0-48 16,-5 11 28-16,-1 1-29 15,-6-2-7-15,-2 3 6 16,1-7-7-16,-1-6-110 16,1 0-91-16</inkml:trace>
  <inkml:trace contextRef="#ctx0" brushRef="#br0" timeOffset="21444">8699 249 832 0,'0'0'40'0,"0"0"-40"16,0 0-16-16,0 0 14 16,0 0 2-16,0 0-6 15,28 13-161-15,-19-13-246 16</inkml:trace>
  <inkml:trace contextRef="#ctx0" brushRef="#br0" timeOffset="21591">8955 269 793 0,'0'0'11'0,"0"0"-11"15,0 0-15-15,0 0 15 16,0 0-3-16,0 0-4 15,94-30-90-15,-59 8-177 0</inkml:trace>
  <inkml:trace contextRef="#ctx0" brushRef="#br0" timeOffset="21730">9303 145 261 0,'0'0'215'16,"0"0"-97"-16,0 0-18 16,0 0-11-16,0 0-48 15,0 0-13-15,97 24-13 16,-94-23-10-16,-3-1-5 15,0 0-53-15,0 0-111 16,0-19-59-16</inkml:trace>
  <inkml:trace contextRef="#ctx0" brushRef="#br0" timeOffset="19202">6463 560 348 0,'0'0'161'16,"0"0"-65"-16,0 0 33 0,0 0-56 16,0 0-67-16,0 0 43 15,-83 193-49-15,78-162 0 16,5-6-2-16,0-6 3 16,1-6-2-16,21-2-14 15,9-6-21-15,5-4 30 16,5-1-20-16,1 0-12 15,-8 0 37-15,-7 0-7 16,-12 0 8-16,-11 0 0 16,-4 4 3-16,0 7 25 15,-4 4-3-15,-18 8-3 0,-4 5 2 16,5-3-24-16,8-5-2 16,3-9-2-16,10-5-54 15,0-6-43-15,14-4-182 16,18-27 86-16</inkml:trace>
  <inkml:trace contextRef="#ctx0" brushRef="#br0" timeOffset="19589">6762 700 29 0,'0'0'153'15,"0"0"-12"-15,0 0-15 16,0 0-29-16,0 0-48 16,0 0 100-16,46 130-82 15,-33-61-5-15,0 2-45 16,3 3-9-16,-3-5 21 15,-2-13-24-15,-5-11-5 0,-3-19 0 16,-2-9 4-16,-1-11-14 16,0-6 4-16,0 0-23 15,-1-26 17-15,-21-23-165 16,-5-17 80-16,-3-16 51 16,0-6-60-16,4 1 19 15,9 16-25-15,10 19 112 16,7 18 91-16,0 17-41 15,1 7 24-15,19 10 11 16,2 0-22-16,5 3 26 16,3 25-56-16,-7 6 7 15,0 3 18-15,-9 1-49 16,-7 2 8-16,-7-2-17 0,0-2 17 16,0-3-17-1,-4-10 0-15,-9-5-36 0,5-14 7 16,-4-4-55-16,1-16-47 15,5-20-231-15</inkml:trace>
  <inkml:trace contextRef="#ctx0" brushRef="#br0" timeOffset="20083">6920 729 17 0,'0'0'136'16,"0"0"-19"-16,0 0 9 16,0 0 22-16,0 0-78 15,0 0-13-15,182-13 13 16,-157 13-43-16,-5 0-21 0,-7 0-2 15,-8 0-4-15,-5-8-2 16,0-9-27-16,-8-6-41 16,-17 1 22-16,-4 5-14 15,2 8 24-15,1 9 26 16,6 0 12-16,9 0 30 16,5 7-15-16,6 4 2 15,0 5-9-15,0-1-8 16,21-2 0-16,9-1 16 15,8-2-2-15,5-2 18 16,1-3-32-16,-1-2 9 16,-2-3-19-16,1 0 10 15,-3 0-35-15,-2-12-59 16,-10-9-17-16,-7-5-4 16,-9-6 20-16,-9-4 54 0,-2-2 41 15,-2 2 9-15,-18 14 25 16,-4 8 58-16,1 8 35 15,0 6-4-15,6 0-64 16,3 11-34-16,5 7 21 16,6 10-41-16,3 3-3 15,0-1-4-15,13-5 4 16,16-2 6-16,8-9-8 16,6-3 0-16,4-10 0 15,3-1-11-15,0-6-51 16,-4-17-65-16,0-7-72 15,-9 1 31-15</inkml:trace>
  <inkml:trace contextRef="#ctx0" brushRef="#br0" timeOffset="20833">7769 458 172 0,'0'0'183'0,"0"0"-36"16,0 0-75-16,0 0-29 16,0 0 44-16,0 0-52 15,-109 61-31-15,109-44-4 16,0 2-4-16,0-2-1 15,10-4-7-15,10-5 12 16,6-4 2-16,6-4-2 16,3 0-50-16,2-22 17 15,0-9-43-15,-4-4 5 16,-7-2-29-16,-9 0 54 0,-5 0 36 16,-12 5 20-1,0 6-1-15,0 4 16 0,0 12 46 16,-3 6 48-16,-6 0-65 15,-2 4-18-15,2 0 3 16,-1 0-24-16,3 8-13 16,-2 9 0-16,5 4 0 15,4-1 4-15,0-3-6 16,0-4 0-16,0-8-11 16,0-3 11-16,0-2-2 15,7 0-7-15,6-14-27 16,1-13 35-16,2-4-70 0,-4-4-9 15,-2-3 12 1,2-3 32-16,-3-4 30 0,0 1 5 16,-5 5 1-16,-4 5 13 15,0 11-4-15,0 7 40 16,0 7 2-16,0 3 12 16,-9 6 12-16,4 0-33 15,-3 0-28-15,4 0 20 16,0 0-34-16,2 0 0 15,0 2-2-15,2 2 2 16,0-2 0-16,0 0 1 16,0-1 2-16,0-1-2 15,0 0-1-15,-2 0 0 16,2 0 19-16,0 0-18 16,0 0 4-16,0 3 21 0,0-3-9 15,0 0 11-15,0 0-28 16,0 0 0-16,0 4 12 15,0 9-12-15,0 10 0 16,0 15 1-16,0 8 8 16,0 10 9-16,0 2-18 15,0 2 0-15,4-3 18 16,6-6-18-16,6-9-4 16,-3-8 4-16,0-8 0 15,0-8 0-15,0-12-21 16,4-6-56-16,3-6-82 15,-3-29-225-15</inkml:trace>
  <inkml:trace contextRef="#ctx0" brushRef="#br0" timeOffset="21142">8189 52 266 0,'0'0'129'15,"0"0"-120"-15,0 0 54 16,0 0 77-16,0 0-30 0,0 0-38 16,83 174-17-16,-78-110-30 15,-5 4-17-15,0 0 26 16,-20-1-28-16,-6-5-6 15,-3-4 4-15,3-14 5 16,2-12-9-16,5-9-1 16,5-10-47-16,6-13-12 15,2 0-92-15,6-36-250 16</inkml:trace>
  <inkml:trace contextRef="#ctx0" brushRef="#br0" timeOffset="22919">5845 1699 84 0,'0'0'90'0,"0"0"30"0,0 0-11 16,0 0 23-1,0 0-61-15,0 0-39 0,0-16 25 16,0 16-38-16,0 0-4 15,0 0 11-15,0 0-20 16,0 0 2-16,0 0-8 16,0 0 0-16,0 0-14 15,0-4 7-15,0 0-34 16,0-1 13-16,0 5 5 16,0 0 16-16,0 0 6 15,0 0-2-15,0 0-8 16,0 0 11-16,0 0 0 0,0 0 4 15,0 0-2 1,0 0 4-16,0 0 8 0,0 0-12 16,0 0 50-16,0 0-44 15,0 0-6-15,0 0 3 16,0 0-5-16,0 0-3 16,0 0-6-16,0 0 9 15,0 0-14-15,0 0 14 16,0 0 0-16,0 0 0 15,0 0 4-15,0 0-7 16,0 0 3-16,0 0 0 16,0 0 6-16,0 0-6 0,0 0 0 15,0 0-4-15,0 0-11 16,-3 0-16 0,-2 0-51-16,-10 0-203 0</inkml:trace>
  <inkml:trace contextRef="#ctx0" brushRef="#br0" timeOffset="25013">4699 1525 123 0,'0'0'0'0,"0"0"0"15,0 0 21-15,0 0-20 16,0 0-1-16,0 0-17 16,0 0 4-16,-59 49-39 15,52-35 11-15</inkml:trace>
  <inkml:trace contextRef="#ctx0" brushRef="#br0" timeOffset="25910">3658 1713 166 0,'0'0'113'16,"0"0"1"-16,0 0-15 15,0 0-52-15,0 0-47 16,0 0 5-16,63-2 13 16,18 7 50-16,16-3-21 15,14-2 17-15,11 0-44 0,8 0-1 16,6-14 10-16,6-2-20 16,1-2-7-16,-4 0-4 15,-2 0 7-15,-2 0-9 16,-12 1 4-16,-6 4-22 15,-8 1 16-15,-9-1-40 16,-3 4 27-16,-3-3 16 16,-1-2 6-16,11-3-6 15,8 2 3-15,2-1 0 16,3 0-7-16,-6 5 7 16,-7-1 0-16,-7 2-2 15,-5 4 9-15,-5-2-12 16,-2 0 5-16,-2 1 0 0,-2-4 4 15,2-1-4-15,6-5 0 16,3 3 0-16,-1-8 4 16,-5 9 12-16,-6-3-16 15,-1 2 0-15,4-4 6 16,1 4 18-16,1 2 10 16,-2-1-31-16,-7 3 10 15,-9 4 47-15,-4 1-58 16,-9-2 1-16,-2-1 10 15,-2 1-9-15,-3-3 8 16,-3 1-12-16,-9-2 11 16,-9 5-16-16,-11-1 5 0,-6 3-2 15,-9 4 1 1,-4 0-48-16,-41 0-132 0,-26 11-381 16</inkml:trace>
  <inkml:trace contextRef="#ctx0" brushRef="#br0" timeOffset="26520">5258 2161 344 0,'0'0'66'16,"0"0"-37"-16,0 0 32 15,0 0 38-15,0 0-71 16,0 0-24-16,-7 71-8 15,32-47 8-15,0-2-7 16,7-9 9-16,-6-5-6 16,-8-6 10-16,1-2-10 15,-9 0-1-15,-6 0 0 16,-4-12-14-16,0-13 4 16,0-3-46-16,-10-1 15 15,-14 4 6-15,-1 8 3 16,3 8 33-16,-1 7 6 0,5 2 0 15,10 0 41-15,6 0-47 16,2 0-10-16,0 0-32 16,22 0-63-16,15 0 65 15,6-7-84-15,4-11-44 16</inkml:trace>
  <inkml:trace contextRef="#ctx0" brushRef="#br0" timeOffset="26698">5569 2104 94 0,'0'0'98'0,"0"0"30"16,0 0-32-16,0 0 30 15,0 0-18-15,0 0-49 16,117 310-15-16,-108-253 8 16,-3-7-49-16,1-4 4 15,0 4-7-15,-1-8 9 16,1-4-20-16,-1-7 11 0,-4-13-60 16,0-6-11-16,-2-10-36 15,0-2-45-15,0-14 78 16,0-25-183-16</inkml:trace>
  <inkml:trace contextRef="#ctx0" brushRef="#br0" timeOffset="26903">5696 2199 188 0,'0'0'146'16,"0"0"-31"-16,0 0 7 16,0 0-33-16,0 0-12 15,0 0 1-15,126 45-54 16,-103-18-18-16,-6 3 18 15,-8-4-24-15,-8 4 0 0,-1-3-9 16,0 1 9-16,-8-5-7 16,-7-4-21-16,0-10-36 15,2-9-1-15,1 0-49 16,4-29-204-16</inkml:trace>
  <inkml:trace contextRef="#ctx0" brushRef="#br0" timeOffset="27454">5864 2244 98 0,'0'0'141'15,"0"0"-9"-15,0 0 12 16,0 0-58-16,0 0-24 16,0 0-3-16,260-6-35 15,-203 4 6-15,-6-11-30 0,-16-5 1 16,-6-2-2-16,-13 0-22 16,-16 1-34-16,0-1 23 15,-12 2-8-15,-21 9 28 16,-1 5-9-16,0 4 21 15,4 0 2-15,7 13 2 16,5 12 11-16,13 2-13 16,5 0 9-16,0-2-20 15,5-3 3-15,23-6 8 16,3-2 13-16,6-7-12 16,5-4-2-16,-3-3-3 15,-2 0-50-15,-4 0-29 16,-10-9-20-16,-5-8 12 0,-5-3 43 15,-7 3 12 1,1 5 36-16,-6 4 19 0,-1 7 59 16,0 1 33-16,0 0-33 15,0 0-52-15,3 13 20 16,1 7 8-16,1 0-19 16,1-2-25-16,-2-5-9 15,-1 0 13-15,-2-6-14 16,-1-2 0-16,0-3 14 15,0-2-14-15,0 0 10 16,0 0-10-16,0-2-9 16,0-19 6-16,0-9-26 15,0-3 29-15,0-3 2 16,0-1-2-16,6 3-1 0,8 8-1 16,8 4-13-16,5 4 13 15,4 5-73-15,2 3-40 16,2 2-10-16,-3 5-52 15</inkml:trace>
  <inkml:trace contextRef="#ctx0" brushRef="#br0" timeOffset="28004">6780 2062 19 0,'0'0'37'0,"0"0"-2"16,0 0 3-16,0 0-17 15,0 0-9-15,0 0 15 0,58-16 1 16,-53 7 29-16,-1 3-37 16,-4-1 4-16,0 0 36 15,0 3-22-15,0 2 12 16,0 0 36-16,0 2-23 16,0-3-4-16,-2-2-53 15,-9 3 8-15,-3 0 24 16,-2 1-36-16,-1-1 0 15,0 2 2-15,1 0-3 16,6 0 14-16,1 15-15 0,2 7 0 16,4 6-9-1,3 3 15-15,0-1-7 0,6-3 1 16,13-4 0-16,2-11 15 16,2-4-15-16,-4-5 0 15,-2-3-14-15,-4 0 13 16,-5-15-27-16,2-12 6 15,-5-8-3-15,-4 2 22 16,2 4-34-16,-3 9 22 16,0 11 8-16,1 8 9 15,-1 1-2-15,0 0 0 16,0 0 3-16,0 0-7 16,3 9 8-16,1 12 21 15,2 2 34-15,3-2-59 16,2-3 13-16,-1-1-13 0,2-3 9 15,-1-1-7-15,2 1-2 16,0-6-50-16,1 0-8 16,0-7-101-16,-1-1-47 15</inkml:trace>
  <inkml:trace contextRef="#ctx0" brushRef="#br0" timeOffset="28221">7139 1670 428 0,'0'0'168'0,"0"0"-168"16,0 0 7-16,0 0 28 15,0 0 37-15,0 0-44 0,0 0 23 16,17 301-43-16,-8-247-4 16,-1-7 20-16,1-8-24 15,-2-13 0-15,-3-12-2 16,1-8-37-16,-5-6-45 15,0 0-64-15,0-15-94 16</inkml:trace>
  <inkml:trace contextRef="#ctx0" brushRef="#br0" timeOffset="28401">6967 1901 608 0,'0'0'80'16,"0"0"-66"-16,0 0-14 15,0 0 1-15,0 0 39 0,0 0 2 16,163 0-28-16,-116 0-13 16,1 0-1-16,0 0-24 15,-5-15-53-15,-8-7-219 16,-8-6-52-16</inkml:trace>
  <inkml:trace contextRef="#ctx0" brushRef="#br0" timeOffset="28544">7464 1688 586 0,'0'0'79'16,"0"0"-70"-16,0 0 21 16,0 0 45-16,0 0-43 15,0 0-6-15,128 32-26 0,-106-18-12 16,-5 1-3-16,-8 3-118 16,-9 0-183-16</inkml:trace>
  <inkml:trace contextRef="#ctx0" brushRef="#br0" timeOffset="28700">7518 1935 556 0,'0'0'128'0,"0"0"-117"15,0 0-11-15,0 0 4 16,0 0 13-16,0 0-2 16,24 156 0-16,-22-140-15 15,5-4-14-15,-1-5-73 16,8-7-209-16,3 0 65 0</inkml:trace>
  <inkml:trace contextRef="#ctx0" brushRef="#br0" timeOffset="29315">7764 1959 355 0,'0'0'116'0,"0"0"-103"16,0 0 48-16,0 0 27 15,0 0 8-15,0 0-64 16,0 109-32-16,0-97 8 15,2-2-8-15,11-9-1 16,4-1-2-16,3 0-51 16,0-19 29-16,-6-11-37 0,-5-1-8 15,-6 0 24-15,-3 4-38 16,0 7 64-16,-12 5 20 16,-9 9 19-16,3 1 53 15,6 3-36-15,4 2-1 16,7 0 26-16,1 0-61 15,0-1-1-15,0-3-11 16,10-4 0-16,19-2 8 16,8-4 4-16,1 4 0 15,3 0 9-15,-10 7-9 16,-5 3 0-16,-2 0 8 16,-4 6 5-16,-6 19 30 15,-2 3-19-15,-8 5-20 16,-4 6 33-16,0 6-20 15,0-2 0-15,-11-2-10 0,1-5-6 16,1-20 13-16,2-3-14 16,6-9-31-16,1-4 14 15,0 0-39-15,0-18-34 16,10-14-21-16,10-9 41 16,0 0 63-16,-6 7-59 15,2 7 66-15,-6 13 18 16,0 3 35-16,-5 10 6 15,0-1 6-15,2 2-19 16,1 0 29-16,5 0-28 16,-3 14-26-16,5-1 31 15,-2 8-43-15,-1 2 7 0,-2 2-14 16,-1 3 0-16,0-6-4 16,-2-1-81-16,1-4-58 15,0-17-93-15,2 0-115 16</inkml:trace>
  <inkml:trace contextRef="#ctx0" brushRef="#br0" timeOffset="29595">8530 1727 471 0,'0'0'188'0,"0"0"-168"16,0 0-15-16,0 0-5 15,0 0 25-15,0 0-24 16,-96 96-1-16,92-83 0 0,4-1 0 15,0-1-9-15,23-3 9 16,11 1 0-16,9-4 42 16,7-1-26-16,-4 0-4 15,-9-4-1-15,-14 3-8 16,-15 2 0-16,-8-1-3 16,0 10 0-16,-10 8 25 15,-20 8-20-15,-10 0-5 16,-1-2-36-16,5-11-60 15,7-13-127-15,12-4-233 16</inkml:trace>
  <inkml:trace contextRef="#ctx0" brushRef="#br0" timeOffset="29698">8663 1918 874 0,'0'0'81'0,"0"0"-63"15,0 0-18-15,0 0-27 16,0 0-208-16</inkml:trace>
  <inkml:trace contextRef="#ctx0" brushRef="#br0" timeOffset="38032">315 2200 466 0,'0'0'129'15,"0"0"-109"-15,0 0-20 16,0 0 0-16,0 0 9 15,0 0 54-15,586-46-39 16,-330-4 4-16,23-12 2 16,0-8-29-16,-16 3 16 15,-27 10-13-15,-29 5-1 16,-40 11 4-16,-38 10-5 16,-39 7-2-16,-31 11 2 0,-24 5 0 15,-17 4 2-15,-14 4-4 16,-4 0 1-16,0 0 19 15,0 0 7-15,0 0 20 16,0 0-33-16,0 0 24 16,0 0-17-16,0 0-20 15,0 0 0-15,0 0 9 16,0-1-10-16,0 1 0 16,0 0 3-16,0-4-3 15,0 4 8-15,0 0-8 16,0 0 0-16,0 0 12 15,0 0-12-15,0 0 5 0,0 0-7 16,0 0 6 0,0 0-5-16,0 0 1 15,0 0 0-15,0 0 1 0,0 0-1 16,0 0-2-16,0 0-1 16,0 0 6-16,0 0-4 15,0 0 1-15,0 0 0 16,0 0-7-16,0 0 9 15,0 0-2-15,0 0 0 16,0 0 7-16,0 0-7 16,0 0 0-16,0 0-5 15,0 0-8-15,0 0-29 16,-9 0-57-16,-22 0-175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17:09.5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0 649 0,'0'0'51'0,"0"0"25"15,0 0 57-15,0 0-56 16,0 0-77-16,0 0-35 16,4 26-121-16,-4-19-233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17:11.1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0 230 244 0,'0'0'166'0,"0"0"-130"0,0 0 32 15,0 0-68-15,0 0 12 16,0 0-12-16,20 100 33 16,-9-54-3-16,-5-5-2 15,-2-8-14-15,-1-9 0 16,-2-9-1-16,-1-6-6 15,0-7 38-15,0-2-9 16,0 0-15-16,0 0-5 16,0 0-5-16,0 0-11 15,0 0 0-15,0-13 0 16,0-10-14-16,0-6-1 16,5-6 2-16,2 2 12 0,3 2 2 15,6-3 3-15,-1 4-4 16,2 2 0-16,1 5-3 15,-6 3 3-15,9 6-43 16,-4 8-128-16,-3 6-77 16</inkml:trace>
  <inkml:trace contextRef="#ctx0" brushRef="#br0" timeOffset="300">317 359 98 0,'0'0'81'0,"0"0"55"15,0 0-64-15,0 0-3 0,0 0-20 16,0 0-47-16,156-57-2 16,-144 34-44-16,-11 1-35 15,-1 4 35-15,-4 1-21 16,-21 6 41-16,0 6 24 16,-8 5 34-16,3 0 19 15,0 10-11-15,4 13 1 16,10 3 31-16,8 2-70 15,8-1 12-15,0-2-16 16,7-3 20-16,16 1-4 16,8-3-16-16,3-7 6 15,5-5-13-15,3-8-18 16,1 0-21-16,1-19-57 16,-4-13-89-16</inkml:trace>
  <inkml:trace contextRef="#ctx0" brushRef="#br0" timeOffset="763">725 206 314 0,'0'0'98'16,"0"0"-4"-16,0 0-2 15,0 0-73-15,0 0-19 16,0 0 33-16,-11 190-31 16,11-161 2-16,2-4-4 15,11-7 0-15,-1-6 6 16,1-6-6-16,4-6-21 0,3 0 10 15,3-6-33 1,5-16 17-16,1-3-18 0,-3-3 45 16,0 3 10-16,-9 6-10 15,-6 7 0 1,-5 6 11-16,-3 6-11 0,-3 0 41 16,0 0 23-16,0 0-9 15,0 0 5-15,0 0-50 16,0 0 0-16,0 0-10 15,4 5-6-15,9 6 5 16,0 2 0-16,4 0 2 16,-1-4-16-16,1-6-15 15,-1-3-11-15,-3 0 7 16,-3 0 12-16,-3-15 6 16,-6-1 16-16,-1-5 0 15,0 3 5-15,-6 5 1 16,-11 3-6-16,1 4 10 0,4 1-7 15,3 5-3-15,5 0-15 16,4 0-32-16,0 0-69 16,8 0-131-16,22 0 76 15</inkml:trace>
  <inkml:trace contextRef="#ctx0" brushRef="#br0" timeOffset="1229">1359 244 38 0,'0'0'132'15,"0"0"32"-15,0 0-71 0,0 0-7 16,0 0-7-16,0 0-57 16,-26-115-9-1,19 110 31-15,3 5-21 0,-5 0-1 16,1 5-22-16,-4 19 0 16,-1 7 0-16,8 6 0 15,5-1 0-15,0-3-7 16,0-7 7-16,10-8 0 15,13-9-49-15,-1-9-50 16,4 0 4-16,-3 0 25 16,-6-12 62-16,-2 4 5 15,-7 7-1-15,-1 1 3 16,-2 0 1-16,2 16 14 0,1 13 125 16,-2 17-78-1,3 5-17-15,-2 2-1 0,-3-2-26 16,-4 1-17-16,0 0 3 15,0-3-1-15,-3-6 27 16,-10-12-29-16,3-6 0 16,-1-11 13-16,-2-10-11 15,2-4 16-15,-2-15-18 16,0-20-4-16,0-14-1 16,7-9 4-16,6-7-14 15,0-2-41-15,0-5-66 16,23 0-4-16,7 1 61 15,7 4-89-15,3 11 56 16</inkml:trace>
  <inkml:trace contextRef="#ctx0" brushRef="#br0" timeOffset="1545">1612 132 57 0,'0'0'127'0,"0"0"37"16,0 0 27-16,0 0-109 16,0 0-17-16,0 0 20 15,33 276-54-15,-30-251-21 16,1-9-10-16,1-11 0 15,-1-1-9-15,0-4-1 16,1 0-66-16,3-27 24 16,4-10 14-16,-2-2-23 15,3 4 41-15,-2 12 16 0,2 9-4 16,-5 6 13 0,1 8-5-16,0 0 30 0,-2 0-9 15,3 1 19 1,-3 9-11-16,2 2-10 0,-4 1 24 15,2 3-32-15,-5 0-3 16,4 4 5-16,-1-3-9 16,2-1-4-16,3-4 0 15,3-7-46-15,5-5-66 16,6-1-226-16,0-21 118 16</inkml:trace>
  <inkml:trace contextRef="#ctx0" brushRef="#br0" timeOffset="1692">2009 318 78 0,'0'0'171'15,"0"0"-46"-15,0 0 5 0,0 0-29 16,0 0-62-16,0 0 4 16,14 16-6-1,-7 5-16-15,-1 3 6 0,1 2-27 16,-1 2-12-16,2-7-69 16,0-9-140-16,-4-12-83 15</inkml:trace>
  <inkml:trace contextRef="#ctx0" brushRef="#br0" timeOffset="1833">2032 0 407 0,'0'0'40'16,"0"0"-35"-16,0 0-5 0,0 0 0 15,0 0-80-15,0 0-111 16</inkml:trace>
  <inkml:trace contextRef="#ctx0" brushRef="#br0" timeOffset="2258">2156 235 194 0,'0'0'114'0,"0"0"40"16,0 0 7-16,0 0-96 16,0 0-22-16,0 0-28 15,152-4-9-15,-142 4-12 16,-7 18 4-16,-3 12-16 15,0 7 18-15,-20 4 18 16,-2-1 1-16,5-2-19 0,4-10 4 16,9-11 6-16,4-6-10 15,0-4-10 1,16-5 10-16,15-2 1 0,11 0 17 16,-1-18-3-16,5-10-12 15,-3-3 9-15,-2-2-12 16,1 2 0-16,-9 3-9 15,-10 5 11-15,-12 1-4 16,-11 1-8-16,0 0-15 16,-16 4 7-16,-8 4 16 15,-2 13 2-15,3 0 58 16,3 0-22-16,5 21-5 16,9 2-16-16,6 5-8 0,0 0-8 15,8-4 1 1,17-3 0-16,2-8 9 0,6 0-7 15,8-1-4-15,7-7-31 16,9-5-11-16,7-2-129 16,6-31-316-16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17:09.0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272 6 362 0,'0'-2'59'0,"0"1"37"16,0 1-31-16,0-3 6 0,0 3-28 15,0 0-40-15,0 0-3 16,0 0 9-16,-3 0-8 15,-5 0 43-15,-8 0-34 16,-7 6-4-16,-13 22-12 16,-2 18-4-16,-4 11 10 15,3 11 0-15,7 5 6 16,13-1-6 0,7 1 0-16,12-10 0 15,0-3 0-15,22-5 0 0,12-13-7 16,11-9 4-16,5-6 3 15,0-9-5-15,-1-10 5 16,3-8-42-16,-1 0 6 0,-6-18-130 16,-6-23-57-1</inkml:trace>
  <inkml:trace contextRef="#ctx0" brushRef="#br0" timeOffset="382">650 172 159 0,'0'0'253'0,"0"0"-230"16,0 0 95-16,0 0-11 16,0 0-58-16,0 0 4 15,102 365-48-15,-74-298 25 16,-2-11-30-16,-5-9 0 16,1-10 8-16,-5-11-2 15,-1-13 0-15,-11-3 9 16,0-10-15-16,-2 0 40 0,-3 0-19 15,11 0 1-15,3-29 15 16,6-22-18-16,6-19-4 16,3-13-15-16,-3 0 12 15,6 5-29-15,-4 13 17 16,-5 12 0-16,-9 10 0 16,-3 10 0-16,-5 7 0 15,3 7 0-15,-6 7 3 16,-2 7-17-16,-1 5 6 15,0 0-55-15,3 9-29 16,1 15-322-16</inkml:trace>
  <inkml:trace contextRef="#ctx0" brushRef="#br0" timeOffset="1436">689 803 54 0,'0'0'135'0,"0"0"-88"15,0 0 85-15,0 0-59 16,0 0-26-16,0 0 16 16,-251 0-7-16,241 0 53 15,6 0-77-15,4 0-2 16,0 0 0-16,0 0-30 16,0 0-48-16,14 0 24 0,26 0 24 15,16 0 17-15,18 0 33 16,7 9-21-16,-6 5-6 15,6-1 18-15,-3 1-41 16,2 0 0-16,-4 1 13 16,-4-5-13-16,-9 1 0 15,-12-2-2-15,-14-1-7 16,-12-2-1-16,-12-2-43 16,-9-3-18-16,-4-1-90 15,0-9-142-15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17:13.6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0 381 548 0,'0'0'101'0,"0"0"-79"16,0 0 30-16,0 0-10 16,0 0-4-16,0 0 12 15,220-7-44-15,-167 4 0 16,-7 3-6-16,-13 0-11 0,-12 0-22 16,-14 0-103-1,-7 0-122-15,0 0-30 0</inkml:trace>
  <inkml:trace contextRef="#ctx0" brushRef="#br0" timeOffset="697">113 147 31 0,'0'0'406'16,"0"0"-359"-16,0 0-22 16,0 0 73-16,0 0-4 15,0 0-26-15,28 295-30 16,-19-225-21-16,0-10 11 15,-1-16-25-15,4-16 4 16,1-12-7-16,4-16 0 0,8 0-11 16,8-26 11-16,2-26-25 15,-1-14-24-15,-2-14-47 16,-7-6-16-16,-3-6-22 16,-2 3 62-16,-3 12 41 15,-7 22 31-15,-3 26 61 16,-7 21 66-16,0 8-53 15,0 22-49-15,0 34 1 16,0 19 54-16,0 14-6 16,0 5-54-16,0-5 8 15,0-10 14-15,0-10-28 16,2-16 0-16,0-19-14 16,3-13 0-16,-1-14-8 0,0-7 8 15,4 0-35-15,2-24-4 16,5-19-10-16,-2-5 14 15,0 1-23-15,-2 10 2 16,0 14 48-16,-4 11 7 16,-2 10 1-16,-2 2 37 15,-3 0-2-15,6 0 11 16,5 7-30-16,7 9 11 16,6 7 31-16,-3-4-50 15,5 6-7-15,4-4 6 16,3-3-3-16,1-4-4 15,2-11-9-15,-6-3-52 0,-5 0 32 16,-11-16-29 0,-5-11-17-16,-9-2 4 0,0 1 29 15,-2 3 42-15,-18 7 13 16,3 11 44-16,1 2 57 16,6 5-3-16,-1 0-76 15,5 20-18-15,3 8-14 16,3 3-3-16,0 4-1 15,17-2 1-15,12 0-15 16,4-1-40-16,4-5-89 16,10-8-41-16,5-8 102 15,9-11-77-15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17:17.6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3 197 0,'0'0'115'16,"0"0"-69"-16,0 0 24 15,0 0-4-15,0 0-53 16,0 0-13-16,8-3-64 15,0 3 33-15,-4 4-36 16,-3 10-91-16,-1 0-29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17:14.7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0 388 359 0,'0'0'123'0,"0"0"-71"15,0 0 92-15,0 0-29 16,0 0-75-16,0 0-39 0,26 120 6 15,-12-107-7-15,9-6-7 16,0-5 6-16,3-2-4 16,1 0-21-16,-4-22-52 15,-6-1-16-15,-6-1 44 16,-6-1-9-16,-5 7-7 16,0 5 66-16,-2 5 26 15,-16 7 47-15,-1 1 2 16,-5 0 3-16,-1 4 0 15,4 11-46-15,2 3-22 16,8-5 7-16,4 2-17 16,7-9-1-16,0 6-18 15,3-11-33-15,18-1-18 16,12 0-133-16,4-30-71 16</inkml:trace>
  <inkml:trace contextRef="#ctx0" brushRef="#br0" timeOffset="568">355 0 276 0,'0'0'228'0,"0"0"-103"16,0 0-72-16,0 0-10 15,0 0 52-15,0 0-77 16,13 278-8-16,-6-215 30 16,-3-7-28-16,1-11-10 15,-3-12-2-15,-2-15 0 16,0-13 13-16,0-5-10 15,0 0-3-15,2-6 0 0,5-24-36 16,6-6-43-16,8 3 4 16,8 4-27-16,-2 9-58 15,6 8 75-15,-4 5 75 16,-1 7 10-16,-5 0 11 16,-3 0 93-16,-5 7 0 15,-8 9-41-15,-7 2 36 16,0 4-41-16,0 5-23 15,-13 2 16-15,-4 1-46 16,-3-3 4-16,2-3-9 16,6-8 6-16,3-12-19 15,6 0 13-15,3-4-43 16,0 0-31-16,0-19-131 16,17-8 43-16,2-2 48 15,2 1 90-15,-2 5 24 0,1 3 10 16,0 5 47-16,-1 7 79 15,1 8-40-15,0 0-11 16,1 0 5-16,-1 23-50 16,-5 8 26-16,0 14-44 15,-6 4-13-15,-3 6 18 16,-4-1-22-16,-2-5 8 16,0-11 2-16,0-8-12 15,-8-16 12-15,1-4-15 16,-2-10-12-16,-5 0 7 15,-5-21-49-15,-2-32-29 16,-2-21-196-16,-4-20-165 16</inkml:trace>
  <inkml:trace contextRef="#ctx0" brushRef="#br0" timeOffset="698">741 95 167 0,'0'0'218'0,"0"0"-103"16,0 0-13-16,0 0-61 15,0 0-28-15,0 0-13 16,171 110-64-16,-154-83-218 16</inkml:trace>
  <inkml:trace contextRef="#ctx0" brushRef="#br0" timeOffset="1025">1005 397 320 0,'0'0'181'16,"0"0"-127"-16,0 0 42 16,0 0-19-16,0 0-30 15,0 0-39-15,118-53-4 16,-102 35-4-16,-9 6-34 16,-7 4 26-16,0-1-28 15,0 2-16-15,-23 3 30 16,2 4-25-16,-3 0 23 15,2 0 21-15,5 16 3 0,4 7 22 16,7 7 7 0,6 2-3-16,0-6 1 0,0 1-15 15,6-3 2-15,14-3-14 16,6-5-6-16,4-2-9 16,3-13-90-16,5-1 29 15,3-13-35-15,-1-23-98 16</inkml:trace>
  <inkml:trace contextRef="#ctx0" brushRef="#br0" timeOffset="1454">1370 323 88 0,'0'0'227'16,"0"0"13"-16,0 0-109 15,0 0-34-15,0 0-43 16,0 0-44-16,-45 43 7 0,39-16-14 16,-1 3-3-1,7-1 29-15,0-2-26 0,0-1 6 16,0-5-9-16,16-3 13 15,1-6-19-15,5-5 6 16,3-7-5-16,4 0 4 16,1-5-31-16,2-25 5 15,-5-11-23-15,4-8-30 16,-4-9 51-16,-2-8-26 16,-8-5 32-16,-6 5-1 15,-6 7-31-15,-5 14 55 16,0 20 34-16,0 13 20 0,0 8 65 15,0 4-34 1,0 0-67-16,0 30 2 0,0 12-4 16,-3 15 15-16,1 1-2 15,2 0-17-15,0-6 29 16,0-9-41-16,9-10 0 16,1-9 5-16,1-9-2 15,2-7-3-15,3-4 0 16,-2-4 2-16,8 0-21 15,1 0 2-15,0-7-41 16,-3-4 0-16,-9 2-104 16,-7-2-162-16</inkml:trace>
  <inkml:trace contextRef="#ctx0" brushRef="#br0" timeOffset="1633">1474 256 565 0,'0'0'205'0,"0"0"-134"16,0 0-5-16,0 0-51 16,0 0-15-16,0 0 3 15,102-7 1-15,-65 7-4 16,-1 0-42-16,-1 7-6 16,-3 0-117-16,-4-4-198 15</inkml:trace>
  <inkml:trace contextRef="#ctx0" brushRef="#br0" timeOffset="1953">1999 215 572 0,'0'0'188'16,"0"0"-114"-16,0 0-28 15,0 0-24-15,0 0-17 16,0 0-5-16,-103 64-4 15,103-46-9-15,0 3-5 16,25-4-12-16,3 0 24 16,6 3 6-16,4 1-4 15,-1-8 2-15,-6 4 2 16,-3-7 5-16,-11-3-5 16,-9-1-1-16,-8-3 1 15,0 2 19-15,-13 3 45 0,-22 0-45 16,-8 2 12-16,-3 3 6 15,3-5-37-15,6-4-3 16,7-4-6-16,8 0-61 16,14-18-158-16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17:18.3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909 344 729 0,'0'0'31'15,"0"0"-20"-15,0 0 19 16,0 0-21-16,0 0-9 16,0 0-102-16,48 9-170 15,-26-9-160-15</inkml:trace>
  <inkml:trace contextRef="#ctx0" brushRef="#br0" timeOffset="-1403">89 56 724 0,'0'0'163'16,"0"0"-92"-16,0 0 21 0,0 0 27 16,0 0-119-16,0 0-84 15,-91-7-44-15,109-32-632 16</inkml:trace>
  <inkml:trace contextRef="#ctx0" brushRef="#br0" timeOffset="-173">238 45 612 0,'0'0'77'0,"0"0"-70"16,0 0-7 0,0 0 61-16,0 0-35 0,0 0 2 15,365 97-28-15,-278-84 1 16,-5 2 8-16,-12-3-9 16,-16-5 0-16,-16 0 6 15,-17-5-5-15,-11-2-2 16,-10 0 1-16,0 0 0 15,0 0 32-15,-8 0-29 16,-11 0-3-16,-5 0-3 16,-1 0-33-16,2 0-55 15,3 7-90-15,-1-2-81 16</inkml:trace>
  <inkml:trace contextRef="#ctx0" brushRef="#br0" timeOffset="1372">838 0 122 0,'0'0'16'16,"0"0"44"-16,0 0 68 16,0 0-69-16,0 0 37 15,0 0-23-15,141 114-42 16,-113-95 26-16,-4-2-48 16,-7-3-4-16,-5 0 16 15,-7-7-17-15,-5 1 14 16,0-1 15-16,0-2-12 15,0 3 37-15,-8-2-33 16,-17 3-16-16,-5 0 18 16,-4 0-26-16,-7 4-1 15,-7 2 0-15,0 1-18 16,0 2 11-16,7-6-20 16,11 2 2-16,10-2-18 15,11-1-135-15,9-4-61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17:30.9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56 817 0,'0'0'99'16,"0"0"-45"-16,0 0-17 15,0 0 93-15,0 0-130 16,0 0-38-16,17-25-83 16,-12-6-134-16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8:17:29.4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0 253 0,'0'0'61'0,"4"16"-4"15,6 6 48-15,-1 1-13 16,-3 4-59-16,2 3-7 16,-1 7 19-16,-2 6-11 15,-5 10 34-15,0 6-48 16,0 5-6-16,0 2 19 16,-7 3-14-16,1-5-6 15,2-5 1-15,4-13-8 16,0-14 15-16,0-13-21 0,0-12 0 15,0-7 4-15,0 0-3 16,0 0-2-16,0-14-8 16,0-20 9-16,0-2-8 15,0-4 8-15,8 6-3 16,2 3-9-16,6 9 7 16,1 2-5-16,3 6 4 15,2 4 6-15,-1 6-2 16,0 4 2-16,-1 0 0 15,1 0 1-15,-7 18 4 16,-1 4-5-16,-10 8 0 16,-3 4 4-16,0 5 5 15,-12 2-9-15,-9-2 0 16,-1-10 9-16,5-6-9 16,4-10-2-16,6-8 1 0,7-5-24 15,0-9-3-15,0-30-141 16,11-12-254-16</inkml:trace>
  <inkml:trace contextRef="#ctx0" brushRef="#br0" timeOffset="269">335 418 198 0,'0'0'133'0,"0"0"-49"16,0 0 28-16,0 0-17 16,0 0-18-16,0 0-17 15,79 107-26-15,-74-70-32 0,0-3 4 16,-3-4 9-1,-2-11-15-15,0-7 0 16,0-8 9-16,0-4-9 0,0 0 20 16,0-8-20-16,2-18 1 15,1-5 4-15,3-7-5 16,5 6 0-16,2-1 1 16,3 3-1-16,1 3 0 15,1 2-1-15,2 8-37 16,2 4-14-16,-1 9-75 15,4 4-98-15,-4 0-71 16</inkml:trace>
  <inkml:trace contextRef="#ctx0" brushRef="#br0" timeOffset="692">810 538 99 0,'0'0'125'16,"0"0"22"-16,0 0 3 15,0 0-26-15,0 0-32 16,0 0-69-16,11-58-13 15,-11 37-9-15,0 10 0 16,-11 6 13-16,-2 5 7 16,-1 0-7-16,-2 0 4 15,-1 15-18-15,1 11 0 16,3-3 5-16,8-2 3 16,-1-3 11-16,4-9-19 15,2-4 0-15,0-3-2 16,0-2 2-16,0 0-15 0,9 0-16 15,2 0-15-15,4-18-9 16,-4 0-15-16,-2 4 67 16,-3 6 3-16,-4 3 1 15,-2 5 23-15,0 0 18 16,0 0-5-16,0 0 3 16,5 0-24-16,-1 0-8 15,0 0 19-15,3 6-27 16,2 6 3-16,4 5 0 15,1 2-6-15,2 0 1 16,4-1-52-16,-3-9-30 16,0-9-2-16,3 0-82 15,-5-27-22-15,0-17 6 16</inkml:trace>
  <inkml:trace contextRef="#ctx0" brushRef="#br0" timeOffset="929">976 249 54 0,'0'0'162'0,"0"0"31"16,0 0-51-16,0 0-34 15,0 0-22-15,0 0-67 16,17-30-15-16,-8 80 52 16,4 14-17-16,-3 8-13 15,1 3 5-15,-2-4-29 16,-1-6 23-16,4-8-25 16,-7-12 0-16,4-12 9 15,-5-14-9-15,-1-9-6 0,-1-6-15 16,-2-4-12-1,4-2-13-15,3-29-50 0,5-14-58 16,2-9-155-16,3-2 67 16</inkml:trace>
  <inkml:trace contextRef="#ctx0" brushRef="#br0" timeOffset="1290">1199 464 115 0,'0'0'161'16,"0"0"-14"-16,0 0-32 15,0 0-48-15,0 0-30 16,0 0-17-16,-28 89 0 15,18-55-20-15,2-5 0 16,6 0 27-16,2-3-13 16,0-5 15-16,11-3 12 15,11-2-1-15,8-9-21 16,10-4-19-16,5-3 2 0,11 0 3 16,3-24 1-1,-3-10-9-15,-2-3 3 0,-8-4-20 16,-12 1 6-16,-14 5-17 15,-13 3 31-15,-7 7-4 16,0 5 4-16,-20 7 0 16,-4 7 6-16,-3 6 28 15,0 0-13-15,4 17-14 16,6 9 9-16,8 2 9 16,9 4-15-16,0-2 2 15,1-2 21-15,25-6-18 16,10-4-6-16,4-7-9 15,13-8 0-15,10-3-4 16,6-18-43-16,7-23-136 0,-5-9-385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32:54.6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1537 0 307 0,'0'0'17'0,"0"0"9"15,0 0 53-15,0 0 37 16,0 0-42-16,0 0-51 16,-252 99 23-16,193-78-13 15,-10 3-8-15,-11-3 9 0,-10 4-31 16,-4 0 30-1,-2-3-26-15,4-2-5 0,8-2 15 16,8-5-16-16,10-1 17 16,13-7-18-16,12 1 9 15,12 1 1-15,9-6-10 16,10 1 0-16,6-2 8 16,1 2-8-16,3-2-2 15,0 0 1-15,0 0 1 16,0 0-5-16,0 0 5 15,0 1 0-15,0 4-2 16,-2 0 2-16,-2 2 0 16,1-1-2-16,2-1-47 15,1-3-45-15,-4-2-150 16,-5-12-65-16</inkml:trace>
  <inkml:trace contextRef="#ctx0" brushRef="#br0" timeOffset="328">290 135 211 0,'0'0'72'0,"0"0"-44"16,0 0-6-16,0 0 47 16,0 0 3-16,0 0-12 15,-227 202-50-15,201-175 24 16,6-7-31-16,10-7 8 0,3-7 27 15,7-6-18-15,0 0-7 16,0 0-13-16,0 0 4 16,0 0-7-16,0 0 6 15,0 0 2-15,8 2 27 16,4 2-7-16,1 2-17 16,4 2-8-16,4-1 10 15,11 7 0-15,4 2-10 16,8-2 0-16,10-1-4 15,6 1-20-15,6-3-77 16,-3-7-171-16</inkml:trace>
  <inkml:trace contextRef="#ctx0" brushRef="#br0" timeOffset="52393.54">191 438 50 0,'0'0'60'0,"0"0"-7"15,0 0 15-15,0 0-3 16,0 0-27-16,0 0-22 15,0 0-16-15,6-36 0 16,-3 31-8-16,1 5-30 16,-2 0-37-16,2 0 21 0,-1 0 4 15,1 0 32 1,-2 0-1-16,-2 0-3 0,0 0 19 16,0 0 3-16,0 0 13 15,0 0-13-15,0 0 2 16,-9 0 1-16,-1-1-3 15,1 1 0-15,2 0 18 16,6-3 6-16,-2 3 17 16,3 0-4-16,0 0 9 15,0-1 19-15,0-2-6 16,0 2 10-16,0-2-3 16,0 2-66-16,0-3 1 15,16 0 4-15,7-1 7 0,10 2-1 16,5-6-11-16,8 2 0 15,0-3 12-15,2 1-12 16,-7 0-6 0,-4 3 6-16,-9 2-7 0,-8 4-16 15,-10 0-66-15,-5 0-3 16,-5 0-22-16,0 5-7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5:50.1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179 300 47 0,'0'0'38'15,"0"0"-11"-15,0 0-1 16,0 0 3-16,0 0 15 16,0 0 36-16,0 0 57 15,-172-204-32-15,165 204-53 16,7 0-27-16,0-2-23 15,0 2 27-15,0 0-29 0,0-2-6 16,0 2 6 0,13 0-32-16,24 0 21 0,20 0 11 15,24 4 25-15,20-2-4 16,17-2-21-16,10 0 0 16,7-13 2-16,-5-4 11 15,-3-3-8-15,-5 4-3 16,-12 3 0-16,-11 4 15 15,-23 5-17-15,-17 2 0 16,-22 2 2-16,-16 0-1 16,-12 0-2-16,-9 0 2 15,0 0-1-15,0 0 65 16,0 0-40-16,0 0 6 16,0 0-10-16,0 0-4 15,0 0-4-15,0 0-13 16,0 0 0-16,0 0 0 15,0 0 0-15,0 0-11 0,0 0-11 16,1 0-75-16,6 0-147 16,-2 3-167-16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6:28.2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241 542 168 0,'0'0'13'0,"0"0"49"15,0 0-32-15,0 0 7 16,0 0-4-16,0 0 31 16,0 0 36-16,-96-96-25 15,82 96-16-15,-4 0-33 16,-2 26-20-16,-5 24-1 15,-1 22-1-15,2 21-4 16,11 2 36-16,13 3-28 16,4-11-3-16,42-9-4 15,18-17 7-15,23-13 28 0,19-20-29 16,16-15 3 0,8-13 14-16,5-17-18 0,-2-28-6 15,-7-17-16-15,-7-13-39 16,-12-12 34-16,-21-12-50 15,-25-12 56-15,-35-9 13 16,-26-4 2-16,-20 4 0 16,-39 7 10-16,-8 17-4 15,-17 29 22-15,-8 26-8 16,-1 31-16-16,-11 10 38 16,1 41-40-16,2 26 12 15,4 13-14-15,14 6-17 16,24-8-1-16,29-10-52 15,30-7-46-15,5-17-146 0</inkml:trace>
  <inkml:trace contextRef="#ctx0" brushRef="#br0" timeOffset="105">912 650 605 0,'0'0'50'0,"0"0"-50"16,0 0-206-16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6:07.5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4554 553 865 0,'0'0'94'0,"0"0"-86"16,0 0-6-16,0 0 8 16,0 0-10-16,0 0 0 15,6 0-6-15,-6 0-82 16,-2-6-383-16</inkml:trace>
  <inkml:trace contextRef="#ctx0" brushRef="#br0" timeOffset="-3118">2 411 50 0,'1'0'29'15,"-1"0"-24"-15,0 0-5 16,0 0 70-16,0 0 14 16,0 0-27-16,0 0-19 15,0 0-10-15,0 0 0 16,0 0-2-16,3 0-22 16,-3 0 22-16,0 0-24 0,0 0 7 15,2 0 14-15,-2 0-2 16,0 0 1-16,0 0-5 15,0 0-2-15,0 0 41 16,0 0-26-16,0 0-5 16,0-3-3-16,0 3-6 15,0-1-9-15,0 1-7 16,0-3 0-16,0-1 11 16,0 1-11-16,0-1 0 15,0 1 9-15,0 0-9 16,-2 1 1-16,-1-1-1 15,3 2 0-15,-1 1 0 16,1-2 0-16,0 2-2 0,0 0 2 16,0 0 0-16,0 0-4 15,0 0-4-15,0 0 8 16,0 0-14-16,0 0 15 16,0 0-1-16,0 0 3 15,0 0-3-15,0 0 0 16,0 0-6-16,0 0 6 15,0 0 3-15,0 0-3 16,0 0 0-16,0 0 5 16,0 0-4-16,0 0 9 15,0 0-9-15,0 0 2 16,0 0 22-16,0 0-6 0,0 0-1 16,0 0-2-16,0 0-11 15,0 0-10-15,0 0-5 16,0 3-21-16,0 28 22 15,0 9 9-15,4 9 1 16,5 0 10-16,-1-6-10 16,1-4-1-16,4-9-5 15,-2 0 5-15,-1-8 4 16,-1-9-4-16,2-4 0 16,-2-9 1-16,4 0 2 15,4 0 0-15,-1 0-3 16,2-6 1-16,1-12 19 0,-2-2-20 15,-4-2 0 1,0-4-3-16,-5-2-3 16,1-1-7-16,-5 4-10 0,-1 5-33 15,-1 4 23-15,0 6-31 16,0 3-24-16,2 5 11 16,-1 2 38-16,1 0 0 15,1 0-2-15,0 0 41 16,3 14 3-16,0 3 40 15,-4 3 13-15,9 0-7 16,-6-5-8-16,2 0 11 16,1-7-50-16,-1 1 4 15,3-3-8-15,4-6 13 16,1 0-11-16,5 0 7 16,1-15-7-16,-5-10-24 0,0-1-31 15,-10-1-28 1,-4 2 49-16,-4 5-14 0,0 3 48 15,0 5 0-15,-8 3 4 16,-9 6 23-16,-5 3-8 16,1 0-3-16,1 0 29 15,-2 6-15-15,6 6-5 16,6 2-20-16,6 0-5 16,4-3-11-16,0-3 1 15,0 0-53-15,6-7 3 16,18-1-54-16,5 0 30 15</inkml:trace>
  <inkml:trace contextRef="#ctx0" brushRef="#br0" timeOffset="-2942">577 465 43 0,'0'0'127'16,"0"0"-43"-16,0 0 4 16,0 0-37-16,0 0 11 15,0 0 5-15,0 0-50 16,39 156-15-16,-39-138 18 15,0-8-20-15,0-2-10 16,0-5-124-16,0-3-8 16,0 0 48-16,-7-16-77 15</inkml:trace>
  <inkml:trace contextRef="#ctx0" brushRef="#br0" timeOffset="-2790">556 234 115 0,'0'0'105'15,"0"0"-75"-15,0 0 13 16,0 0 30-16,0 0 19 16,0 0-71-16,77 88-12 15,-48-61-9-15,1 2-13 16,3-9-151-16,-1-5-78 16</inkml:trace>
  <inkml:trace contextRef="#ctx0" brushRef="#br0" timeOffset="-2371">915 420 269 0,'0'0'93'16,"0"0"-48"-16,0 0 68 15,0 0-32-15,0 0-19 16,0 0-43-16,-127 45-12 16,115-27-14-16,11 4 6 15,1 0-20-15,0 5 18 16,1 1 3-16,19 2 2 15,-3-3-2-15,8-6-1 16,0-1-7-16,4-7 8 16,1-5-15-16,3-5 11 15,-2-3-29-15,5-14 16 16,0-22-15-16,0-9-10 16,-6-5 17-16,-6-1 2 0,-10 8 5 15,-9 12 0-15,-5 10 18 16,0 10 24-16,-15 6 18 15,-5 5 13-15,-4 0-5 16,3 3-17-16,-1 22-24 16,5 2 29-16,8 4-32 15,5 3-6-15,4-4-1 16,0-2 1-16,13-5 6 16,16-7-6-16,9-7 0 15,12-9-1-15,9 0-71 16,10-32-55-16,2-16-130 15</inkml:trace>
  <inkml:trace contextRef="#ctx0" brushRef="#br0" timeOffset="-2136">1769 0 267 0,'0'0'107'0,"0"0"30"16,0 0-26-16,0 0-16 15,0 0-68-15,0 0 1 16,-41 207-5-16,25-90-10 15,3 8 26-15,5-3-36 16,0-12 7-16,4-18 8 16,4-13-18-16,0-19 0 15,0-16-2-15,3-16-7 16,10-11 7-16,3-16-50 16,5-1-88-16,5-38-29 15,4-32-46-15</inkml:trace>
  <inkml:trace contextRef="#ctx0" brushRef="#br0" timeOffset="-1567">2073 308 241 0,'0'0'147'15,"0"0"-7"-15,0 0-16 16,0 0-102-16,0 0-2 16,0 0-4-16,-105 105 14 15,88-69-6-15,8-4-24 16,7-7 1-16,2-5-11 0,0-1 10 15,11-5 0 1,15 2-2-16,8-7 4 16,6-2-4-16,3-6-13 0,-4-1 15 15,-3 0-8-15,-11 0-1 16,-10 0 9-16,-8 0 0 16,-7 0-1-16,0 2-2 15,0 8-7-15,-7 7 9 16,-16 7 1-16,-7 2 0 15,1-2 2-15,5-4-6 16,9-4 7-16,8-6-6 16,4-5-45-16,3-5-23 15,5 0-74-15,28-19 86 16,8-18 29-16,2-13-15 16,3 1 0-16,-6-1 20 0,-6 9 25 15,-5 10 1 1,-8 11 89-16,-6 9-28 0,-8 8 25 15,-3 3-24-15,0 3-38 16,5 30-8-16,8 19 58 16,3 17-5-16,4 11-16 15,-1 3-29-15,3 0-10 16,1-2 11-16,-4-9-11 16,-3-12-13-16,-3-8-2 15,-8-17 0-15,-5-16 7 16,-4-10-7-16,0-9-19 15,0 0 2-15,-10-22-26 0,-23-31-132 16,-5-21-28 0,-7-23 116-16,7-13 43 0,8-7-63 15</inkml:trace>
  <inkml:trace contextRef="#ctx0" brushRef="#br0" timeOffset="-1386">2398 448 19 0,'0'0'122'16,"0"0"-34"-16,0 0 8 15,0 0 13-15,0 0 1 16,0 0-52-16,200-23-8 15,-166 60 4-15,-8 11-28 16,-12 1-22-16,-12 4 3 16,-2 2 15-16,-5-3-20 15,-16-5 3-15,-1-8-5 16,2-16 0-16,8-10-41 0,4-13-62 16,7 0-27-1,1-24 12-15,0-15-190 0</inkml:trace>
  <inkml:trace contextRef="#ctx0" brushRef="#br0" timeOffset="-914">2649 663 49 0,'0'0'83'0,"0"0"47"16,0 0-36-16,0 0 15 16,0 0-59-16,0 0 23 15,181-75-12-15,-154 75-28 16,-4-2-8-16,-2 0-17 16,-5 0-2-16,-5-1 10 15,-5-1-16-15,-6-5-7 16,0-3 6-16,-6-3-22 0,-18-1-49 15,-5 7-7-15,7 5 51 16,2 4 28-16,7 0 5 16,8 0 10-16,5 12 14 15,0 5-23-15,9 3-6 16,20-3 3-16,5-5 0 16,9-4 18-16,10-4-20 15,0-4 5-15,5 0-6 16,-3-4-36-16,-5-16-15 15,-9-5-31-15,-6-3-4 16,-14 4 35-16,-11-1 27 16,-8 7 24-16,-2 6 48 15,0 3 26-15,-9 4 51 0,-8 5-27 16,0 0-71 0,0 0-7-16,1 1 6 0,0 12-19 15,8 8 4-15,3-1-11 16,5 1-2-16,0 0-10 15,0 3 12-15,0-3 9 16,13 3-9-16,10-4 0 16,4-4-7-16,6-9-14 15,10-6-42-15,3-1-81 16,0-3 17-16,-1-18-61 16</inkml:trace>
  <inkml:trace contextRef="#ctx0" brushRef="#br0" timeOffset="-141">3741 397 37 0,'0'0'148'0,"0"0"-22"16,0 0-17-16,0 0 18 16,0 0-40-16,0 0 2 15,-25-81-35-15,2 81-38 16,-5 0-5-16,3 24-11 16,-1 5 3-16,4 6-3 15,7-1 11-15,6 1 3 16,8-6-14-16,1-5 0 15,0-3-2-15,5-7 2 16,17-4 0-16,9-10-10 16,4 0-6-16,6-17 12 15,5-15-39-15,-3-9-34 16,-2-5 23-16,-5 1-35 0,-4-3-20 16,-9-1 88-1,-5 4 17-15,-8 9 4 0,-3 8 6 16,-7 10 20-16,0 11 77 15,0 4-34-15,0 3 11 16,0 0-6-16,0 0-67 16,0 0-7-16,0 6-24 15,0 24 24-15,0 2 15 16,0 2-9-16,0-3-1 16,0-4 20-16,0-1-3 15,0-1-6-15,-2-5-16 16,2-3 0-16,0-5-3 15,0 0 3-15,0-5 0 16,2 1 5-16,3-3-5 0,-4-1-7 16,-1 0-2-16,3 1 9 15,-3-1 4-15,0-2-4 16,1 0 0-16,-1-2 2 16,0 0 5-16,0 0-9 15,0 0 2-15,3 0 0 16,-3 0 8-16,0 0-7 15,0 0-1-15,0 0 11 16,0 0-10-16,0 0 7 16,0 0-8-16,2 0-3 15,1 0-10-15,1 0 8 16,0-13 4-16,6-9 0 16,6-5-14-16,4 1 10 0,1-2-18 15,1 8 7-15,-2 3 9 16,-3 6 4-16,-3 9 1 15,1 2 0-15,-2 0-4 16,-1 13 6-16,1 5 0 16,-4 8 2-16,-5-4 31 15,-2 0-32-15,-2 0-1 16,3 0 7-16,1 1-4 16,4 5-6-16,4-4-108 15,2-11-276-15</inkml:trace>
  <inkml:trace contextRef="#ctx0" brushRef="#br0" timeOffset="108689.811">78 997 4 0,'-7'0'31'16,"5"-3"24"-16,-2 1-9 16,1 1 55-16,2-1-45 15,1-1-19-15,0 3 22 16,0 0-20-16,0 0-8 15,0 0-30-15,0 0 4 16,0 0 12-16,0 0-13 16,0 0 15-16,0 0-11 15,0 0-6-15,0 0 14 16,0 0-16-16,17 0 0 0,4 0 30 16,16 5-15-1,2-2-9-15,8 2-1 16,6-2-5-16,2-1 20 0,5-2-20 15,-2 0 0-15,1 2 2 16,-5 3-2-16,-3-2 0 16,3 0 0-16,-7-2-8 15,-1 1 1-15,-3-2-13 16,-3 0 20-16,-6 0 12 16,-4 0-12-16,-1 0-3 15,-3 0 2-15,-1 0 1 16,0 2 5-16,1-2-5 15,2 0 0-15,2 0 0 0,3 0 0 16,-3 0 2 0,3 0-9-16,-3 0 14 0,0 0-4 15,-1 0-3-15,-3 0 0 16,1 0-9-16,-1 0 8 16,-5 0 1-16,8 0 0 15,-4 0 6-15,0 0-13 16,-2 0 9-16,-2 0-2 15,2 0 6-15,-6 0-1 16,-4 0-5-16,-3 0 0 16,-3 0 1-16,2 0 10 15,-5 0-1-15,0 0-2 16,-4 0 11-16,0 0-9 16,0 0 10-16,0 0 5 15,0 0-5-15,0 0 16 0,0 0-22 16,0 0 2-16,0 0 2 15,0 0-18-15,0 0-6 16,0 0-26-16,-14 7-89 16,-26-1-203-16</inkml:trace>
  <inkml:trace contextRef="#ctx0" brushRef="#br0" timeOffset="109889.811">2207 1103 128 0,'0'0'45'16,"0"0"7"-16,0 0 15 15,0 0 3-15,0 0-10 16,0 0-6-16,-7 0-39 16,7 0-13-16,0 0-2 15,14 0-9-15,18 0 9 16,18 1 35-16,17 1-15 15,25-2 22-15,12 0-29 16,11-23 28-16,2-1-4 0,0-1-30 16,-4-1 16-16,-2 2-18 15,-7 7 8-15,-7 3-13 16,-9 4 0-16,-8 5 0 16,-9 1-5-16,-5 0 5 15,-3 2-6-15,-7 2 5 16,1 0-5-16,-4 0 0 15,2 0 4-15,-7 0-10 16,-2 0-5-16,-7 0 8 16,-2 4 9-16,-1 2 0 15,-1-1 0-15,0-1 1 16,-5 0-1-16,-4-2 0 0,-3 1-2 16,-9-3 4-16,-1 0-2 15,-5 0 0-15,-3 0 5 16,0 0 11-16,-3 0-16 15,-2 0 0-15,3 0 24 16,1 0-22-16,0 0 11 16,2 0 2-16,-2 0-11 15,-1 0 27-15,-1 0-30 16,-2 0-1-16,0 0 8 16,0 0-8-16,0 0-12 15,0 0-15-15,0 0-77 16,0 0-109-16</inkml:trace>
  <inkml:trace contextRef="#ctx0" brushRef="#br0" timeOffset="110039.811">4576 910 370 0,'0'0'0'16,"0"0"-28"-16,0 0 10 15,0 0 6-15,0 0-61 16,0 0-27-16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6:16.6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1786 636 704 0,'0'0'67'16,"0"0"-67"-16,0 0 0 15,0 0 12-15,0 0 69 16,0 0-50-16,121-5-7 16,-76 0-6-16,3-3-15 15,-7 1-3-15,-4 2-32 16,-11 0-61-16,-9-6-55 0,-12-3-194 16</inkml:trace>
  <inkml:trace contextRef="#ctx0" brushRef="#br0" timeOffset="440">1948 373 394 0,'0'0'155'16,"0"0"-151"-16,0 0 3 15,0 0 49-15,0 0 16 16,0 0 7-16,-14 307-60 16,14-244-4-16,0-4 7 15,0-11-21-15,0-7-1 16,11-10 0-16,6-8 0 15,3-8-12-15,2-10-53 16,11-5-49-16,-3 0 47 16,3-16 25-16,-3-2 37 0,-4 3 1 15,-5 8 4-15,-8 7 13 16,-2 0 5-16,-6 0 11 16,2 0 25-16,-6 0-28 15,4 0 10-15,2 3-25 16,1-3-5-16,7 0 16 15,5-5-19-15,8-20 7 16,-2-4 7-16,-4-7-17 16,-10 3-4-16,-9 7 0 15,-3 3 4-15,0 6 28 16,-20 7-22-16,0 5 32 16,-1 5 2-16,-5 0-26 15,5 18 10-15,0 2-24 0,9 0 8 16,6-4-8-1,6 2 0-15,0 4-19 0,0-6-54 16,17-16-165-16,13-6-299 16</inkml:trace>
  <inkml:trace contextRef="#ctx0" brushRef="#br0" timeOffset="-1331">0 557 270 0,'0'0'124'0,"0"0"-50"16,0 0 27-16,0 0-8 15,0 0-60-15,0 0-12 16,0-4-21-16,0 4 10 16,0 0 4-16,0 0-11 15,0 0-3-15,0 0 29 16,0 0-16-16,0 0 11 15,0 0-5-15,0 0-17 16,0 0 27-16,0-1-29 0,0 1 0 16,0-3 6-16,0 3-6 15,0 0-1-15,0 0-1 16,0 0 4-16,0 0-2 16,0 0 0-16,2 0 0 15,-2 0 1-15,0 0-1 16,0 0-3-16,0 0-1 15,0 0-17-15,3 22 19 16,2 18-16-16,3 18 18 16,-4 1 4-16,0-1-2 15,0-7-2-15,-1-3 0 16,-1-11 0-16,-2-5 9 16,0-14-9-16,0-8 0 15,0-9 3-15,0-1-1 16,3 0 3-16,-3 0-5 0,0-5 10 15,0-24-20 1,0-16 10-16,0-4-26 0,0 3 15 16,0 8 8-16,0 5-2 15,1 7 5-15,15 4 0 16,1 4 7-16,0 0-7 16,7 5 0-16,-2 3-4 15,-1 5 4-15,1 1-14 16,-1 4-86-16,-5 0-52 15,1 4-38-15,-5 15-30 16</inkml:trace>
  <inkml:trace contextRef="#ctx0" brushRef="#br0" timeOffset="-1072">271 835 85 0,'0'0'74'0,"0"0"-19"16,0 0 7-16,0 0-15 15,0 0-26-15,0 0-17 16,90 64 6-16,-71-64 19 15,-4-21-14-15,-2-11-3 16,-6-5-12-16,-7 0-14 16,0 3 1-16,0 8 13 15,-18 8 0-15,-1 9 30 16,-1 8 16-16,0 1-7 16,2 0-1-16,0 13-31 15,3 8 7-15,6 2-14 0,5 0 1 16,4 3-11-16,0-4-47 15,4-4-45-15,22-3-53 16</inkml:trace>
  <inkml:trace contextRef="#ctx0" brushRef="#br0" timeOffset="-580">707 829 86 0,'0'0'113'16,"0"0"71"-16,0 0-107 15,0 0-56-15,0 0 40 16,0 0-59-16,-88-53-2 0,73 41-7 16,5 1 7-16,5 7 15 15,0 1-13-15,1 3-2 16,1 0 12-16,-1 0-12 16,0 0-15-16,-2 0 1 15,-3 15 14-15,1 8 23 16,-4 5-23-16,8 2 6 15,0 2 14-15,-1 1-18 16,5-4 17-16,0-3-12 16,0-5 1-16,0-8-16 15,9-4 7-15,2-5 0 16,4-4-4-16,2 0 4 16,0-19-10-16,-1-11 3 15,-5-3 0-15,-5 0 1 16,-2 1 4-16,-1 11 3 0,-3 5 9 15,0 8 2-15,0 8 15 16,0 0 11-16,0 0-16 16,0 0 4-16,0 0-25 15,0 12-11-15,4 9 11 16,2 5 7-16,3-1-5 16,2-1-2-16,2-2 0 15,0-4-7-15,3-6 4 16,5-7-63-16,9-5-22 15,7 0-101-15,6-17 22 0</inkml:trace>
  <inkml:trace contextRef="#ctx0" brushRef="#br0" timeOffset="-197">1068 782 24 0,'0'0'110'0,"0"0"22"16,0 0 12-16,0 0-32 15,0 0-35-15,0 0-13 16,-76-92-17-16,56 92-32 15,2 25-3-15,-3 15-11 16,9 7 5-16,4 1 14 16,8-7-16-16,0-3-2 15,0-11-2-15,8-6-2 16,9-12 2-16,4-4-3 16,4-5-18-16,5-9 20 15,3-28-51-15,4-17-2 0,-7-14-7 16,-4-4-37-1,-11 0 36-15,-5 7 52 0,-5 14 10 16,-5 18 15-16,0 15 48 16,0 13 35-16,0 5 0 15,0 0-70-15,0 0-28 16,0 23 0-16,0 18 0 16,0 14 37-16,2 4-33 15,16-1 0-15,3-6-1 16,5-2-3-16,10-8 0 15,2-7-15-15,5-12-97 16,3-23-148-16</inkml:trace>
  <inkml:trace contextRef="#ctx0" brushRef="#br0" timeOffset="1060">3282 137 539 0,'0'0'118'15,"0"0"-116"-15,0 0-2 0,0 0 3 16,0 0 63-16,0 0-34 15,29 356-6-15,-21-297-11 16,-1-10 8-16,2-11-22 16,-5-5 18-16,0-15-19 15,-2-5 0-15,-2-8-2 16,0-3 2-16,0-2-4 16,0 0-18-16,0 0-14 15,0 0 35-15,-4-12-115 16,-11-1 93-16,-2 0 13 15,1 4 10-15,-1 2 0 0,1 2-1 16,-2 5 3 0,-2 0 12-16,-5 0-4 0,4 21 4 15,0 10 18-15,-1 7-17 16,5 2-9-16,8-5 15 16,2-5-17-16,7-8 13 15,0-5-17-15,3-4 0 16,18-8-11-16,11-5 1 15,9-5-75-15,10-35-29 16,-1-13-111-16,0-3-21 16</inkml:trace>
  <inkml:trace contextRef="#ctx0" brushRef="#br0" timeOffset="1342">3487 634 59 0,'0'0'105'0,"0"0"-5"16,0 0 55-16,0 0-69 15,0 0-24-15,0 0-16 16,128 29-18-16,-100-29-12 15,0 0 4-15,2-18-16 16,-4-5 22-16,-6-5-22 16,-11 1 1-16,-9 0-5 15,0-1-17-15,-5 9 14 16,-16 8 0-16,1 7 1 16,-2 4-10-16,5 4 13 15,0 16-1-15,6 10 12 16,5 1-12-16,6 0-1 15,0-2-1-15,4 2 4 16,19-9 1-16,8-1-3 0,11-12-9 16,7-9-30-16,5 0-86 15,-1-22-110-15</inkml:trace>
  <inkml:trace contextRef="#ctx0" brushRef="#br0" timeOffset="1617">4073 442 1 0,'0'0'414'15,"0"0"-310"-15,0 0 1 16,0 0-85-16,0 0-9 16,0 0 7-16,-103 69 8 15,102-44-26-15,1 1-3 16,1-1 3-16,22 2 4 0,4-2-4 16,6 2 0-16,4 5 7 15,1-2-6 1,-7-3-2-16,-7-6-10 0,-12-7 11 15,-12-2-2-15,0 2 10 16,-4 5 10-16,-19 3 15 16,-3-3-30-16,3-4 6 15,3-8-9-15,4-7-16 16,11-7-29-16,5-31-233 16,0-21-45-16</inkml:trace>
  <inkml:trace contextRef="#ctx0" brushRef="#br0" timeOffset="2088">4235 468 426 0,'0'0'116'16,"0"0"-91"-16,0 0 63 0,0 0-22 15,0 0-39-15,0 0 34 16,256 7-40-16,-216-7-10 16,-10-4-11-16,-5-7-4 15,-13 4-44-15,-7-6-46 16,-5 1-29-16,-7 1-41 15,-23-6-74-15,-3 3 185 16,1-2 14-16,1 2 39 16,8 8 69-16,7 2 28 15,7 4 12-15,5 6 14 16,0 29-102-16,4 18 17 16,0 9 36-16,0 3-46 15,0-4-2-15,0-5 7 0,10-12-21 16,4-8 12-1,1-10-24-15,0-11 0 0,7-11-2 16,8-4 2-16,7-23-63 16,6-17 11-16,1-8-50 15,-4 9 101-15,-2 11 1 16,-14 15 3-16,-7 11 42 16,-1 2-2-16,-8 0-8 15,2 15 20-15,-1 10-18 16,-5 3 10-16,-4-6-33 15,3 2-13-15,-3-8 14 16,2-4-13-16,0-3-4 0,-2-8-22 16,3-1-103-1,-3 0-117-15,0-21-164 0</inkml:trace>
  <inkml:trace contextRef="#ctx0" brushRef="#br0" timeOffset="2871">4809 336 522 0,'0'0'163'16,"0"0"-118"-16,0 0-45 16,0 0 0-16,0 0 13 15,0 0-8-15,56 12-5 16,-36 2 0-16,4 6-77 16,-5 2-59-16,-2 7-75 0,-3 6 50 15,-4 2 118 1,-1 4 23-16,-5-2 20 0,-4 2 55 15,0-1 13-15,0-8 55 16,0-4-9-16,0-11-45 16,-1-7 1-16,1-5-42 15,0-5-18-15,0 0 12 16,0-5-22-16,0-27 0 16,4-9-33-16,10-5-8 15,5 1 38-15,-5 8-17 16,-1 12 20-16,-2 9 13 15,-2 10 11-15,-3 6 0 16,4 0 20-16,-2 0-15 16,2 14 22-16,-1 9-27 0,2 0-4 15,-2-1 0 1,2-3-18-16,4 1-2 0,2-3 0 16,9-1-17-16,7-3-14 15,7-9-74-15,3-4 18 16,0 0-40-16,2-25-36 15,-2-6 105-15,-3-4 56 16,-5-2 4-16,-11-2 73 16,-5 4 23-16,-11 1 28 15,-8 7-52-15,0 6-10 16,0 11 20-16,-8 7-11 16,-15 3-56-16,-6 0-7 0,-4 24-6 15,0 10-4 1,6-1 9-16,7-4 4 0,7-1-8 15,9-3-5-15,4-6 0 16,0-1-3-16,0-5 3 16,20-5 0-16,6-8-1 15,1 0-14-15,6 0-23 16,-5-9 13-16,-3-5 4 16,-8 3 16-16,-11 6 0 15,-2 3 5-15,-4 2 12 16,0 0-1-16,0 0 4 15,0 0-15-15,4 5 6 16,0 6 19-16,5 2-25 0,1-3 9 16,0-4-4-16,6-4-5 15,2-2-34-15,10-8-30 16,-1-19-84-16,1-14-37 16,-2-10-147-16</inkml:trace>
  <inkml:trace contextRef="#ctx0" brushRef="#br0" timeOffset="3094">5839 0 283 0,'0'0'202'0,"0"0"-86"16,0 0-37-16,0 0-79 15,0 0 0-15,0 0 111 16,3 202-77-16,-3-123 0 0,3-5-20 16,3-12 10-16,2-13-3 15,5-10-21-15,0-17-2 16,4-7 0-16,3-8 2 15,2-4-2-15,5-3 2 16,3-6-34-16,-3-17-16 16,-3-9-93-16,-11-3-157 15</inkml:trace>
  <inkml:trace contextRef="#ctx0" brushRef="#br0" timeOffset="3260">5700 137 687 0,'0'0'118'0,"0"0"-118"16,0 0-10-16,0 0 10 15,0 0 8-15,0 0 26 16,154-15-34-16,-100 7-4 16,-7-4-49-16,-8-4-178 15,-11 3-142-15</inkml:trace>
  <inkml:trace contextRef="#ctx0" brushRef="#br0" timeOffset="3410">6145 11 693 0,'0'0'32'0,"0"0"-24"16,0 0 39-16,0 0 3 16,0 0-2-16,0 0-45 15,72 66-3-15,-58-49-4 16,-1 3-124-16,-11-3-202 0,-2 3-85 15</inkml:trace>
  <inkml:trace contextRef="#ctx0" brushRef="#br0" timeOffset="3566">6216 465 581 0,'0'0'74'16,"0"0"-65"-16,0 0 12 15,0 0 23-15,0 0-18 16,0 0 10-16,-5 81-36 15,10-75-7-15,8-6-119 16,2 0-144-16,4-6 7 0</inkml:trace>
  <inkml:trace contextRef="#ctx0" brushRef="#br0" timeOffset="4214">6488 311 517 0,'0'0'174'0,"0"0"-105"16,0 0-61-16,0 0 8 15,0 0 47-15,0 0-41 16,-55 129 2-16,52-104-22 16,3-8 12-16,0-6-18 15,0-5 4-15,12-4 0 16,9-2-7-16,4 0-9 0,-3-23-2 16,4-13-2-16,-10-3-31 15,-5-2 29-15,-11 4 3 16,0 6 19-16,0 7-3 15,-17 5 3-15,-1 9-6 16,3 4 6-16,4 2 0 16,5 4 45-16,3 0-24 15,3 0-14-15,0 0-7 16,0 0 0-16,3 0-8 16,16 0 3-16,5 0 4 15,6 0-9-15,3-5 6 16,-3 0 3-16,-4 3 1 15,-2 2 0-15,-4 0-4 16,-3 12-7-16,-4 10 11 16,-4 3 27-16,-2 5-18 0,-7 0 7 15,0 7 15-15,0-3-15 16,0-3-4-16,0-5-12 16,0-14 2-16,0-7 10 15,0 0-12-15,0-5 0 16,0 0-2-16,0 0-2 15,1-13-34-15,11-12 13 16,5-8-10-16,2-5 26 16,4-3-58-16,-1 7 23 15,1 6 41-15,0 7-4 0,-1 5 7 16,-2 11 29 0,0 2-10-16,-2 3 49 0,2 0-20 15,0 10-6-15,-2 5 4 16,-1 3-23-16,-1-2 11 15,-6-2-13-15,-2-1-19 16,1 0 17-16,-2 3-19 16,1 6-25-16,1 6-68 15,-3-11-290-15</inkml:trace>
  <inkml:trace contextRef="#ctx0" brushRef="#br0" timeOffset="4348">7279 479 1005 0,'0'0'50'16,"0"0"-38"-16,0 0-7 0,0 0-5 16,0 0 7-16,0 0-7 15,0 0-101-15,-13-19-303 16</inkml:trace>
  <inkml:trace contextRef="#ctx0" brushRef="#br0" timeOffset="104299.811">148 1342 34 0,'-3'-1'100'0,"3"-3"-73"16,0 2 29-16,0-1 8 0,0 0-5 15,0 2-8-15,0 1-32 16,0-4-3-16,0 4-12 16,3 0 14-16,8 0 1 15,11 0-17-15,9 0 14 16,9 0-7-16,10 4-6 15,6 1 9-15,6-1-12 16,2-2 4-16,6-2 0 16,-1 0 4-16,1 2-8 15,-1-1 8-15,1 4-7 16,-3-1 2-16,2-4-6 16,1 0 10-16,2 0-8 15,12 0 1-15,-1 0 0 0,6 0-2 16,-5 0 2-1,-1-4-3-15,2-6 3 0,-2-3 0 16,1 1 2-16,2 0-1 16,1-4-1-16,0 5 0 15,-2-3-1-15,-2 2 1 16,-2 3 0-16,2 0 3 16,0 0-2-16,-1 3-1 15,1-2 0-15,-1-1 3 16,3 3-2-16,4-1-1 15,9 2 0-15,3 1 2 16,4 2 6-16,-5 0-8 0,-4 0 0 16,1 0 0-1,0-2 0-15,3 2-1 0,1-4-4 16,-4-1 5-16,0-1 3 16,-1-4-3-16,0 2 0 15,-4 2 3-15,1 0-3 16,-2 3 0-16,-2 0-1 15,4 0 2-15,4 1 8 16,3 2-9-16,1-2 0 16,-5 4 2-16,-6-3-2 15,-3 3-2-15,0-2-2 16,-5 2 8-16,-2 0-7 16,-4 0 3-16,-3 0 0 15,-5 3 0-15,-2 3 4 16,-6-1-7-16,2-3 3 0,-6 2 0 15,0-3 2-15,1 1-2 16,-1-2 0-16,-2 2 2 16,0-2 0-16,-1 0-3 15,-5 0 1-15,-1 2 0 16,3-2 5-16,0 0-5 16,4 0 0-16,1 0 0 15,3 0 0-15,-3 0 0 16,-1 0-1-16,-7 0 2 15,-1 0-5-15,-3 0 4 16,2 0 0-16,-3 0 10 16,1 0-10-16,3 0-2 0,-4 0 2 15,-5 0 0 1,-9 0 2-16,-9 0-2 0,-3 0 0 16,-8 0 2-16,-3 0-2 15,-1 0 0-15,-4 0 0 16,0 0 2-16,0 0 19 15,0 0-14-15,0 0 10 16,0 0 2-16,0 0-19 16,0 0-3-16,0 0 2 15,1 0 1-15,-1 0-1 16,3 0 6-16,-3 0-5 16,2 0 2-16,-2 0 3 15,0 0-5-15,0 0 14 16,0 0-12-16,0 0 44 15,0 0-35-15,0 0 0 0,0 0 30 16,0 0-32-16,0 0 5 16,0 0 3-16,0 0-14 15,0 0 21-15,0 0-24 16,0 0 0-16,0-2 8 16,0 2-3-16,0 0-5 15,0-2 0-15,0 2-19 16,0 0 18-16,0 0-114 15,-9-7-178-15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5:43.9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1338 28 82 0,'0'0'90'0,"0"0"-70"16,0 0 48-16,0 0 17 16,0 0-68-16,0-11-5 15,0 4-12-15,0 1 0 16,0 2-3-16,0 4 6 16,0 0-3-16,0 0 0 15,0 0-4-15,0 0 2 16,0 0 4-16,0 0 9 15,0 0-3-15,0 17-6 16,0 19 4-16,0 18 27 16,0 19 3-16,0 10 17 15,8 0-40-15,-2-2 6 16,6-4-4-16,-2-7-14 0,2-9 7 16,3-7-8-16,-2-14 6 15,-3-9-8-15,-2-13 2 16,-3-11-1-16,-3-4-8 15,0-3-52-15,2 0-24 16,0-22-24-16,4-21-136 16</inkml:trace>
  <inkml:trace contextRef="#ctx0" brushRef="#br0" timeOffset="512">1624 373 299 0,'0'0'90'0,"0"0"-84"0,0 0 26 16,0 0 4-16,0 0 61 16,0 0-67-16,0 125-17 15,1-99-1-15,2-6-12 16,2-11 1-16,-1-3-5 16,0-4-12-16,0-2 14 15,8 0-5-15,1 0 7 16,4-14 0-16,2-9-21 15,3-6 15-15,-3 1 4 16,-2 0-29-16,-1 6 9 16,-5 1-14-16,-5 10 32 0,-2 4 0 15,-4 2 4-15,3 5-1 16,-3 0 1-16,0 0 0 16,0 0 27-16,0 0-15 15,0 0-2-15,2 0 13 16,-2 0-18-16,0 0 0 15,3 0-5-15,1 0 6 16,2 0 6-16,2 10 0 16,1 7 8-16,-2 3 9 15,0 6-21-15,-3 1 18 16,-2 1 4-16,-2 2-29 16,0-2 21-16,0-5-22 15,0-5 1-15,0-7 11 16,0-3-12-16,0-6-11 0,3-2 7 15,-2 0-52-15,3 0-4 16,5-7-64-16,2-23 8 16,2-5-97-16</inkml:trace>
  <inkml:trace contextRef="#ctx0" brushRef="#br0" timeOffset="792">2065 276 51 0,'0'0'68'15,"0"0"-12"-15,0 0 37 16,0 0-28-16,0 0 6 16,0 0 39-16,81 119-66 15,-65-59 18-15,4 13-12 0,-3 1-24 16,2 7 12-16,4 2-29 16,-5 3-1-16,4-2 11 15,-2-4-18-15,-3-9 0 16,0-6-1-16,-1-9 5 15,-5-14-15-15,-5-10 7 16,-2-17-9-16,-4-11-6 16,0-4-7-16,0-13 24 15,-10-31-28-15,-14-22-197 16,-4-21 147-16,-3-22-88 16</inkml:trace>
  <inkml:trace contextRef="#ctx0" brushRef="#br0" timeOffset="991">2201 437 101 0,'0'0'105'0,"0"0"-16"16,0 0 5-16,0 0-15 16,0 0-15-16,0 0-27 15,116-33-16-15,-106 59 24 16,-6 3-44-16,-4 7 6 16,0 5 29-16,0-3-16 15,-1-2-15-15,-7-9-5 16,3-11-5-16,2-9-34 15,3-7-60-15,0 0-79 16,0-32 20-16</inkml:trace>
  <inkml:trace contextRef="#ctx0" brushRef="#br0" timeOffset="2068">2435 347 291 0,'0'0'36'0,"0"0"-34"0,0 0 131 16,0 0 11-16,0 0-71 15,0 0-36-15,30 163 1 16,-21-137-33-16,-2-6-1 16,6-7-4-16,-1-5-8 15,-2-3 8-15,1-5-81 16,-1 0 14-16,4 0 11 16,-1-5 12-16,2-11 9 15,0-4 11-15,-2-3-18 16,3-4 20-16,-3-9-37 0,4-5 2 15,-3-4-4-15,5-3-14 16,-5 0 17-16,2 10 58 16,-7 11 0-16,-4 13 88 15,-2 10 54-15,-3 4-48 16,0 0 16-16,0 0-56 16,0 9-9-16,0 19-23 15,9 11 45-15,-2 4-2 16,-3-1-48-16,5-1 0 15,-1-6 9-15,1-3-22 16,4-4-3-16,-5-7-1 0,5-7 6 16,-1-5-21-1,-2-4 8-15,-2-5-34 0,5 0 24 16,1-7-39 0,1-22 27-16,5-14-17 0,-3-8-58 15,-1 3 13-15,-6 2 40 16,-6 11 14-16,-1 12 37 15,-2 9 0-15,-1 9 32 16,0 5 31-16,0 0 23 16,0 0 3-16,0 0-39 15,0 0-23-15,0 0 9 16,0 0-21-16,0 0-4 16,0 0-1-16,0 0-10 15,0 0 25-15,0 0-23 0,0 1 1 16,0-1 29-16,0 0-27 15,0 0 6-15,0 0-8 16,0 0 1-16,0 0 5 16,0 0-9-16,0 0 0 15,0 0 3-15,0 0-3 16,0 0 0-16,0 0-3 16,0 0 7-16,0 0 3 15,0 0-7-15,0 0 0 16,0 0 14-16,0 0-14 15,0 0-2-15,0 0 1 16,0 0 2-16,0 0 5 16,0 0-6-16,0 0 0 0,-1-3 5 15,-3-10-5 1,-4 1-3-16,4-1-6 0,0-1 7 16,0 1-10-16,-1 2 6 15,-2-2 6-15,6 5 6 16,-4 0-6-16,5 1 0 15,-2 2-5-15,2 2 11 16,0 1-6-16,0 2 0 16,-2 0 0-16,2 0-9 15,-3 0 9-15,3 0-12 16,0 5 0-16,0 22 8 16,0 7 4-16,0 14 13 0,0-4-12 15,3 1 15 1,3-4-14-16,2-6 6 0,4-7-8 15,1-5 5-15,0-3-3 16,0-2-2-16,-1-9 0 16,3-2-8-16,-5-2 8 15,3-5 0-15,-2 0 9 16,2 0-9-16,0-5 0 16,-5-16-38-16,-5-6-62 15,-3-2-139-15</inkml:trace>
  <inkml:trace contextRef="#ctx0" brushRef="#br0" timeOffset="2304">2753 307 535 0,'0'0'0'15,"0"0"17"-15,0 0-17 16,0 0 83-16,0 0-24 15,0 0-17-15,0 0-42 16,149 23 5-16,-125-23 8 16,1 0-11-16,-11 0 2 15,-5 0-1-15,-7 0-3 16,-2 0-49-16,0 4-94 16,0-4-111-16</inkml:trace>
  <inkml:trace contextRef="#ctx0" brushRef="#br0" timeOffset="3097">3446 235 626 0,'0'0'16'0,"0"0"-16"16,0 0 0-16,0 0 3 16,0 0 7-16,0 0-8 15,64 62 6-15,-39-42-8 0,-8 3-67 16,-12 2-135-1,-5-5-114-15</inkml:trace>
  <inkml:trace contextRef="#ctx0" brushRef="#br0" timeOffset="3272">3463 529 279 0,'0'0'36'0,"0"0"2"16,0 0 29-16,0 0 22 15,0 0-63-15,0 0 19 16,102 50 16-16,-74-47-59 15,-5 2 5-15,0 0 5 16,-6-4-7-16,-7 4-5 16,-6-1-44-16,-1-4-107 15,-3 0-66-15</inkml:trace>
  <inkml:trace contextRef="#ctx0" brushRef="#br0" timeOffset="28827">3178 1647 809 0,'0'0'0'0,"0"0"-34"0,0 0 34 16,0 0 32-16,0 0-32 16,0 0-2-16,46 42-1 15,-36-26-214-15,-10-2-314 16</inkml:trace>
  <inkml:trace contextRef="#ctx0" brushRef="#br0" timeOffset="28975">3245 1985 251 0,'0'0'665'16,"0"0"-665"-16,0 0-13 16,0 0 13-16,0 0 14 15,0 0-4-15,18 15-3 16,-3-6-7-16,3-2-78 0,-6-7-233 15</inkml:trace>
  <inkml:trace contextRef="#ctx0" brushRef="#br0" timeOffset="25213">742 1965 462 0,'0'0'57'0,"0"0"-54"16,0 3 24-16,0-1 20 15,0 1 8-15,-11 3-46 16,1 4-7-16,-1 7-4 0,2 4 4 16,0 6 3-1,1 2-5-15,1 4 0 0,2-3 5 16,5-3-4-16,0-4-2 15,0-9-8-15,5-4 9 16,10-5-17-16,3-5 17 16,-3 0-44-16,0-17 23 15,-4-8 20-15,2-9 1 16,-9 0 0-16,-4-1 3 16,0 4-3-16,0 10 0 15,0 7 0-15,-4 6 17 16,-5 8-11-16,2 0 5 15,3 0-11-15,4 0 14 16,-2 0-21-16,2 0 7 0,0 0 0 16,0 12 2-1,0 0-2-15,9 0-3 0,8-3-6 16,5-5-43-16,-2-4-26 16,-3 0 7-16,-4 0 32 15,-5-8 30-15,0-2 9 16,-4 1 7-16,-4 8 5 15,0 1 19-15,0 0 25 16,0 0-43-16,0 0-13 16,1 9-2-16,4 15 2 15,2 0 50-15,-3 3-27 16,5-4-19-16,-2-3 10 16,1-5-14-16,2-5-4 15,3-2 0-15,3-8-101 16,4 0-28-16,1-12-8 0</inkml:trace>
  <inkml:trace contextRef="#ctx0" brushRef="#br0" timeOffset="25424">1079 1892 72 0,'0'0'112'16,"0"0"-5"-16,0 0-28 16,0 0 14-16,0 0-74 15,0 0-13-15,3 32-6 16,2-4 34-16,4-5-25 15,0-3 11-15,2-6-20 16,-2-5-9-16,3-5 8 16,1-4-78-16,3 0 17 0,3-13 33 15,1-17-30-15,4-7-10 16,-1-9-33-16,0-5-39 16</inkml:trace>
  <inkml:trace contextRef="#ctx0" brushRef="#br0" timeOffset="25986">1322 1647 61 0,'0'0'123'0,"0"0"10"16,0 0 38-16,0 0-79 16,0 0-29-16,0 0-14 15,-3-9-25-15,3 9 9 16,0 0-28-16,0 0-4 16,0 0 38-16,0 0-23 15,0 0 1-15,0 0-2 0,0 0-12 16,0 0 11-1,0 0-14-15,0 0 0 0,0 0 5 16,0 0-5-16,0 0-1 16,0 0-4-16,0 0 5 15,0 0-2-15,0 0 2 16,0 0 0-16,0 0 8 16,0 0-8-16,0 0 0 15,0 0-1-15,0 0 9 16,0 0-12-16,0 0 4 15,0 0 0-15,0-4-5 16,0 4 8-16,0 0-4 16,0 0 1-16,0 0 0 0,0 0 7 15,0 0-7-15,0 0 0 16,0 0 5-16,0 0-4 16,0 0-2-16,0 0-4 15,0 0 5-15,0 0-4 16,0 0 4-16,0 0 0 15,0 0 3-15,0 0-3 16,0 0 0-16,0-3-5 16,0 3 14-16,0 0 2 15,0 0-11-15,0 0 0 16,0 0-2-16,0 0 2 16,0 0-3-16,0 0 3 15,0 0-8-15,0 0 6 16,-4 3-80-16,-5 20-80 0,-1 9 12 15,-5 4-82-15,-7 3-7 16</inkml:trace>
  <inkml:trace contextRef="#ctx0" brushRef="#br0" timeOffset="27007">906 1957 97 0,'0'0'96'0,"0"0"5"16,0 0 15-16,0 0-13 16,0 0-89-16,0 0-14 15,0 16-21-15,1 12 21 16,8 2 35-16,-1 3-28 15,4-9 4-15,-4-4-8 16,1-7 1-16,-1-2 8 16,0-5-12-16,-3-3 0 15,2 2 3-15,-1-5-3 16,1 0 0-16,3 0-2 16,5 0 6-16,2 0-8 15,0-25-14-15,0-8-15 0,0-8-8 16,-5 0-13-16,-6 0 34 15,-4 14 16-15,-2 11 4 16,0 11 34-16,0 5 52 16,0 0-12-16,0 0-31 15,0 0-43-15,0 5 0 16,0 17 0-16,0 6 4 16,0 2 12-16,6-4-16 15,7-7 0-15,-2-4 5 16,7-8-5-16,-1-7-29 15,4 0-31-15,6-7 3 16,1-21 51-16,3-5-41 0,-1-3-1 16,-4 2 30-16,0 0-29 15,-2 1-7-15,-3-1 22 16,-5 4 7-16,-7 6 22 16,-8 6-4-16,-1 11 7 15,0 2 88-15,0 5-5 16,0 0 36-16,0 0-58 15,0 0-14-15,0 0-25 16,0-2-22-16,0 2-5 16,0 0-6-16,0 0 5 15,0 0 6-15,0 0 0 16,0 0 0-16,0 0 5 16,0 0-5-16,0 0 0 15,0 0 8-15,0 0-8 16,0 0 2-16,0 0-8 0,0-1 16 15,0 1-5-15,0 0-5 16,0-5 0-16,0 0-8 16,0-9 7-16,-1-7-78 15,-3-5-9-15,-1-4 2 16,-2 2-6-16,1 8 33 16,3 9 59-16,-1 8 17 15,4 0 25-15,-1 3 29 16,-2 0 17-16,3 0-47 15,0 9-41-15,0 29 9 16,0 10 11-16,4 13 66 16,5 1-65-16,-1-1-10 0,1-2 3 15,0-4-2 1,-1-6 12-16,4-8-24 0,-1-13 4 16,-1-8-11-16,1-8 7 15,0-8-4-15,0-4 4 16,2 0-1-16,8-13-7 15,1-18-13-15,-2-5-49 16,1-7-47-16,-5 2 0 16,-10 8-58-16</inkml:trace>
  <inkml:trace contextRef="#ctx0" brushRef="#br0" timeOffset="27600">1398 1873 100 0,'0'0'120'15,"0"0"-16"-15,0 0-32 0,0 0 26 16,0 0-98-16,0 0-40 16,4-7 6-16,21 5 23 15,5-1 4-15,2-2-56 16,3-3 26-16,3-1 33 16,3-3 4-16,-3 2 0 15,1 1 14-15,-9 1-1 16,-3 7 39-16,-8 1-29 15,-2 0-10-15,1 16 15 16,-3 22 11-16,2 19 36 16,-4 12-21-16,7 9-14 0,-3 1 9 15,4 1-44-15,0-3 0 16,-6-10 15-16,0-6-16 16,-4-16-2-16,-2-16-2 15,-5-14 5-15,3-7-19 16,-7-8 14-16,0 0-33 15,0-18 23-15,0-25-51 16,-19-12-79-16,-8-18 59 16,-4-9 42-16,-1-10-68 15,4 4-36-15,15 14 116 16,6 19 27-16,7 24 98 16,0 14-27-16,3 5 8 15,14 4 6-15,7 4 11 16,3 2-49-16,6 2-17 0,-3 0 16 15,-6 15-45-15,-6 9 0 16,-7 8-1-16,-7 3 2 16,-4 1 4-16,0 4 6 15,0-6-12-15,-7-3 1 16,-3-4-1-16,2-10-11 16,3-9-15-16,5-8-64 15,0 0 78-15,0-12-112 16,13-21-105-16,13-13 128 15,7-8 35-15</inkml:trace>
  <inkml:trace contextRef="#ctx0" brushRef="#br0" timeOffset="28407">2142 1868 51 0,'0'0'118'0,"0"0"30"15,0 0 40-15,0 0-120 16,0 0-58-16,0 0 85 16,9 105-37-16,-2-64-16 15,4-6-42-15,2-4 0 16,0-9 7-16,4-4-7 15,-4-9-1-15,7-6-7 16,-3-3-64-16,2-12 53 16,4-24-29-16,-2-11 7 15,1-7 28-15,-2-2 1 16,-2 11 12-16,-5 9 0 16,-4 15 2-16,-5 13 37 15,-4 6-21-15,0 2 33 0,0 0 32 16,0 0-78-16,0 0-5 15,0 0-4-15,0 0 0 16,7 0-10-16,2 3 13 16,4 4 1-16,4-2 6 15,3-5-6-15,9 0-27 16,-4 0 25-16,5-15-18 16,0-13 18-16,-1-5-17 15,-3-8 0-15,-5-4 18 16,-6 3-9-16,-7 9 10 15,-6 8 10-15,-2 12-1 16,0 10 72-16,0 3-29 0,0 0-12 16,0 0-5-1,0 0-25-15,0 0-6 0,0 0-4 16,0 0 0-16,0 0-1 16,0 0 1-16,0 0 0 15,0 0 13-15,0 0-11 16,0 0 7-16,0 0-6 15,0 0 3-15,0 0 8 16,0 0-14-16,0 0-5 16,0 0-3-16,-2 13 6 15,-5 11 2-15,-2 9-5 16,2 6 16-16,6 0-13 16,1 2 2-16,0-1 0 0,0-6 2 15,0-1-2 1,8-3-4-16,5-5 3 0,0-6 1 15,0-5-8-15,0-5 7 16,-2-2 1-16,2-5-8 16,-1 0 12-16,-2-1-4 15,-3-1 0-15,-3 0 13 16,0 0-16-16,-4 0 3 16,2 0 0-16,2 0-2 15,3-3 2-15,2-15-5 16,0-3 1-16,-1-7-15 15,-1-6 17-15,-2 6-52 16,-4 2-34-16,2 1 9 16,-3 9 30-16,0 4-59 0,0 1 30 15,0 1 2-15,0 1-56 16</inkml:trace>
  <inkml:trace contextRef="#ctx0" brushRef="#br0" timeOffset="28663">2501 1659 313 0,'0'0'154'0,"0"0"-143"16,0 0 35-16,0 0 10 15,0 0 9-15,0 0-33 16,128 37-11-16,-91-35 18 16,0 0-12-16,-7-2-17 15,0 4-20-15,0-4-81 16,-5 0-206-16</inkml:trace>
  <inkml:trace contextRef="#ctx0" brushRef="#br0" timeOffset="39218">747 964 99 0,'0'0'76'0,"0"0"2"15,0 0 1-15,0 0 73 16,0 0-33-16,0 0-43 16,0 0 14-16,-3-46-42 15,3 46-13-15,0 0 4 16,-2 0-28-16,-2 0-11 15,-3 0 0-15,-14 12-16 0,-21 22 16 16,-17 9 23-16,-16 15-21 16,-3-4-1-16,0-5 12 15,2-3-13-15,6-1 0 16,-2-3 0-16,8-2-10 16,14-10 5-16,17-8 5 15,20-13-12-15,13-8 12 16,0 1-30-16,15 5 4 15,24 9 26-15,20 7-4 16,15 9 4-16,8 1 0 16,1 4 6-16,-6 0 0 15,-3-3-6-15,-11-3 0 16,-4-2 14-16,-12 0-14 0,-14-5 0 16,-7-3 0-16,-9 2 6 15,2-4-6-15,4 6-27 16,-6-11-171-16,-6-14-349 15</inkml:trace>
  <inkml:trace contextRef="#ctx0" brushRef="#br0" timeOffset="39362">1007 1698 801 0,'0'0'184'15,"0"0"-184"-15,0 0-24 16,0 0-59-16,0 0 8 0,0 0-22 15,-13 23-179-15,19-19 3 16</inkml:trace>
  <inkml:trace contextRef="#ctx0" brushRef="#br0" timeOffset="144009.811">1760 982 25 0,'0'-6'25'0,"0"-1"-24"0,0 2 28 15,0 0-18-15,0 4 2 16,0 1 25-16,0 0-21 16,-1 0-2-16,-2 0-5 15,3 0-3-15,0 0 20 16,0 0-22-16,0 0 0 16,0 0 20-16,0 0-11 15,0 0 0-15,0 0-12 16,0 0 4-16,0 0-7 0,0 0 1 15,0 0-53-15,0 4-83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6:31.5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210 443 51 0,'0'-12'103'15,"0"0"42"-15,0 1-16 16,0 3-5-16,0-1-9 16,-1 3-58-16,-7 3-7 15,8 1 15-15,-4 2-50 16,0 0 2-16,-8 0-17 16,-5 0 6-16,-9 5-14 15,-2 15 8-15,-2 6 0 0,0 3 1 16,5-3-1-16,8-9-3 15,10-5 0-15,7-6 3 16,0 0-9-16,12 4-41 16,18 5 28-16,10-3 21 15,4-2 1-15,0-2 0 16,-5-4-5-16,-6 0 11 16,-14 3-13-16,-5 0 7 15,-13 4-35-15,-1 9 12 16,0 5-9-16,-13 8 28 15,-7 5 4-15,2-6-10 16,1-8 5-16,5-13 0 16,12-11-34-16,0 0-66 0,4-35-225 15</inkml:trace>
  <inkml:trace contextRef="#ctx0" brushRef="#br0" timeOffset="229">482 375 255 0,'0'0'191'0,"0"0"-189"16,0 0 26-16,0 0 65 16,0 0-7-16,0 0-53 15,14 318-1-15,-2-234-19 16,-4-3-9-16,1-8 33 16,2-11-37-16,-5-11 0 15,-2-10 5-15,1-13-5 0,-5-10 0 16,2-10-20-16,-2-8-63 15,0 0 23-15,0-32-64 16,0-19-114-16</inkml:trace>
  <inkml:trace contextRef="#ctx0" brushRef="#br0" timeOffset="468">488 417 241 0,'0'0'91'16,"0"0"-90"-16,0 0 61 15,0 0 48-15,0 0-61 0,0 0-13 16,117 46 9-16,-106-18-24 16,-6 6 5-16,-5 6-4 15,0 4-9-15,0-5 4 16,-9-4-13-16,-7-12-4 16,4-7 6-16,3-7-6 15,0-6-30-15,2-3 8 16,3-15-67-16,4-21-81 15,0-11-84-15</inkml:trace>
  <inkml:trace contextRef="#ctx0" brushRef="#br0" timeOffset="1028">697 453 25 0,'0'0'95'16,"0"0"90"-16,0 0-75 15,0 0-25-15,0 0-32 0,0 0-12 16,0 0 21-1,210 19-54-15,-180-19-1 0,-9-9 17 16,-2-11-15-16,-9-6-9 16,-7-6-10-16,-3-2-47 15,0 3 26-15,-24 9-31 16,-5 13-3-16,-1 9 23 16,1 0 7-16,4 10 35 15,5 18 11-15,1 6-5 16,8 1 59-16,11 2-43 15,0 2-10-15,4-6 25 16,20-1-34-16,5-7 7 0,1-5-3 16,4-7-2-16,8-7-5 15,3-6-2-15,3 0-2 16,0-19-15-16,-3-11-31 16,-1-5-28-16,-7 2-16 15,-2-2-17-15,-7 5 71 16,-6 2 27-16,-9 8 13 15,-8 3 1-15,-5 0 33 16,0 9 58-16,0 3 2 16,-4 1 9-16,-6 4 13 15,-3 0-69-15,-3 0-41 16,1 0 47-16,5 0-29 16,1 4-19-16,2 3 11 15,3 5-13-15,4 2 1 0,-2 4-4 16,2 1 0-16,0 0 4 15,0 5-3-15,14-5-1 16,6-1 0-16,9-5 11 16,5-5-23-16,5-4-18 15,10-4-71-15,-2-4 49 16,4-19-99-16,-5-3-50 16</inkml:trace>
  <inkml:trace contextRef="#ctx0" brushRef="#br0" timeOffset="1375">1776 290 79 0,'0'0'72'16,"0"0"-5"-16,0 0 8 0,0 0-17 15,0 0 76-15,0 0-32 16,4-5-25-16,-4 5-18 16,0 0-7-16,0 0-9 15,0 0-24-15,0 0-11 16,0 0 15-16,0 0-23 15,-7 0 0-15,-10 4 0 16,-5 11 9-16,1 3-13 16,-1 3 4-16,-1 4 0 15,5 5-9-15,2 1 9 16,6-2 0-16,3-1-1 16,7-7-2-16,0-1 3 0,4-2-16 15,20-5 16 1,2-3-9-16,13-5 9 0,5-5-10 15,3-11-19-15,1-23-15 16,0-10-17-16,-2-7-106 16,-7-5-78-16,-5-4 32 15</inkml:trace>
  <inkml:trace contextRef="#ctx0" brushRef="#br0" timeOffset="1726">2100 36 104 0,'0'0'151'15,"0"0"-6"-15,0 0 30 16,0 0-63-16,0 0-23 15,0 0-64-15,0 0-25 16,3 13-6-16,-3 43 6 0,0 16 21 16,0 1 22-1,0-7-25-15,0-10 1 0,0-11-5 16,0-9-10-16,0-17-2 16,0-7-2-16,0-9-23 15,0-3 12-15,0 0-51 16,0 0 4-16,6-23 12 15,6-6 3-15,5-8 32 16,0 6-7-16,0 11 11 16,-6 9-2-16,5 9 14 15,-3 2-5-15,0 0 19 16,4 13 17-16,-1 8 19 0,-2 2-24 16,2-1-22-1,-6-4 21-15,1-3-30 16,-2-7 0-16,2 4 0 0,-1-8-41 15,6-2-83-15,-1-2-95 16,-1-3-210-16</inkml:trace>
  <inkml:trace contextRef="#ctx0" brushRef="#br0" timeOffset="5532">7609 359 962 0,'0'0'1'15,"0"0"27"-15,0 0-28 16,0 0-35-16,0 0-692 16</inkml:trace>
  <inkml:trace contextRef="#ctx0" brushRef="#br0" timeOffset="2168">2968 210 573 0,'0'0'210'0,"0"0"-210"15,0 0-22-15,0 0 22 16,0 0 24-16,0 0-22 16,68 320-2-16,-65-281 4 15,-1-5-3-15,-2-13 12 16,0-9-13-16,0-6 0 16,0-6 3-16,0-2-3 0,0-28-36 15,-9-12-138-15,1-8 174 16,8 2-10-16,0 3 10 15,0 5 0-15,4 9 24 16,9 3-8-16,0 4 4 16,2 2 1-16,3 4-13 15,2 0-5-15,-2 8-3 16,6 6-36-16,5 4-14 16,-6 0-215-16,-3 20 29 15</inkml:trace>
  <inkml:trace contextRef="#ctx0" brushRef="#br0" timeOffset="2452">3341 515 288 0,'0'0'39'0,"0"0"3"15,0 0-16-15,0 0 16 16,0 0 8-16,0 0-36 16,166-107-14-16,-149 74-30 15,-7 5-28-15,-10 8 17 16,0 9 28-16,-2 6 2 15,-18 5 11-15,-2 0 8 16,-1 16 0-16,-1 11 19 16,4-1 8-16,10 2 39 15,6 1-37-15,4-2-27 16,0 0 3-16,0-6-13 16,21-1 0-16,6-7-2 0,10-8-4 15,9-5 0-15,1 0-82 16,3-27-5-16,1-9-34 15</inkml:trace>
  <inkml:trace contextRef="#ctx0" brushRef="#br0" timeOffset="3511">3844 237 136 0,'0'0'171'16,"0"0"-103"-16,0 0-20 15,0 0 41-15,0 0-42 16,0 0-23-16,-106-5 30 15,101 12-40-15,1 1-12 16,4 0 0-16,0 0 0 16,0 0-2-16,0 1 0 0,0-4 0 15,0-1 6-15,0 0-5 16,0-4-1-16,0 5 5 16,0 1 0-16,0 1-3 15,0 6-2-15,0-1 0 16,0 3 16-16,0 1-16 15,0 1 4-15,3 1 17 16,1 1-5-16,2 1-5 16,3-3-11-16,2-1 0 15,2-3-1-15,4-1 1 16,3-4 0-16,2-3 4 16,6-5-4-16,2 0-8 0,3-12-30 15,3-16-8 1,0-7-42-16,-5-2-64 0,-4 1 13 15,-8 8 72-15,-6 5 67 16,-6 9 0-16,-6 8 61 16,-1 6 46-16,0 0 56 15,0 0-57-15,0 0-29 16,0 0-46-16,0 20-21 16,0 6 6-16,0 2-3 15,0-5-4-15,0-5 19 16,0-1-28-16,0-7-5 15,0 1 3-15,12-11 2 16,1 0-4-16,4 0-8 16,3 0-34-16,-3-23 22 15,0-2-26-15,-10 2 1 0,-2 5 30 16,-5 4 12-16,0 8 7 16,0 3 10-16,0 3 14 15,-3 0 54-15,-6 0-35 16,1 0-41-16,-1 0 26 15,1 3-16-15,8 3-6 16,0 0-6-16,0 0-15 16,0 2 11-16,17 1-7 15,16-3-20-15,10-4-39 16,11-2 14-16,7 0-19 16,-2-13-46-16,-7-9 8 0,-7-3 73 15,-12-5 24-15,-11 2 16 16,-9-2 36-16,-9 5 14 15,-4 7 35-15,0 2 20 16,-16 6-56-16,-7 5 44 16,-8 5-30-16,1 0-46 15,0 5 2-15,4 9-17 16,2 2 8-16,12-5-10 16,8 1 0-16,4-4-13 15,0 2 10-15,0 0-11 16,7 3-8-16,10 2 22 15,8 6 6-15,2 10-6 16,6 12 0-16,4 9 9 16,0 13-5-16,2 15 7 0,-6 3 14 15,0 4-5-15,-10-7 0 16,-3-11-20-16,-8-11 0 16,-9-13 1-16,-3-8 6 15,0-12-7-15,0-6 30 16,-11-9-13-16,-9-6 3 15,-3-4-20-15,-9-11 2 16,-3-29-11-16,-3-22-7 16,6-22-30-16,3-20-55 15,12-12-151-15,15 4-219 16</inkml:trace>
  <inkml:trace contextRef="#ctx0" brushRef="#br0" timeOffset="3879">4838 128 130 0,'0'0'228'0,"0"0"-134"16,0 0-6-16,0 0-49 16,0 0 15-16,0 0 34 15,89 147-23-15,-89-95-58 16,-4-2-6-16,-6-6 21 16,1-11-22-16,5-9 0 15,-1-11-3-15,3-5 3 16,2-8-33-16,0 0-41 15,0-21-60-15,12-8 29 16,10-7 31-16,2 5 44 0,2 3-1 16,-6 8 13-16,1 6 18 15,-8 4 20-15,-1 8 2 16,-4 2 42-16,-2 0-13 16,6 0 17-16,-1 5-9 15,-1 11-26-15,1 2 13 16,-1-1-44-16,2 3 5 15,-1-4 3-15,-2-3-10 16,1-3-24-16,1-8-46 16,2-2-100-16,3 0-30 15,1-12-3-15</inkml:trace>
  <inkml:trace contextRef="#ctx0" brushRef="#br0" timeOffset="4030">5256 371 79 0,'0'0'141'0,"0"0"-22"15,0 0-21-15,0 0 2 16,0 0-3-16,0 0-10 15,52 50-54-15,-47-33-8 16,5-1-4-16,-4-1-18 16,3-3-4-16,-2-7 1 15,-2-4-93-15,-2-1-42 16,-1-9-84-16,-2-23-14 16</inkml:trace>
  <inkml:trace contextRef="#ctx0" brushRef="#br0" timeOffset="4289">5340 145 592 0,'0'0'125'0,"0"0"-87"0,0 0-34 16,0 0-4-16,0 0 12 15,0 0-24-15,2-1 10 16,11 1 2-16,7 5 6 16,8 4 0-16,7-2-7 15,3-2 1-15,11-4 0 16,5-1 14-16,2 0-9 15,12-4 5-15,-6-11 23 16,-3-2-24-16,-7 1-4 16,-15 4-5-16,-11 3 6 15,-13 7-17-15,-9 2 11 16,-4 0-52-16,0 0-14 16,-14 0-170-16,-17 7-94 0</inkml:trace>
  <inkml:trace contextRef="#ctx0" brushRef="#br0" timeOffset="4659">5741 0 358 0,'0'0'157'0,"0"0"-127"16,0 0 47-16,0 0-1 16,0 0 4-16,0 0-10 15,-18 324-56-15,18-284 26 16,0-8-40-16,0-9 0 15,17-5 1-15,1-9-1 16,10-6-11-16,2-3-10 0,4-14-23 16,5-18 22-16,2-8-65 15,-1-3-23-15,-6 8 55 16,-3 5 24-16,-10 14 31 16,-8 9 30-16,-5 3-7 15,0 4 51-15,-4 0-2 16,3 0-22-16,2 4 14 15,1 8-44-15,-2 3-3 16,4 1-16-16,-7-2 9 16,3-1 2-16,-1-4-12 15,-3-3-13-15,-3-3-26 16,2-3-89-16,-3-7-85 0,0-23-35 16</inkml:trace>
  <inkml:trace contextRef="#ctx0" brushRef="#br0" timeOffset="5393">6128 27 266 0,'0'0'367'0,"0"0"-333"16,0 0-34-16,0 0 0 15,0 0 0-15,0 0 2 16,48 41-4-16,-18-27-90 16,3-4-120-16,3-4 48 15,0 1 71-15,-2-2 86 16,-4 4 7-16,-1 0 51 15,-8 1 63-15,-4 1 19 0,-5 1-11 16,-6 4 7 0,-2 4-52-16,-4-1-35 0,0-1 19 15,0-2-36-15,0-4-11 16,0-2-14-16,3-2 5 16,1-5-3-16,0-1-2 15,5-2-29-15,-1 0 20 16,5 0-16-16,0-10 14 15,-4-3 7-15,-2-5-17 16,-7 2 8-16,0 0 4 16,0 5 8-16,-11 3-5 15,-7 3-10-15,4 1 16 16,-2 3 6-16,5 1-5 16,2 0 42-16,5 0-38 0,4 0-3 15,0 0 11-15,0-2-13 16,0 2-4-16,0-2 3 15,20-1-8-15,9-3-7 16,2-1 16-16,5 2-3 16,1-1-8-16,2 3 11 15,-2 2-1-15,-3 1-2 16,-1 0 3-16,-7 0-8 16,-6 0 8-16,-7 12 0 15,0 11 32-15,-7 4-20 16,-4 2 2-16,-2 4 17 15,0-8-30-15,0-6 32 16,0-8-30-16,0-7-3 0,0-4 0 16,0 0-3-1,0-4-31-15,6-21-3 0,11-8-7 16,8-4-1-16,0 6-40 16,3 7 0-16,-6 7 81 15,0 5 4-15,1 6 38 16,-6 6 4-16,2 0 5 15,1 0 48-15,0 3-48 16,1 12-6-16,-1 1-1 16,2 1-33-16,-1 4-4 15,1 15-3-15,2 4-24 16,-6-6-218-16</inkml:trace>
  <inkml:trace contextRef="#ctx0" brushRef="#br0" timeOffset="103169.811">114 1159 241 0,'0'0'112'15,"0"0"-112"-15,0 0-9 16,0 0-8-16,0 0 17 15,0 0 22-15,0 0-1 16,-4 0-7-16,4 0 6 16,0 0-17-16,0 0 7 0,0 0-10 15,0 0 0-15,0 0-3 16,3 0 2-16,7 0-5 16,5 0 5-16,14 0 2 15,1 0 20-15,9 0-21 16,2 0 1-16,5 0 9 15,4 0-8-15,0 0 4 16,2 0-6-16,2 0 2 16,1 0-3-16,-5 0 1 15,0 0 0-15,-3 0 2 16,-1 0 2-16,1 0-5 16,-1 0 1-16,0 0 0 0,-4 0 0 15,0 0 0-15,2 0 0 16,-5 0-5-16,2 0 9 15,-2 0-6-15,8 0 2 16,-1 0 0-16,0 0 11 16,4-3-11-16,4-2 0 15,-2 1 4-15,2 1-4 16,-1-2-2-16,-3 5-1 16,-2-3 3-16,-1-1 6 15,-1 3-6-15,-1-1 0 16,-2-2 3-16,2 0-3 15,-7 4 5-15,5-5 0 16,-1 4-2-16,-1-3-1 16,1 0-1-16,1 0-1 15,-2 0 10-15,2 0-8 0,-1 3-2 16,-1-2 0-16,1 2 0 16,-4 1 1-16,4-2-1 15,-1-1 0-15,2 3 2 16,3-8-1-16,0 4 9 15,4-2-10-15,0-1 0 16,-1 2 1-16,-1-3-1 16,-2 0 0-16,-3 4 7 15,0-1-7-15,-2 5-2 16,-2-1 2-16,1 1 1 0,2 0 1 16,-2-2-2-1,1-1 0-15,4 0-1 0,-2 1 6 16,-2-2-7-16,5 0 5 15,-6-1 4-15,4-2-6 16,-5 3-1-16,0 2 0 16,1-3 2-16,-5 1 0 15,1 2-2-15,-1-2 3 16,-1 2 2-16,-1 1-6 16,0-4 1-16,-3 3 0 15,0-1 4-15,-2 1-4 16,7 0 1-16,-2-1-4 15,0 2 10-15,0-3-8 16,-2 1 1-16,2 2 0 16,0-3 0-16,0 2 0 0,-3 0 0 15,3-1 3 1,1 3 1-16,-1-1-5 0,3-1 1 16,1 0 0-16,-3 0 6 15,4-1-6-15,-1 3 0 16,-3-3-3-16,3 2 4 15,-2 1-1-15,-2 0 0 16,-1-4 0-16,-2 4-6 16,1 0 8-16,-3 0-2 15,1-3 4-15,-2 1-2 16,2 1-2-16,-5-1-4 16,2-2 4-16,-1 2-2 0,1-1 5 15,-1 1-2-15,0 2 1 16,2-4-1-16,-1 3 8 15,0-1-9-15,0-2 4 16,4 3-3-16,3-1-1 16,0-2 4-16,1 0 0 15,3 0 1-15,2-4 1 16,5 2-6-16,-4 0 0 16,6-3 7-16,-2 1-6 15,-1-1-1-15,-1 1 3 16,-1-2 4-16,-2 4-7 15,-5 3-3-15,4-3 3 16,-6 2 9-16,3-1-9 16,-2-2-2-16,-3 7 2 15,-2-3 0-15,-2 0 0 0,-1 0-6 16,-3 1 6-16,-2-2 3 16,6 2-3-16,-1 2 0 15,-1-1 2-15,-1 1 0 16,1-3-2-16,0 1 0 15,4 1 0-15,3 1 0 16,-1-3 0-16,3 1 0 16,-6-2 6-16,5 1-6 15,-2-2 0-15,0 0-5 16,-2 1 5-16,0 2 0 16,0 0 0-16,-3 0 0 15,-1 0 6-15,-3 2-5 0,-3-4-1 16,2 2 0-1,-2 0 0-15,2 1 1 0,2 1-1 16,-5 0-8-16,4 0 8 16,1 0 7-16,1 0-7 15,-2 0-6-15,-2 0 6 16,1 0 0-16,0 0 0 16,-6 0 0-16,-1 0 1 15,-2 0 2-15,-2 0-6 16,0 0 3-16,-1 1 0 15,-1-1 5-15,2 0-5 16,0 0 0-16,-1 0 1 16,-1 0-1-16,2 0 6 0,1 0-6 15,1 0 0 1,-2 0 1-16,1 0-1 0,0 0-3 16,-1 0 2-16,-1 0 2 15,-4 0 2-15,5 0-3 16,0 0 0-16,-4 0 1 15,7 0-1-15,-4 0 0 16,1 0 3-16,2 0-2 16,-2 0-2-16,1 0-5 15,-1 0 6-15,2 0 7 16,-2 0-7-16,2 0 0 16,-2 0 1-16,-1 0-1 0,1 0 0 15,-1 0 0-15,1 0 0 16,0 0 0-16,-1 0 0 15,1 0 0-15,-2 0 1 16,2 0 0-16,-4 0-2 16,7 0-5-16,-4 0 6 15,4 0 5-15,1 0-5 16,-1 0 0-16,3 0-3 16,1 0 6-16,-1 0-3 15,-2 0 0-15,0-1 1 16,-3-2-2-16,2 3 1 15,-1 0 0-15,-2-1 2 16,-4 1-1-16,2 0-2 16,-2 0-3-16,0 0 4 15,3-3 1-15,-4 3-1 0,3 0 0 16,-3 0 4-16,1 0-2 16,-1 0-4-16,0-1 2 15,-2 1 0-15,1 0-3 16,-2 0 3-16,2 0 0 15,1 0 6-15,-4 0-2 16,2 0-8-16,0 0-1 16,0 0 5-16,1 0 2 15,1-4-2-15,-3 4 0 16,2 0 6-16,-1 0-3 16,1 0-3-16,-2 0 0 15,-1 0 2-15,0 0 5 0,0 0-4 16,0 0-3-16,0 0 20 15,0 0-18-15,0 0 1 16,0-1-3-16,0 1 3 16,0 0 13-16,0 0-12 15,0 0-3-15,0 0 16 16,0 0-14-16,0 0 6 16,0 0-9-16,0 0 0 15,0 0 18-15,0 0-17 16,0 0 0-16,0 0 26 15,0 0-26-15,0 0 5 16,0 0-6-16,0 0 2 16,0 0 9-16,0 0-11 0,0 0 0 15,0 0 8-15,0 0-7 16,0 0-2-16,0 0 1 16,0 0 0-16,0 0 3 15,0 0-3-15,0 0 0 16,0 0 2-16,0 0 0 15,0 0-2-15,0 0 0 16,0 0 6-16,0 0-13 16,0 0 7-16,0 0 0 15,0 0 4-15,0 0-2 16,0 0-4-16,0 0 0 16,0 0 2-16,0 0 0 0,0 0 0 15,0 0 0 1,0 0 4-16,0 0-1 0,0 0-4 15,0 0 1-15,0 0 0 16,0 0 2-16,0 0-2 16,0 0 0-16,0 0 11 15,0 0-10-15,0 0 4 16,0 0-4-16,0 0 4 16,0 0 3-16,0 0-8 15,0 0 0-15,0 0-3 16,0 0 3-16,0 0-1 15,0 0-1-15,0 0 4 16,0 0-2-16,0 0 0 16,0 0 0-16,0 0 2 15,0 0 4-15,0 0-9 0,0 0 3 16,0 0 0-16,0 0-1 16,0 0 1-16,0 0 0 15,0 0 1-15,0 0 0 16,0 0-1-16,0 0 0 15,0 0 3-15,0 0-1 16,0 0-2-16,0 0 0 16,0 0-1-16,0 0 1 15,0 0-2-15,0 0-10 16,0 0-60-16,0-4-87 0,-10-19-218 16</inkml:trace>
  <inkml:trace contextRef="#ctx0" brushRef="#br0" timeOffset="114339.81">3799 1332 370 0,'0'0'59'0,"0"0"-55"15,0 0-4-15,0 0 52 16,0 0 36-16,0 0-51 16,36 248-20-16,-32-187 1 15,1-13 29-15,-3-4-14 16,3-9-30-16,-1-5-3 0,3-8 0 16,3-4-4-1,3-7-61-15,4-7-95 0,8-4-53 16,3-6 20-16</inkml:trace>
  <inkml:trace contextRef="#ctx0" brushRef="#br0" timeOffset="110699.811">419 1582 142 0,'0'6'146'16,"0"4"-142"-16,0 8-1 0,0 9 34 16,0 2-3-16,0 2-13 15,0 2-7-15,0-3 21 16,0-3 26-16,0 2-36 16,0-2 1-16,0 5 11 15,-4 0-8-15,-3-1-3 16,1-2-20-16,-1-10-4 15,2-6 22-15,5-8-22 16,0-3-2-16,0-2 14 16,0 0-13-16,0 0-1 15,0-11-2-15,0-19-37 16,0-7 18-16,0-7-45 0,0 7 45 16,0 8 21-16,12 4-23 15,1 3 23-15,4 4-8 16,-3 7 12-16,-2 3-16 15,3 6 12-15,-6 2-14 16,1 0 14-16,3 10 7 16,-2 13 13-16,2 5 8 15,-1 7-14-15,-2 0 9 16,3-1-23-16,2-5 0 16,1-2-20-16,3-8-91 15,5-12 8-15,0-7-91 16</inkml:trace>
  <inkml:trace contextRef="#ctx0" brushRef="#br0" timeOffset="111069.811">1013 1694 87 0,'0'0'162'0,"0"0"-62"16,0 0-52-16,0 0 50 15,0 0-19-15,0 0-64 16,-139 28 30-16,120-4-45 15,1 1 1-15,8-3 22 16,6-3-22-16,4-3-1 16,0-2-4-16,0-1-1 15,0-5-1-15,14-2 6 0,9-3-23 16,0-3-24 0,1 0-28-16,-4-9 2 0,-3-9 31 15,-4 2 42-15,-7 7 9 16,-3 3-7-16,-3 6 25 15,0 0 30-15,0 0-16 16,0 0-3-16,0 0-38 16,0 0 17-16,0 0-32 15,0 0 15-15,4 10 0 16,7 4 8-16,-5 1-8 16,6 4-3-16,2-5-64 15,6 3-100-15,9-6 12 16</inkml:trace>
  <inkml:trace contextRef="#ctx0" brushRef="#br0" timeOffset="111419.811">1428 1477 305 0,'0'0'140'0,"0"0"-140"16,0 0 60-16,0 0-11 15,0 0-36-15,0 0-13 16,-20-8-18-16,20 8-5 0,0 15 19 16,0 20 4-16,7 14 83 15,-3 4-35-15,-4 4 2 16,0-2-7-16,0-8-30 15,0-10-2-15,0-5-11 16,7-12 7-16,-2-4-6 16,-1-5-1-16,-3-3 0 15,2-3 0-15,-1 0-60 16,-2 3-35-16,0-3-114 16,0-2-67-16</inkml:trace>
  <inkml:trace contextRef="#ctx0" brushRef="#br0" timeOffset="111619.811">1219 1725 430 0,'0'0'42'0,"0"0"-22"16,0 0-14-16,0 0 18 16,0 0 73-16,0 0-60 15,144-3-33-15,-99-4 15 16,4-2-19-16,1-2-1 15,-5 1-43-15,-10 1-64 16,-7 4-40-16,-9-3-95 16</inkml:trace>
  <inkml:trace contextRef="#ctx0" brushRef="#br0" timeOffset="111929.81">1697 1707 193 0,'0'0'68'0,"0"0"54"15,0 0-14-15,0 0-53 16,0 0-21-16,0 0-27 16,57 197 18-16,-55-187-24 15,0-6 5-15,-2-2-3 16,0-2 3-16,0 0 29 16,0-13-35-16,-4-16-63 15,-12-9-16-15,12-3 76 16,4 3 2-16,0 6-5 15,0 6 6-15,0 8 8 0,0 9 5 16,4 4-4-16,4 1 2 16,-7 3-11-1,6 1-6-15,-1 0 4 0,2 0-21 16,5 0-42-16,0 14-55 16,2 1-53-16</inkml:trace>
  <inkml:trace contextRef="#ctx0" brushRef="#br0" timeOffset="113289.81">1923 1634 68 0,'0'0'57'15,"0"0"-23"-15,0 0 126 16,0 0-79-16,0 0-81 15,0 0-5-15,0 20 5 16,0 10 86-16,11 5 13 16,-2-4-78-16,1 2-7 15,-1-4-6-15,2-3 31 16,-1-3-38-16,-3-6 5 16,5-9 5-16,-7 1-9 15,0-4-2-15,-2-5 3 16,-2 3 0-16,-1-3 8 15,0 0-11-15,0 0 0 0,0 0 1 16,0 0 1-16,0 0-2 16,0 0 0-16,0 0 5 15,0 0 11-15,0 0-16 16,0 0 2-16,0 0 12 16,0 0-13-16,0 0 2 15,0 0-3-15,0 0 0 16,3 0-4-16,-3 0-2 15,1 4-2-15,2-3 7 16,2 0 1-16,-1 4-2 16,0-3 2-16,0 2 0 15,1-4-6-15,0 0 5 0,3 0-10 16,-1 0 11 0,-2 0 2-16,3-2-2 0,0-13 1 15,1-7 2-15,-1-7-3 16,1-3 0-16,-5-2-25 15,1 0 20-15,2 7-12 16,-6 10 14-16,2 10 3 16,-3 1 4-16,0 5 12 15,0 1-9-15,0 0 5 16,0 0 27-16,0 0-37 16,0 0-2-16,0 0-3 15,0 0-4-15,0 0 1 16,0 9-15-16,1 7 21 15,2 8 11-15,3 6 5 0,1 1-12 16,3-3 5-16,2-5-9 16,0 0 0-1,9-6-51-15,-3-5-28 0,4-6-54 16,1-6 28-16,-1 0-6 16,7-10 23-16,-3-11 41 15,0-1 15-15,-2 0 27 16,0-2 5-16,-5 3 11 15,-1 1 34-15,-8 6 1 16,-1 5 4-16,-6 2 12 16,-3 4 38-16,0-3 28 0,0 2-88 15,-3 3 37 1,-6-3 10-16,-1 4-62 0,2 0 4 16,-4 0-3-16,1 5-17 15,-2 13-9-15,4 4 0 16,5-3 1-16,3 0-1 15,1-1-5-15,0-4 3 16,0-5 2-16,0-1 0 16,0-2-4-16,4-2-19 15,6-4-14-15,1 0-49 16,0-6 24-16,0-15 28 16,0-3 7-16,-5 6 10 15,-3 7 13-15,-2 5 4 16,-1 6 22-16,0 0-11 0,0 0-5 15,0 0-6-15,5 0-20 16,2 8 20-16,1 2 25 16,1 5-11-16,0-5 21 15,-1-2-21-15,1-5-4 16,2-3 1-16,2 0-11 16,4 0 1-16,3-24-1 15,6-12-26-15,0-10-14 16,0-7-32-16,-2-7-31 15,0 0-24-15,-2 9 40 16,-8 12 81-16,-5 17 6 16,-5 18 47-16,-4 4 80 15,0 0 2-15,0 0-27 16,0 0-51-16,0 4-51 16,0 29 7-16,0 11 19 0,0 14 35 15,7 0-13-15,2-3-41 16,-2-5 37-16,1-5-20 15,1-10-20-15,1-5 3 16,1-9-7-16,-2-8 0 16,0 0 0-16,-1-8 0 15,1-1-19-15,2-4-52 16,2 0-76-16,0 0-83 16</inkml:trace>
  <inkml:trace contextRef="#ctx0" brushRef="#br0" timeOffset="113409.81">3032 1895 482 0,'0'0'39'0,"0"0"53"16,0 0 12-16,0 0-76 15,0 0-25-15,0 0-3 16,4 0-134-16,-4 0-314 16</inkml:trace>
  <inkml:trace contextRef="#ctx0" brushRef="#br0" timeOffset="115309.81">4229 1656 148 0,'0'0'121'0,"0"0"-35"16,0 0 8-16,0 0-5 15,0 0-8-15,0 0-40 16,17-82 40-16,-34 82-50 0,1 0-27 15,-6 11 11 1,4 11-15-16,-1 8 1 16,6-1-4-16,7-6 14 0,2-5 0 15,4-6-11-15,0-2-2 16,0-3-2-16,2-1-2 16,13 0-13-16,10-6-39 15,0 0 6-15,3-2 31 16,-5-15-8-16,-6 0 10 15,-7 4 14-15,-3 8 5 16,-3 5-8-16,-2 0 8 16,0 0-33-16,-2 0 27 15,0 0 1-15,0 0 5 0,5 9 23 16,-1 3 2-16,3-2-16 16,-1 1-5-16,1-5 1 15,3-2-10 1,2-4-51-16,0 0-87 0,8-8 41 15,-1-15 24-15,5-3 1 16,-2 4 46-16,-5 6 31 16,0 6 29-16,-1 6 16 15,-5 1 24-15,-5 3-11 16,-2 0-19-16,-1 0-10 16,2 0 10-16,-1 14 44 15,0 1-16-15,0 6-44 16,-2-2-13-16,2-2 4 15,-1-4-13-15,-2-6-1 16,2-5-5-16,2-2-52 0,-5 0 14 16,4 0 2-16,3-6 41 15,2-11 0-15,1-3 0 16,3 1-9-16,-1 2 9 16,3 5 0-16,-2 0-4 15,-5 3 4-15,1 5 0 16,-5 1 6-16,-4 1-5 15,0 2 24-15,0 0 25 16,0 0-18-16,0 0 18 16,0 0-22-16,0 0-13 15,0 0 17-15,0 0-26 16,0 0 10-16,0 0-12 0,0 0 2 16,0 0-1-1,0 0-5-15,0 0 0 0,0 0 19 16,0 0-11-16,0 0-7 15,0 0 9-15,0 0-7 16,0 0 12-16,0 0-15 16,0 0 0-16,0 0 3 15,0 0-3-15,0 0-7 16,0-2 1-16,2 2 3 16,5 0-12-16,1 0 14 0,5 0 1 15,3 0 2 1,-2 0-2-16,2 11-7 0,-3 3 5 15,-2 4 2-15,-5 0 1 16,-2 1-1-16,-1 1 0 16,-3-1 8-16,0-3-8 15,0-4-3-15,0-3-33 16,0-1-32-16,0-2-71 16,0-4-70-16,2-2-42 15</inkml:trace>
  <inkml:trace contextRef="#ctx0" brushRef="#br0" timeOffset="115829.81">5034 1711 299 0,'0'0'56'0,"0"0"-55"0,0 0 95 15,0 0-16-15,0 0-64 16,0 0 2-16,2-179-4 15,-4 173 59-15,-5 6-41 16,-2 0-9-16,-1 0-20 16,-1 4 4-16,-2 19-7 15,2 5 0-15,2 0 5 16,8-4-2-16,1-4-3 16,0-3 0-16,0-7-2 15,0-3 2-15,8-3-1 0,5-4 0 16,0 0-25-1,4 0 10-15,-1-16-30 0,-2-4 45 16,-2 1-15-16,-4 5 16 16,-5 10 0-16,-3 4-2 15,0 0 0-15,0 0-8 16,4 2-29-16,1 23 39 16,3 10 59-16,1 9-16 15,-1 2-27-15,-2-3 1 16,1-2-2-16,-2-1 17 15,-1-5-32-15,3-6 0 16,-5-6 15-16,2-6-15 16,-1-8 0-16,-2-5 9 15,-1-4-8-15,0 3-1 16,0 0-31-16,-21-3 30 0,-5 0-4 16,-3 0-49-16,4-4 25 15,3-22-62-15,6-9-178 16,8-9 16-16</inkml:trace>
  <inkml:trace contextRef="#ctx0" brushRef="#br0" timeOffset="116979.81">5332 1505 260 0,'0'0'48'0,"0"0"94"15,0 0-40-15,0 0-5 16,0 0-14-16,0 0-61 0,31 173-21 15,-28-157 21-15,-1-7-22 16,1-5-5-16,-3-4-4 16,1 0-55-16,2 0-8 15,1-4-24-15,5-11 96 16,-2-1 16-16,-1 0-16 16,-2 6 2-16,0 5 5 15,-1 3 16-15,-3 2 6 16,0 0-22-16,0 0 4 15,0 0 34-15,1 0-31 16,2 2-8-16,3 8 6 16,3 5 6-16,2 0-9 15,2-2-9-15,3-4-43 16,-2-4 12-16,6-5-23 0,0 0-2 16,2 0 1-16,0-11-8 15,6-8 49-15,-3 0-2 16,-3 1 16-16,-1 0 6 15,-4 6-4-15,-4 4 5 16,-5 3 4-16,-6 4 5 16,-2 1 33-16,0 0 21 15,0 0-31-15,0 0 14 16,0 0-18-16,0 0-11 16,0 0-3-16,0-4-16 15,-5 0-5-15,-5 0-7 0,-2 4 7 16,2 0-1-1,3 0 1-15,1 0 0 0,3 0 13 16,-1 0-7-16,0 0-6 16,2 8-7-16,0 4 5 15,2 2 2-15,0-3 0 16,0 0-1-16,0-1 0 16,0-5 2-16,0 1-2 15,4-5-5-15,3-1-53 16,-3 0 9-16,1 0-3 15,-4-1 53-15,-1-7 6 16,0 0-1-16,0 6 10 16,0 2-9-16,0 0 13 15,0 0 19-15,0 0-19 16,0 0-3-16,3 0-16 0,1 0 7 16,5 0-13-1,5 0 6-15,9 0 0 16,8 0-8-1,10 0-11-15,1-5-48 16,6-13-37-16,-4-6-28 0,-8-1 10 0,-5 0 49 16,-9-1 25-16,-9 3 15 15,-9 3 33-15,-4 4 61 16,0 4 82-16,-1 3-47 16,-14 5 61-16,2 4-49 15,-1 0-75-15,-2 0 20 16,5 3-53-16,-2 14-5 0,7 3 3 15,2 5 4-15,1 2 1 16,3 0-3-16,0-3 0 16,0-2 8-16,9-8-8 15,2-2 0-15,5-3-1 16,-2-7-20-16,2 0-1 16,-2-2-23-16,5 2 35 15,-5 1 7-15,6 5 3 16,-3 1 0-16,3 9 14 15,2 4 0-15,-9 0 12 16,-3 3 18-16,-5-2-40 16,-5-1 40-16,0-1-24 15,0-2-3-15,0-1 5 0,-11-6-4 16,-2-2 3 0,-3-4-17-16,2-5 21 0,-6-1-4 15,-1 0-21-15,-5-10-7 16,1-20-25-16,8-13-49 15,10-8-31-15,7-3-151 16,0-1-174-16</inkml:trace>
  <inkml:trace contextRef="#ctx0" brushRef="#br0" timeOffset="117729.81">6269 1536 517 0,'0'0'96'15,"0"0"-96"-15,0 0 0 16,0 0-21-16,0 0 24 16,0 0-3-16,72-7 3 15,-51-7-3-15,-5 1-11 16,-10-1 11-16,-6 3 0 15,0-4-12-15,-13 3-44 16,-13 3 17-16,0 4 39 16,-4 5 1-16,3 0 20 15,6 0 6-15,2 1-7 0,8 15 40 16,6 0-55-16,5 3 3 16,0-1 15-16,2-3-23 15,21-1 13-15,4 0-13 16,10-5 1-16,6-3-1 15,10-6-56-15,7 0-157 16</inkml:trace>
  <inkml:trace contextRef="#ctx0" brushRef="#br0" timeOffset="118119.811">7374 1256 485 0,'0'0'80'15,"0"0"-69"-15,0 0-11 16,0 0 31-16,0 0-8 16,0 0 19-16,29 387-25 15,-19-317 34-15,1-6-39 16,2-12-9-16,-4-9 10 0,-2-19-13 16,-3-11 0-1,-3-8 0-15,-1-3 7 16,0-2-21-16,0-16-2 0,0-31-21 15,-8-20-113-15,-6-20 6 16,-5-9 54-16,6 4-70 16</inkml:trace>
  <inkml:trace contextRef="#ctx0" brushRef="#br0" timeOffset="118289.811">7374 1256 66 0,'17'70'184'16,"-17"-70"-52"-16,0 0-36 16,0 0-30-16,0 0-42 15,0 0-18-15,83-34 23 16,-58 64-16-16,-3 9 21 0,-4 4 5 15,-7 2-12-15,-7-4-15 16,-4-7-11-16,0-4 3 16,0-10 12-16,-8-9-16 15,-1-11-19-15,2 0-3 16,3-31-110-16,2-17-251 16</inkml:trace>
  <inkml:trace contextRef="#ctx0" brushRef="#br0" timeOffset="118769.81">7663 1249 53 0,'0'0'111'16,"0"0"18"-16,0 0-14 16,0 0 24-16,0 0-67 15,0 0 8-15,92 96-7 0,-88-68-51 16,-3-4-7 0,2-6-14-16,-1-4 8 0,-2-6-7 15,0-4-2-15,0-4-44 16,0 0 15-16,0 0-38 15,0-19-55-15,0-7-132 16,0-3 207-16,7 3 42 16,6 2 10-16,0 6 3 15,0 5 51-15,-1 2-21 16,1 5 6-16,-1 6-2 16,1 0 3-16,-1 0-6 15,6 2-4-15,-1 14-21 0,3 1 17 16,1-1-30-1,1-1 4-15,4-2-5 0,1-6-6 16,-6-7 2-16,-2 0-43 16,-8-4-36-16,-6-15 57 15,-5-3-8-15,0 1-2 16,-9 3 29-16,-11 6 14 16,-2 2 10-16,0 9 46 15,-3 1-28-15,1 0 4 16,5 0-31-16,5 8 1 15,8 1-9-15,6 1 6 16,0 1-12-16,2-1 3 16,22-2-47-16,10-8-39 15,11 0 1-15,2 0-86 16</inkml:trace>
  <inkml:trace contextRef="#ctx0" brushRef="#br0" timeOffset="119469.81">8303 1200 311 0,'0'0'74'0,"0"0"-44"16,0 0 27-16,0 0-3 16,0 0 9-16,0 0-24 15,-59 208-2-15,58-180 0 16,1-5-19-16,0-4 1 16,5-3-19-16,15-5 0 15,9-5 1-15,8-6 5 16,6 0-12-16,9-23 6 0,2-6-54 15,5-8-8 1,-9-2-35-16,-9-3-6 0,-11 5 61 16,-17 1 17-16,-13 6 12 15,0 10 13-15,-8 7 9 16,-15 9 79-16,-9 4 20 16,1 7-72-16,-2 23 10 15,3 3-22-15,6 4-1 16,8-4 7-16,7-1-12 15,9-4 18-15,0-5-36 16,12-3 0-16,18-2 2 16,8-5 10-16,12-11-24 15,8-2 3-15,2-18-53 0,1-17-23 16,-5-8-73-16,-6-5-39 16,-11 4 6-16,-10 4 141 15,-9 9 50-15,-12 13 47 16,-8 5 69-16,0 9 48 15,0 3 24-15,0 1-77 16,-7 0-26-16,-9 3-68 16,3 13-14-16,0 4-1 15,5 1-1-15,6-2 2 16,2-3-3-16,0-1-9 16,0-3 2-16,9-4 7 15,10-3-1-15,8 1 1 16,0-3 0-16,6-3 14 15,-4 0-14-15,-5 0 0 0,-10 0 0 16,-7 0 0-16,-7 0-1 16,0 4-3-16,0 3 8 15,-17 7 13-15,-10 1-17 16,0 0 0-16,2-1 7 16,10-8-7-16,6-1-10 15,9-5-35-15,0 0-40 16,17 0-147-16,23-25 67 15,8-6 14-15</inkml:trace>
  <inkml:trace contextRef="#ctx0" brushRef="#br0" timeOffset="119799.81">9322 1200 138 0,'0'0'185'16,"0"0"-42"-16,0 0 19 0,0 0-70 16,0 0-51-16,0 0-1 15,-37 43-29-15,15-18 3 16,6-6-14-16,8-2 0 15,3-7 1-15,5-2-1 16,0-7-8-16,0-1-12 16,25 0 0-16,5 0 15 15,8-6 0-15,0-3 5 16,-4 5 6-16,-1 0-6 16,-9 4-6-16,-7 0 6 0,-5 0 0 15,-11 0-5 1,-1 10 12-16,0 8 7 0,-4 5 24 15,-16 4-29-15,1-3 0 16,-1-1-6-16,6-5 3 16,3-6-6-16,3-8-4 15,7-4-46-15,1-2 1 16,0-30-134-16,0-15-358 16</inkml:trace>
  <inkml:trace contextRef="#ctx0" brushRef="#br0" timeOffset="119959.811">9525 961 572 0,'0'0'112'0,"0"0"-105"15,0 0 59-15,0 0-10 0,0 0-44 16,0 0-2-16,175 0-10 16,-141 7-15-16,-5 6-143 15,-15-1-273-15</inkml:trace>
  <inkml:trace contextRef="#ctx0" brushRef="#br0" timeOffset="120799.81">9780 1172 502 0,'0'0'126'16,"0"0"-116"-16,0 0 2 16,0 0 56-16,0 0 13 15,0 0-67-15,0 93-10 0,-7-66 13 16,1-2-16-16,-1-2-1 15,1-6 0-15,2-5-22 16,-4-3-7-16,8-6-30 16,0-3-44-16,0 0-57 15,9-11-16-15,13-9 137 16,5-4 4-16,0 2 35 16,-3 4 35-16,1 1 18 15,-8 6-2-15,0 1 11 16,-6 5 11-16,-5 4 1 15,-2 1-47-15,-1 0-19 16,-1 0-5-16,-2 16-1 16,0 3 14-16,0 4 20 15,0 3-36-15,-2-4 3 16,-5-4 0-16,3-6 2 0,2-6-5 16,2-6-7-1,0 0-23-15,0 0 19 0,19-3-18 16,11-17 15-1,2 0-3-15,-1 1-5 16,0 1-3-16,-3 6-1 0,-8 3 25 16,-5 5-11-16,-6 4 8 15,-5 0 4-15,-2 0 7 16,1 0 59-16,2 0-25 16,7 0-38-16,5 0 4 15,9 0 25-15,4 0-31 16,6-4 0-16,-2-12 10 0,-1-3-11 15,-10-4 0 1,-5-5-1-16,-9 3-1 0,-9 0-1 16,0 8-1-16,0 8 4 15,-13 5 27-15,-7 4 15 16,0 0-29-16,-2 6-5 16,7 15-8-16,5 3 33 15,5-1-27-15,5-3-4 16,0-2 8-16,5-8-10 15,10-1-1-15,4-1-2 16,5-2 3-16,6 5 22 16,5 7-20-16,5 3-2 15,-4 10 2-15,1 12 23 0,-7 4-24 16,-6 10 9-16,-11-3 11 16,-10-1-4-16,-3-5-10 15,-4-7-7-15,-18-6 29 16,2-10-8-16,-1-8 0 15,4-11 3-15,1-6-11 16,0-3 20-16,-1-30-33 16,3-11-4-16,1-14-3 15,1-9-13-15,8-2-37 16,4-3-73-16,0 8-175 16,4 9-120-16</inkml:trace>
  <inkml:trace contextRef="#ctx0" brushRef="#br0" timeOffset="120909.81">10774 1210 213 0,'0'0'217'16,"0"0"-62"-16,0 0-33 16,0 0-62-16,0 0-40 15,0 0 0-15,82 102-20 16,-121-79-151-16</inkml:trace>
  <inkml:trace contextRef="#ctx0" brushRef="#br0" timeOffset="121159.81">3720 1973 626 0,'0'0'0'16,"0"0"-330"-16</inkml:trace>
  <inkml:trace contextRef="#ctx0" brushRef="#br0" timeOffset="121639.81">1678 1999 467 0,'0'0'71'0,"0"0"-48"15,0 0-23-15,0 0-79 16,0 0 17-16,0 0 49 15,5 83 10-15,58-56 3 16,25-1 64-16,30 7-20 16,26 1-9-16,35 1-7 15,31-6-22-15,35-3 21 0,29-7-27 16,27-7 0-16,23-11 0 16,27-1 0-16,15-1-25 15,22-27 3-15,14-9 17 16,9-8 5-16,14 0 0 15,7-2 3-15,6 5-11 16,-2 6 4-16,-5 7-10 16,-19 9-93-16,-24 13 107 15,-27 7 11-15,-42 3-6 16,-27 25 2-16,-39 7 2 16,-31-2-4-16,-36-2 41 15,-35-3 6-15,-26-5-7 0,-29-5 1 16,-25-2-6-1,-23-3-9-15,-18-3-10 0,-13-5-21 16,-7 2-5-16,-10-7-81 16,0-5-117-16,-3-27-92 15</inkml:trace>
  <inkml:trace contextRef="#ctx0" brushRef="#br0" timeOffset="121769.81">10680 2125 809 0,'0'0'185'16,"0"0"-185"-16,0 0-22 15,0 0-235-15,0 0-286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01.1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 76 0,'0'0'181'15,"0"0"-114"-15,0 0-2 16,0 0-6-16,0 0 15 15,0 0-51-15,0-3-15 16,0 3 6-16,0 0-9 16,0 0 9-16,0 0 8 0,0 0 1 15,0 0 28-15,0 0-35 16,0 0 8-16,0 0-3 16,0 0-11-16,0 0 1 15,0 0-8-15,0 0 8 16,0 0-6-16,0 0-5 15,0 0 0-15,0 0 1 16,0 0 3-16,0 0-4 16,0 0 0-16,0 0 5 15,0 0-9-15,0 0 4 16,0 0 0-16,0 0 11 16,0 0-11-16,0 0 0 0,0 0-5 15,0 0-21-15,0 0 24 16,0 0-41-16,0 0-16 15,0 0 36-15,0 0-11 16,0 0-19-16,0 0-48 16,0 0-61-16,0-4-130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04.6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183 173 69 0,'0'0'69'16,"0"0"-12"-16,0 0 20 15,0 0 2-15,0 0-41 16,0 0-7-16,-4-7-3 0,4 7-16 16,0-2 21-16,0 2-11 15,0 0 0-15,0 0 2 16,0 0-19-16,0 0 17 15,13 0-15-15,8 0-3 16,7-1 35-16,3-2-24 16,10 1 4-16,7 0-9 15,9-4-5-15,7 3 19 16,6-1-24-16,1-1 0 16,-7 2 12-16,-1-3-12 15,-3 0 0-15,2-2-1 16,-4 0 5-16,-2-1-6 15,-3 1 2-15,-1 0 0 16,1 0 5-16,-2-2-5 16,1 4 0-16,1 1-1 0,-2 1 9 15,2 1-13-15,-1 3 5 16,-1-1 0-16,8 1 0 16,2 0 0-16,6-2 0 15,2 0 0-15,-2-2 9 16,4-2-10-16,-8-1 1 15,-3 3 0-15,1-1-1 16,2 0 2-16,2 3-2 16,2 0-6-16,1 2 7 15,-5 0 3-15,2-2-3 16,-2 2 0-16,-3-2 5 16,1 2-5-16,-5-2 0 0,2 2-6 15,-8 0 12-15,-5 0-11 16,0 0 5-16,-4 0 0 15,-4 0 9-15,2 0-9 16,-2 0 0-16,1 0-2 16,-1 0 4-16,1 4-8 15,1 0 6-15,5-4 0 16,-1 0 4-16,5 0-4 16,6 2 0-16,5 3 0 15,-1-2 5-15,1 0-10 16,-5 1 5-16,-1 2 0 15,-4-1-4-15,-3-2 5 16,-5 1-1-16,-6-4 0 0,-4 2 6 16,-5-1-12-16,-5-1 6 15,-5 3 0-15,-6-1 2 16,-3 0-2-16,-2 0 0 16,-1-2 15-16,-4 0-10 15,0 0 21-15,0 0-16 16,0 0-9-16,0 0 29 15,0 0-24-15,0 0 0 16,0 0-6-16,0 0 8 16,0 0-1-16,1 0-7 15,-1 0 0-15,0 0 11 16,3 0-9-16,-3 0 1 0,4 0-3 16,2 2 9-1,3-1 9-15,2 3-18 0,-2 0 0 16,-1-1 3-16,4-1 2 15,-2-1-5-15,6 1 0 16,-4 0 4-16,1-2-5 16,-4 2 1-16,-5-2 0 15,-1 0 3-15,-3 0-3 16,0 0 0-16,0 0-3 16,0 0 14-16,0 0-1 15,0 0 0-15,0 0-10 16,0 0 26-16,0 0-22 15,0 0 1-15,0 0-5 16,0 0 7-16,0 0-5 16,0 0-2-16,0 0-23 0,-7 0-27 15,-25 0-190-15,-22 0-380 16</inkml:trace>
  <inkml:trace contextRef="#ctx0" brushRef="#br0" timeOffset="564">2851 166 262 0,'0'0'0'16,"0"0"-36"-16,0 0-53 15</inkml:trace>
  <inkml:trace contextRef="#ctx0" brushRef="#br0" timeOffset="706">2851 166 434 0,'111'-6'0'16,"-111"6"-210"-16</inkml:trace>
  <inkml:trace contextRef="#ctx0" brushRef="#br0" timeOffset="841">3054 138 51 0,'0'0'350'16,"0"0"-350"-16,0 0-363 16</inkml:trace>
  <inkml:trace contextRef="#ctx0" brushRef="#br0" timeOffset="983">3054 138 644 0,'4'-3'36'0,"-4"3"-36"16,0 0-297-16,0 0-17 15</inkml:trace>
  <inkml:trace contextRef="#ctx0" brushRef="#br0" timeOffset="1129">2972 145 590 0,'0'0'0'0,"0"0"-280"16</inkml:trace>
  <inkml:trace contextRef="#ctx0" brushRef="#br0" timeOffset="1890">120 120 69 0,'0'0'35'0,"0"0"-33"16,0 0 15-16,0 0 11 0,0 0 15 15,0 0 27-15,-59-26-20 16,59 24-14-16,0 2 10 15,0-2-14-15,0 2 35 16,0-1-40-16,0 1-21 16,0 0-6-16,27 0 4 15,18 0 2-15,15 0 36 16,14 5-35-16,8 0 30 16,8-2-35-16,3 2-1 15,4-5 13-15,-1 3-14 16,-3-3 0-16,-4 0-5 15,-9 0 11-15,-5 0-2 16,-13 0-4-16,-10-3 0 0,-12-1 4 16,-13 3-4-1,-7-2-7-15,-11 3-15 0,-2 0-58 16,-7 0-57-16,0 0-78 16</inkml:trace>
  <inkml:trace contextRef="#ctx0" brushRef="#br0" timeOffset="2481">510 168 92 0,'0'0'165'0,"0"0"-123"16,0 0-31-16,0 0-11 15,0 0 30-15,0 0 12 16,256 0-14-16,-149-2 27 15,18-1-6-15,9 0-5 0,5 3-14 16,8 0-20 0,12 3 5-16,4 11-15 0,2 3 3 15,-2-2 3-15,-8-7-4 16,-8-4-2-16,-7-4 6 16,-14 0-5-16,-10-2-1 15,-14-12 0-15,-18-2 3 16,-9 3 8-16,-13 0-11 15,-10 0 0-15,-9 6-1 16,-7-1 3-16,-9 4-3 16,0 0 1-16,-4 2 0 15,0 2 0-15,-6 0 0 16,-4 0 0-16,-4 0 3 16,-5 0-2-16,-3 0-1 0,2 0 0 15,-3 0 3-15,0 0 9 16,0 0-12-16,0 0 0 15,0 0 0-15,-11-6-26 16,-24-6-154-16,-12-10-148 16</inkml:trace>
  <inkml:trace contextRef="#ctx0" brushRef="#br0" timeOffset="2657">1653 37 562 0,'0'0'0'16,"0"0"-236"-16,0 0 223 16,0 0-57-16,0 0-45 15</inkml:trace>
  <inkml:trace contextRef="#ctx0" brushRef="#br0" timeOffset="2808">2237 49 450 0,'0'0'0'0,"0"0"-151"0,0 0 39 16,0 0 47-16</inkml:trace>
  <inkml:trace contextRef="#ctx0" brushRef="#br0" timeOffset="2918">2497 69 147 0,'0'0'0'0,"0"0"-134"16</inkml:trace>
  <inkml:trace contextRef="#ctx0" brushRef="#br0" timeOffset="3077">2968 107 743 0,'0'0'53'15,"0"0"-53"-15,0 0-21 16,0 0-125-16,0 0 5 15,0 0-47-15,76 6-75 16</inkml:trace>
  <inkml:trace contextRef="#ctx0" brushRef="#br0" timeOffset="4434">3236 239 581 0,'0'0'25'15,"0"0"7"-15,0 0-27 16,0 0-2-16,0 0 52 16,0 0 14-16,0 0-53 15,-7 7-7-15,7-7-9 16,0 0 1-16,0 0 5 16,0 0-3-16,0 0-3 15,0 0 22-15,0 0-14 16,0 0 12-16,0 0-12 15,0 0-4-15,0 1 19 16,0-1-23-16,0 0 0 0,0 0 8 16,0 0-4-1,0 0-5-15,0 0 1 0,0 0 0 16,0 0-4-16,0 0 4 16,0 0 0-16,0 0 5 15,0 0-2-15,0 0-6 16,0 0 3-16,0 0 0 15,0 0 7-15,0 0-5 16,0 0-2-16,0 0 15 16,0 0-15-16,0 0 10 15,0 0-10-15,0 0 0 16,-2 0 1-16,2 0-1 0,0 0 0 16,0 0 1-1,0 0 3-15,0 0-8 0,0 0 4 16,0 0 0-16,0 0 3 15,0 0-3-15,0 0 0 16,0 0 6-16,0 0-3 16,0 0-4-16,0 0 1 15,0 0 0-15,0 0 3 16,0 0-3-16,0 0 0 16,0 0-3-16,0 0 6 15,0 0-5-15,0 0 2 16,0 0 0-16,0 0-1 15,0 0 1-15,0 0 0 16,0 0 2-16,0 0 2 16,0 0-8-16,0 0 3 0,0 0 1 15,0 0-3 1,0 0 3-16,0 0 0 0,0 0 1 16,0 0 2-16,0 0-5 15,0 0 2-15,0 0 0 16,0 0-3-16,0 0 3 15,0 0 0-15,0 0 2 16,0 0 0-16,0 0-4 16,0 0 1-16,0 0 1 15,0 0-2-15,0 0 2 16,0 0 0-16,0 0 4 16,0 0-3-16,0 0-2 0,0 0 0 15,0 0 1-15,0 0 1 16,0 0-1-16,0 0 0 15,0 0 1-15,0 0 0 16,0 0-2-16,0 0-2 16,0 0 3-16,0 0-2 15,0 0 2-15,0 0 0 16,0 0 0-16,0 0 3 16,0 0-3-16,0 0 0 15,0 0 0-15,0 0 0 16,0 0 0-16,0 0 0 15,0 0 2-15,0 0 0 16,0 0-4-16,0 0 2 16,0 0 0-16,0 0 3 0,0 0-3 15,0 0-3-15,0 0 2 16,0 0 2-16,0 0 0 16,0 0-1-16,0 0 0 15,0 0-2-15,0 0 2 16,0 0 0-16,0 0 2 15,0 0 0-15,0 0-3 16,0 0 1-16,0 0 0 16,0 0-1-16,0 0 1 15,0 0 0-15,0 0 1 16,0 0 2-16,0 0-6 0,0 0 1 16,0 0 2-1,0 0 0-15,0 0 0 0,0 0 0 16,0 0-1-1,0 0 7-15,0 0-9 0,0 0 3 16,0 0-3-16,0 0-12 16,0 0 12-16,0 0-4 15,0 0-7-15,0 0-3 16,0 0 0-16,0 0-24 16,0 0-8-16,0 0 42 15,0 0-56-15,-3 0-33 16,-2 0-128-16,-8 0-133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6:59.8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0 128 80 0,'0'-2'88'0,"0"0"-59"16,0 2 7-16,0 0 45 15,0-2 0-15,0 2-35 16,0 0-13-16,0 0-15 0,0 0-2 16,0 0 43-16,0 0-34 15,0 0 2-15,0 0 7 16,0 0-10-16,0 0-9 16,0 0 0-16,0 0-14 15,0 0 23-15,0 0-24 16,0 0 0-16,0 0 9 15,0 0-9-15,0-1-1 16,0 1-5-16,0 0 2 16,1 0-12-16,2 0 10 15,8 0-10-15,4 0 10 16,9 0 6-16,5 5 0 16,-2 3 0-16,4 0 0 15,-1 1 5-15,-4-2-5 16,3-2 0-16,-6-1 1 15,-1-2 0-15,0-2-1 0,-1 0 0 16,-1 0 1-16,-1 0-1 16,1 0 0-16,0 0 0 15,-1 0 4-15,2 0-4 16,2 0 0-16,-4 0-2 16,1 0 4-16,-3 0-2 15,-1-2 0-15,-6 2 0 16,-2-2 1-16,1 0-1 15,-2 2 0-15,-1 0 0 16,1 0 0-16,-3 0 3 16,0 0-3-16,4 0 0 0,-3 0-3 15,8 0 7-15,3 0-8 16,1 0 4-16,3 0 0 16,-1 0 1-16,1 0-1 15,-3 0 0-15,-1 0 3 16,-3 0-3-16,-3 0 0 15,-3 0 0-15,-2 0 3 16,-2 0-3-16,2 0 0 16,2 0 0-16,-3 0 0 15,2 0 0-15,1 0 0 16,-1 0-2-16,1 0 4 16,-1 0-1-16,-2 0-1 15,4 0 0-15,-2 0 2 0,0-2-2 16,1 2 0-16,-1 0-1 15,1 0 2-15,-1-2-1 16,2 2 0-16,-1-1 0 16,-1 1-3-16,1 0 3 15,2 0 0-15,-2 0 0 16,2 0 0-16,-4 0 1 16,0 0-1-16,-3 0 0 15,0 0-3-15,-2 0 5 16,0 0-2-16,0 0 0 15,0 0 2-15,0 0-1 16,0 0-1-16,0 0 0 0,0 0 0 16,0 0 0-1,0 0 0-15,4 0-2 0,0 0 5 16,4-2-5-16,2 2 2 16,1-2 0-16,2-1 1 15,3 1-1-15,-2-1 0 16,5 1-2-16,-5 0 6 15,2-2-6-15,-2 2 2 16,0 0 0-16,-5-1 0 16,0 2 1-16,-5 1-1 15,-3-2 0-15,4 2 0 16,-3 0 0-16,3-2 0 16,-4 2 0-16,2 0 0 0,1-2 0 15,-2 2 0-15,2 0 0 16,5 0 5-16,2 0-10 15,0 0 5-15,4-2 0 16,1 2 1-16,1-1-1 16,0-2 0-16,4-1 0 15,-1 3 3-15,0-2-7 16,2 2 4-16,-1 1 0 16,1-3 1-16,2 2-1 15,2-1 0-15,0 0-2 16,4-3 7-16,-2 4-8 15,2-3 3-15,-1 0 0 0,4 2-3 16,-3-1 3 0,-1-2 0-16,-1 1 0 0,-2 3 3 15,0-3-10-15,-1 2 7 16,1 0 0-16,1 0 3 16,-1 2-3-16,-4-2 0 15,-1-1-1-15,1 2 3 16,-2 1-4-16,0 0 2 15,-6 0 0-15,-1 0 0 16,0 0 0-16,1 0-2 16,-1 0 1-16,-3 0 2 15,3 0-4-15,-2 0 3 16,2 0 0-16,0 0 3 16,0 0-3-16,0 0-1 15,-5 0-2-15,1 0 6 0,-2 0-5 16,-3 0 2-16,1 0 0 15,-2 0 7-15,1 0-7 16,-3 0 0-16,4 0-5 16,-1 0 12-16,0 0-10 15,0 0 3-15,1 0 0 16,-1 0-1-16,0 0 2 16,1 0-1-16,2 0 0 15,-6 0 0-15,5 0-3 16,-5 0 3-16,2 0 0 15,-1 0 5-15,-2 0-5 16,3 0-2-16,-3 0 2 16,1 0 0-16,2 0-1 0,-3 0 1 15,0 0 0-15,0 0 1 16,0 0-1-16,0 0 0 16,0 0 0-16,0 0 1 15,0 0 8-15,0 0-9 16,0 0 0-16,0 0-9 15,0 0 5-15,0 0-23 16,0 0-27-16,0 0-128 16,0 0-87-16</inkml:trace>
  <inkml:trace contextRef="#ctx0" brushRef="#br0" timeOffset="2455">2057 9 132 0,'0'0'116'0,"0"0"-13"0,0 0 0 16,0 0 22-16,0 0-66 16,0 0-38-16,-8-8-18 15,8 8-3-15,1 0-13 16,24 2 13-16,12 16 8 15,4 0 39-15,7 3-33 16,-4-4-11-16,-4-5 9 16,1 0-11-16,1-4 1 15,-5-3-2-15,-4-1 4 16,-7-4 4-16,-8 0-8 16,-6 0 0-16,-3 0 1 15,-7 0 4-15,0 0-5 16,-2 0 11-16,0 0-8 0,0 3 33 15,0-3-28-15,0 0-3 16,0 0 30-16,0 0-27 16,0 0 0-16,0 1 0 15,0-1-4-15,0 0 19 16,0 0-23-16,0 0 0 16,0 0 2-16,0 0-2 15,0 0-28-15,0 0-77 16,-2 0-176-16</inkml:trace>
  <inkml:trace contextRef="#ctx0" brushRef="#br0" timeOffset="12012">158 144 59 0,'0'0'70'0,"0"0"-19"16,0 0 42-16,0 0-37 15,0 0-20-15,0 0-7 16,0 0-20-16,0-8 20 16,0 8-27-16,0 0 1 15,0 0 2-15,0 0-5 16,0 0-5-16,0 0 2 15,13 0 3-15,6 0 2 16,5 0-2-16,5 2-10 16,-1 7-63-16,-5 2-124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15.7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 0,'0'0'37'0,"0"0"28"15,0 0-1-15,0 0 20 16,0 0-33-16,0 0 12 0,-6 0-2 16,6 0 3-16,0 0-7 15,0 0-44-15,0 0-8 16,0 0-6-16,0 0 1 15,6 0-2-15,17 0 2 16,3 5 1-16,4 0 8 16,4-1-9-16,10 2 0 15,7-3 20-15,7-3-9 16,7 4-7-16,0-4 10 16,0 1-10-16,-2-1 7 15,-6 4-11-15,-4-2 0 16,-7-1 6-16,0 4-2 15,-5-1-6-15,1-2 4 16,1 2 0-16,-2 2 14 16,2-2-16-16,-3 2 0 0,0 1 20 15,-3-1-9-15,-4 2-6 16,-4 1 4-16,-6-4-6 16,-5 0 0-16,-5-2-3 15,-4-3 0-15,-8 0 7 16,-1 0-6-16,0 0 13 15,0 0 25-15,0 0-11 16,0 0 10-16,0 0-38 16,0 0 4-16,0 0 20 15,0 0-23-15,0 0-1 16,0 0 0-16,0 0 2 16,0 0 2-16,0 0-4 15,0 0 0-15,0 0-15 0,0 0 3 16,-8 0-88-16,-17-12-265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48:09.4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0 287 0,'0'0'55'0,"0"0"-40"15,0 0-15-15,0 0 71 16,0 0-15-16,0 0-1 16,417 100 19-16,-293-85-37 15,-10-2 12-15,-8 2-22 0,-18-2-24 16,-18-4 14-1,-20 0-17-15,-20-4 0 0,-17-1 7 16,-7-2-1-16,-6-2 19 16,0 0 18-16,0 0-17 15,0 0 40-15,0 0-59 16,0 0 8-16,0 0-6 16,-9 0-9-16,-5 0-26 15,-8 0-43-15,-11 0-127 16,-11-2-279-16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17.6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23 7 0,'0'0'37'16,"0"0"-15"-16,0 0-7 15,0 0 3-15,0 0-5 0,0 0 7 16,-20-15 5 0,20 13 2-16,-1 1-1 0,1 1 11 15,0 0-28-15,0-2 21 16,0 2 8-16,0 0-18 15,0 0 0-15,0-3-6 16,0 3-10-16,0 0 12 16,0 0-16-16,7 0 0 15,12 0 44-15,6 0-12 16,4 0-11-16,4 0 4 16,0 0-24-16,-2 0 29 15,2 0-29-15,2 5 9 16,-3-2 2-16,-3 0-7 15,0 0-2-15,-8 1-3 16,1-2 4-16,-2 1 4 16,-3 0-8-16,-3-3 0 0,3 2 1 15,-1-2 0-15,4 0-1 16,3 0 0-16,4 0 3 16,0 0-1-16,5 0-2 15,-5 0 0-15,5 0 2 16,-5 0-2-16,1 0 0 15,-3 0-1-15,-2 0 2 16,-1 0 6-16,-4 0-7 16,-4 0 0-16,-1 0-3 15,0 0 3-15,1 0 0 16,-1 0 0-16,1 0 2 0,2 0-1 16,4 2-1-16,-1 0 0 15,1-2-3-15,1 0 4 16,1 4-1-16,-1-3 0 15,-1 3 0-15,2-1 1 16,-1-2-1-16,2 1 0 16,3 4 6-16,-3-5-4 15,1 3-2-15,0-4 0 16,1 0 5-16,-4 0 6 16,0 0-11-16,-1 0 0 15,2 0 7-15,-3 0-5 16,3 0-2-16,-4 0 0 15,-1 0 2-15,-3 0 13 16,-1-4-11-16,1 4-1 0,-4-1 20 16,3 1-23-16,-1 0 10 15,1 0-10-15,-1 0 0 16,1-2 18-16,0 2-15 16,0 0-3-16,0 0 27 15,3 0-21-15,-3 0 6 16,-1-2-12-16,0 2 5 15,-2 0 8-15,1-2-10 16,1 2-3-16,-2 0 22 16,-3 0-18-16,-3 0 1 15,-2 0-5-15,-2 0 1 16,0 0 11-16,0 0-9 16,0 0 0-16,0 0 16 0,0 0-18 15,0 0 5-15,0 0-6 16,0 0 1-16,0-2-14 15,-5-2-59-15,-16-11-82 16,-12-8-364-16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18.4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180 0 20 0,'0'0'96'16,"0"0"-32"-16,0 0 5 15,0 0 30-15,0 0-13 16,0 0 2-16,-180 0-14 15,180 0-25-15,0 0-49 16,5 0-17-16,30 0 17 16,22 7 24-16,17 3 10 15,15 0-5-15,10-2-3 16,4-1-3-16,3-2 9 16,0-2-31-16,1-1 3 0,-2-2 28 15,-2 0-21-15,0 0-11 16,-6 0 16-16,-10 0-13 15,-15 0 2-15,-16 0-5 16,-18 0 0-16,-6 0 6 16,-14 0-6-16,-6 0 3 15,-8 1 5-15,-2-1 0 16,0 0-3-16,-2 0-5 16,0 0 0-16,0 0 5 15,0 0-5-15,0 0 0 0,0 0-10 16,0 0-37-1,0 3-50-15,0-3-157 0,-15 0-210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19.0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8 261 0,'0'0'113'0,"0"0"-110"0,0 0 3 16,0 0 57-16,0 0 15 16,0 0-12-16,358-13 11 15,-248 13-19-15,8 12 5 16,-2 2-48-16,-3 1-6 15,-12-1 22-15,-12-1-29 16,-4 3 1-16,-15-3 3 16,-16 0-2-16,-12-4 1 15,-24-6-5-15,-9-3 0 16,-6 0 9-16,-3 3-5 16,0-3 10-16,0 2 4 0,-9 0-9 15,-11-2-15-15,-6 0 6 16,-2 0-68-16,-5 0-41 15,-2-12-234-15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19.8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0 180 0,'0'0'143'0,"0"0"-111"15,0 0-11 1,0 0-8-16,0 0 8 0,0 0 14 16,337 47 15-16,-196-38-14 15,11-1 1-15,7-3 7 16,-3-3-34-16,-2 1 14 16,-2 1-24-16,-2-3 0 15,-14-1 41-15,-10 0-41 16,-21 0 9-16,-22 0 20 15,-19 0-17-15,-18 0 14 16,-17 0-15-16,-19 0-7 16,-3 0 27-16,-7 0-15 15,0 0 19-15,0 0-25 16,0 0-7-16,-12 0-6 16,-21 0-35-16,-11-4-180 0,-19-11-272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22.8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 45 0,'0'0'77'0,"0"0"-24"15,0 0-2-15,0 0 9 16,0 0-15-16,0 0-44 0,20-8 24 15,32 8-24-15,24 2 47 16,24 15 17-16,14 10-23 16,15-3-16-16,1 1-7 15,-6-2 8-15,-3-8-24 16,-8-6 1-16,-4-5 34 16,-7-4-3-16,-7 0-11 15,-6 0-6-15,-13-4-3 16,-17 0-1-16,-19-1-14 15,-17 1 0-15,-10 4 16 16,-9 0-7-16,-1-2 8 16,-3 2 16-16,0 0-17 15,0 0 9-15,0 0-25 16,0 0 0-16,0 0 0 16,0 0 0-16,-5-13-92 0,-23-12-323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22.9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94 0,'0'0'802'15,"0"0"-768"-15,0 0-33 0,0 0-1 16,0 0-77-1,0 0-243-15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27.5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12 113 160 0,'-7'0'45'0,"2"0"-15"15,5 0 5-15,0 0 26 16,0-1-17-16,0-1-25 15,0 1 33-15,0 1-20 16,0-3-2-16,0 3 20 16,0 0-22-16,0 0 6 0,0 0 4 15,0 0-19-15,0 0 34 16,0 0-46-16,0 0-6 16,0 0-2-16,7 0-4 15,18 0 5-15,11 0 6 16,12 0 0-16,7-5 26 15,0-2-30-15,4-3 0 16,-5 1 3-16,5 0-5 16,-3 0 0-16,-2-1-2 15,-4 2 10-15,-5 1-12 16,-7-1 6-16,-3 2-2 16,-5 2 5-16,-2 0-5 15,-3 4 0-15,-2-2 0 16,0 2 1-16,-2 0-2 15,5 0 1-15,-2 0 0 0,3 0 3 16,0 0-3-16,-1 0 0 16,3 0-1-16,-6 0 6 15,1 0-5-15,0 0 0 16,-5 0 0-16,2 0 2 16,2 0-2-16,0 0 0 15,2 0-1-15,3 0 1 16,-2 0 3-16,3 0-1 15,-2 0-2-15,1 0 1 16,2 0-1-16,2 0 0 0,-1 0 0 16,1 0 1-16,-1-2 3 15,1 2-4-15,-6 0 0 16,-1 0-5-16,-3 0 5 16,-2 0-1-16,-3 0 1 15,3 0 0-15,-3 0 1 16,0 0-1-16,-2 0 0 15,-1 0 2-15,-4 0 0 16,-1 0-2-16,2 0 9 16,-1 0-9-16,2 2 23 15,3-2-16-15,0 2-7 16,0 0 19-16,-2 0-18 16,-4 1 7-16,-1-2-8 15,0-1 7-15,-3 0 4 16,-2 2-8-16,-1-2-3 0,0 0 14 15,-2 0-9 1,0 0-4-16,0 0-1 0,0 0 5 16,0 0 21-16,0 0-26 15,0 0 0-15,0 6-3 16,-24 3-33-16,-13-1-83 16,-23-8-394-16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38.7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 0,'0'0'50'0,"0"0"-9"16,0 0-13-16,0 0 15 15,0 0-21-15,0 0-13 16,0 0-4-16,0 0-5 16,8 0-6-16,2 0 0 15,2 6-26-15,7-3-9 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39.3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12 0,'0'0'16'0,"0"0"25"16,0 0 2-16,0 0-2 15,0 0 44-15,0 0 42 16,36 13-7-16,-36-13-49 0,0 0-44 16,0 0-5-1,0 0-22-15,0 0-27 0,0 0-6 16,0 2-84-16,0 3-30 16,0 1-72-16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3T07:57:40.0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55 32 371 0,'0'0'98'16,"0"0"-96"-16,0 0 25 15,0 0-16-15,0 0-3 16,0 0 22-16,-36-14-10 15,26 6 16-15,6 3-10 16,2 2-5-16,0 0 13 16,2 3-34-16,0 0 0 0,0 0-2 15,0 0 2-15,0 0 0 16,0 0-1-16,0 0 5 16,0 0 45-16,0 0-34 15,0 0-7-15,0 0 28 16,0 0-35-16,0 0 2 15,0 0-3-15,0 0 8 16,0 0 3-16,0 0-11 16,0 0 0-16,0 0-4 15,0 0 9-15,0 0-5 16,0 0 0-16,0 0 2 16,0 0-1-16,0 0-1 0,0 0 0 15,0 0 3-15,0 0-3 16,0 0 0-16,0 0-2 15,0 0 5-15,0 0-9 16,0 0 8-16,0 0-2 16,0 0 6-16,0 0-6 15,0 0 0-15,0 0-2 16,0 0 4-16,0 0-4 16,0 0 2-16,-2 0 0 15,2 0-3-15,0 0 3 16,0 0 0-16,0 0-5 15,0 0-4-15,0 0 4 16,0 0-111-16,0 13-99 0,10 1 51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9.emf"/><Relationship Id="rId18" Type="http://schemas.openxmlformats.org/officeDocument/2006/relationships/customXml" Target="../ink/ink163.xml"/><Relationship Id="rId26" Type="http://schemas.openxmlformats.org/officeDocument/2006/relationships/customXml" Target="../ink/ink167.xml"/><Relationship Id="rId39" Type="http://schemas.openxmlformats.org/officeDocument/2006/relationships/image" Target="../media/image242.emf"/><Relationship Id="rId21" Type="http://schemas.openxmlformats.org/officeDocument/2006/relationships/image" Target="../media/image233.emf"/><Relationship Id="rId34" Type="http://schemas.openxmlformats.org/officeDocument/2006/relationships/customXml" Target="../ink/ink171.xml"/><Relationship Id="rId42" Type="http://schemas.openxmlformats.org/officeDocument/2006/relationships/customXml" Target="../ink/ink175.xml"/><Relationship Id="rId47" Type="http://schemas.openxmlformats.org/officeDocument/2006/relationships/image" Target="../media/image246.emf"/><Relationship Id="rId50" Type="http://schemas.openxmlformats.org/officeDocument/2006/relationships/customXml" Target="../ink/ink179.xml"/><Relationship Id="rId55" Type="http://schemas.openxmlformats.org/officeDocument/2006/relationships/image" Target="../media/image250.emf"/><Relationship Id="rId7" Type="http://schemas.openxmlformats.org/officeDocument/2006/relationships/image" Target="../media/image226.emf"/><Relationship Id="rId12" Type="http://schemas.openxmlformats.org/officeDocument/2006/relationships/customXml" Target="../ink/ink160.xml"/><Relationship Id="rId17" Type="http://schemas.openxmlformats.org/officeDocument/2006/relationships/image" Target="../media/image231.emf"/><Relationship Id="rId25" Type="http://schemas.openxmlformats.org/officeDocument/2006/relationships/image" Target="../media/image235.emf"/><Relationship Id="rId33" Type="http://schemas.openxmlformats.org/officeDocument/2006/relationships/image" Target="../media/image239.emf"/><Relationship Id="rId38" Type="http://schemas.openxmlformats.org/officeDocument/2006/relationships/customXml" Target="../ink/ink173.xml"/><Relationship Id="rId46" Type="http://schemas.openxmlformats.org/officeDocument/2006/relationships/customXml" Target="../ink/ink177.xml"/><Relationship Id="rId2" Type="http://schemas.openxmlformats.org/officeDocument/2006/relationships/customXml" Target="../ink/ink155.xml"/><Relationship Id="rId16" Type="http://schemas.openxmlformats.org/officeDocument/2006/relationships/customXml" Target="../ink/ink162.xml"/><Relationship Id="rId20" Type="http://schemas.openxmlformats.org/officeDocument/2006/relationships/customXml" Target="../ink/ink164.xml"/><Relationship Id="rId29" Type="http://schemas.openxmlformats.org/officeDocument/2006/relationships/image" Target="../media/image237.emf"/><Relationship Id="rId41" Type="http://schemas.openxmlformats.org/officeDocument/2006/relationships/image" Target="../media/image243.emf"/><Relationship Id="rId54" Type="http://schemas.openxmlformats.org/officeDocument/2006/relationships/customXml" Target="../ink/ink1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11" Type="http://schemas.openxmlformats.org/officeDocument/2006/relationships/image" Target="../media/image228.emf"/><Relationship Id="rId24" Type="http://schemas.openxmlformats.org/officeDocument/2006/relationships/customXml" Target="../ink/ink166.xml"/><Relationship Id="rId32" Type="http://schemas.openxmlformats.org/officeDocument/2006/relationships/customXml" Target="../ink/ink170.xml"/><Relationship Id="rId37" Type="http://schemas.openxmlformats.org/officeDocument/2006/relationships/image" Target="../media/image241.emf"/><Relationship Id="rId40" Type="http://schemas.openxmlformats.org/officeDocument/2006/relationships/customXml" Target="../ink/ink174.xml"/><Relationship Id="rId45" Type="http://schemas.openxmlformats.org/officeDocument/2006/relationships/image" Target="../media/image245.emf"/><Relationship Id="rId53" Type="http://schemas.openxmlformats.org/officeDocument/2006/relationships/image" Target="../media/image249.emf"/><Relationship Id="rId5" Type="http://schemas.openxmlformats.org/officeDocument/2006/relationships/image" Target="../media/image225.emf"/><Relationship Id="rId15" Type="http://schemas.openxmlformats.org/officeDocument/2006/relationships/image" Target="../media/image230.emf"/><Relationship Id="rId23" Type="http://schemas.openxmlformats.org/officeDocument/2006/relationships/image" Target="../media/image234.emf"/><Relationship Id="rId28" Type="http://schemas.openxmlformats.org/officeDocument/2006/relationships/customXml" Target="../ink/ink168.xml"/><Relationship Id="rId36" Type="http://schemas.openxmlformats.org/officeDocument/2006/relationships/customXml" Target="../ink/ink172.xml"/><Relationship Id="rId49" Type="http://schemas.openxmlformats.org/officeDocument/2006/relationships/image" Target="../media/image247.emf"/><Relationship Id="rId10" Type="http://schemas.openxmlformats.org/officeDocument/2006/relationships/customXml" Target="../ink/ink159.xml"/><Relationship Id="rId19" Type="http://schemas.openxmlformats.org/officeDocument/2006/relationships/image" Target="../media/image232.emf"/><Relationship Id="rId31" Type="http://schemas.openxmlformats.org/officeDocument/2006/relationships/image" Target="../media/image238.emf"/><Relationship Id="rId44" Type="http://schemas.openxmlformats.org/officeDocument/2006/relationships/customXml" Target="../ink/ink176.xml"/><Relationship Id="rId52" Type="http://schemas.openxmlformats.org/officeDocument/2006/relationships/customXml" Target="../ink/ink180.xml"/><Relationship Id="rId4" Type="http://schemas.openxmlformats.org/officeDocument/2006/relationships/customXml" Target="../ink/ink156.xml"/><Relationship Id="rId9" Type="http://schemas.openxmlformats.org/officeDocument/2006/relationships/image" Target="../media/image227.emf"/><Relationship Id="rId14" Type="http://schemas.openxmlformats.org/officeDocument/2006/relationships/customXml" Target="../ink/ink161.xml"/><Relationship Id="rId22" Type="http://schemas.openxmlformats.org/officeDocument/2006/relationships/customXml" Target="../ink/ink165.xml"/><Relationship Id="rId27" Type="http://schemas.openxmlformats.org/officeDocument/2006/relationships/image" Target="../media/image236.emf"/><Relationship Id="rId30" Type="http://schemas.openxmlformats.org/officeDocument/2006/relationships/customXml" Target="../ink/ink169.xml"/><Relationship Id="rId35" Type="http://schemas.openxmlformats.org/officeDocument/2006/relationships/image" Target="../media/image240.emf"/><Relationship Id="rId43" Type="http://schemas.openxmlformats.org/officeDocument/2006/relationships/image" Target="../media/image244.emf"/><Relationship Id="rId48" Type="http://schemas.openxmlformats.org/officeDocument/2006/relationships/customXml" Target="../ink/ink178.xml"/><Relationship Id="rId8" Type="http://schemas.openxmlformats.org/officeDocument/2006/relationships/customXml" Target="../ink/ink158.xml"/><Relationship Id="rId51" Type="http://schemas.openxmlformats.org/officeDocument/2006/relationships/image" Target="../media/image248.emf"/><Relationship Id="rId3" Type="http://schemas.openxmlformats.org/officeDocument/2006/relationships/image" Target="../media/image2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5.xml"/><Relationship Id="rId13" Type="http://schemas.openxmlformats.org/officeDocument/2006/relationships/image" Target="../media/image256.emf"/><Relationship Id="rId18" Type="http://schemas.openxmlformats.org/officeDocument/2006/relationships/customXml" Target="../ink/ink190.xml"/><Relationship Id="rId26" Type="http://schemas.openxmlformats.org/officeDocument/2006/relationships/customXml" Target="../ink/ink194.xml"/><Relationship Id="rId3" Type="http://schemas.openxmlformats.org/officeDocument/2006/relationships/image" Target="../media/image251.emf"/><Relationship Id="rId21" Type="http://schemas.openxmlformats.org/officeDocument/2006/relationships/image" Target="../media/image260.emf"/><Relationship Id="rId7" Type="http://schemas.openxmlformats.org/officeDocument/2006/relationships/image" Target="../media/image253.emf"/><Relationship Id="rId12" Type="http://schemas.openxmlformats.org/officeDocument/2006/relationships/customXml" Target="../ink/ink187.xml"/><Relationship Id="rId17" Type="http://schemas.openxmlformats.org/officeDocument/2006/relationships/image" Target="../media/image258.emf"/><Relationship Id="rId25" Type="http://schemas.openxmlformats.org/officeDocument/2006/relationships/image" Target="../media/image262.emf"/><Relationship Id="rId2" Type="http://schemas.openxmlformats.org/officeDocument/2006/relationships/customXml" Target="../ink/ink182.xml"/><Relationship Id="rId16" Type="http://schemas.openxmlformats.org/officeDocument/2006/relationships/customXml" Target="../ink/ink189.xml"/><Relationship Id="rId20" Type="http://schemas.openxmlformats.org/officeDocument/2006/relationships/customXml" Target="../ink/ink191.xml"/><Relationship Id="rId29" Type="http://schemas.openxmlformats.org/officeDocument/2006/relationships/image" Target="../media/image26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4.xml"/><Relationship Id="rId11" Type="http://schemas.openxmlformats.org/officeDocument/2006/relationships/image" Target="../media/image255.emf"/><Relationship Id="rId24" Type="http://schemas.openxmlformats.org/officeDocument/2006/relationships/customXml" Target="../ink/ink193.xml"/><Relationship Id="rId5" Type="http://schemas.openxmlformats.org/officeDocument/2006/relationships/image" Target="../media/image252.emf"/><Relationship Id="rId15" Type="http://schemas.openxmlformats.org/officeDocument/2006/relationships/image" Target="../media/image257.emf"/><Relationship Id="rId23" Type="http://schemas.openxmlformats.org/officeDocument/2006/relationships/image" Target="../media/image261.emf"/><Relationship Id="rId28" Type="http://schemas.openxmlformats.org/officeDocument/2006/relationships/customXml" Target="../ink/ink195.xml"/><Relationship Id="rId10" Type="http://schemas.openxmlformats.org/officeDocument/2006/relationships/customXml" Target="../ink/ink186.xml"/><Relationship Id="rId19" Type="http://schemas.openxmlformats.org/officeDocument/2006/relationships/image" Target="../media/image259.emf"/><Relationship Id="rId4" Type="http://schemas.openxmlformats.org/officeDocument/2006/relationships/customXml" Target="../ink/ink183.xml"/><Relationship Id="rId9" Type="http://schemas.openxmlformats.org/officeDocument/2006/relationships/image" Target="../media/image254.emf"/><Relationship Id="rId14" Type="http://schemas.openxmlformats.org/officeDocument/2006/relationships/customXml" Target="../ink/ink188.xml"/><Relationship Id="rId22" Type="http://schemas.openxmlformats.org/officeDocument/2006/relationships/customXml" Target="../ink/ink192.xml"/><Relationship Id="rId27" Type="http://schemas.openxmlformats.org/officeDocument/2006/relationships/image" Target="../media/image263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0.emf"/><Relationship Id="rId18" Type="http://schemas.openxmlformats.org/officeDocument/2006/relationships/customXml" Target="../ink/ink204.xml"/><Relationship Id="rId26" Type="http://schemas.openxmlformats.org/officeDocument/2006/relationships/customXml" Target="../ink/ink208.xml"/><Relationship Id="rId39" Type="http://schemas.openxmlformats.org/officeDocument/2006/relationships/image" Target="../media/image283.emf"/><Relationship Id="rId21" Type="http://schemas.openxmlformats.org/officeDocument/2006/relationships/image" Target="../media/image274.emf"/><Relationship Id="rId34" Type="http://schemas.openxmlformats.org/officeDocument/2006/relationships/customXml" Target="../ink/ink212.xml"/><Relationship Id="rId42" Type="http://schemas.openxmlformats.org/officeDocument/2006/relationships/customXml" Target="../ink/ink216.xml"/><Relationship Id="rId47" Type="http://schemas.openxmlformats.org/officeDocument/2006/relationships/image" Target="../media/image287.emf"/><Relationship Id="rId50" Type="http://schemas.openxmlformats.org/officeDocument/2006/relationships/customXml" Target="../ink/ink220.xml"/><Relationship Id="rId55" Type="http://schemas.openxmlformats.org/officeDocument/2006/relationships/image" Target="../media/image291.emf"/><Relationship Id="rId63" Type="http://schemas.openxmlformats.org/officeDocument/2006/relationships/image" Target="../media/image295.emf"/><Relationship Id="rId68" Type="http://schemas.openxmlformats.org/officeDocument/2006/relationships/customXml" Target="../ink/ink229.xml"/><Relationship Id="rId76" Type="http://schemas.openxmlformats.org/officeDocument/2006/relationships/customXml" Target="../ink/ink233.xml"/><Relationship Id="rId7" Type="http://schemas.openxmlformats.org/officeDocument/2006/relationships/image" Target="../media/image267.emf"/><Relationship Id="rId71" Type="http://schemas.openxmlformats.org/officeDocument/2006/relationships/image" Target="../media/image299.emf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9" Type="http://schemas.openxmlformats.org/officeDocument/2006/relationships/image" Target="../media/image278.emf"/><Relationship Id="rId11" Type="http://schemas.openxmlformats.org/officeDocument/2006/relationships/image" Target="../media/image269.emf"/><Relationship Id="rId24" Type="http://schemas.openxmlformats.org/officeDocument/2006/relationships/customXml" Target="../ink/ink207.xml"/><Relationship Id="rId32" Type="http://schemas.openxmlformats.org/officeDocument/2006/relationships/customXml" Target="../ink/ink211.xml"/><Relationship Id="rId37" Type="http://schemas.openxmlformats.org/officeDocument/2006/relationships/image" Target="../media/image282.emf"/><Relationship Id="rId40" Type="http://schemas.openxmlformats.org/officeDocument/2006/relationships/customXml" Target="../ink/ink215.xml"/><Relationship Id="rId45" Type="http://schemas.openxmlformats.org/officeDocument/2006/relationships/image" Target="../media/image286.emf"/><Relationship Id="rId53" Type="http://schemas.openxmlformats.org/officeDocument/2006/relationships/image" Target="../media/image290.emf"/><Relationship Id="rId58" Type="http://schemas.openxmlformats.org/officeDocument/2006/relationships/customXml" Target="../ink/ink224.xml"/><Relationship Id="rId66" Type="http://schemas.openxmlformats.org/officeDocument/2006/relationships/customXml" Target="../ink/ink228.xml"/><Relationship Id="rId74" Type="http://schemas.openxmlformats.org/officeDocument/2006/relationships/customXml" Target="../ink/ink232.xml"/><Relationship Id="rId79" Type="http://schemas.openxmlformats.org/officeDocument/2006/relationships/image" Target="../media/image303.emf"/><Relationship Id="rId5" Type="http://schemas.openxmlformats.org/officeDocument/2006/relationships/image" Target="../media/image266.emf"/><Relationship Id="rId61" Type="http://schemas.openxmlformats.org/officeDocument/2006/relationships/image" Target="../media/image294.emf"/><Relationship Id="rId10" Type="http://schemas.openxmlformats.org/officeDocument/2006/relationships/customXml" Target="../ink/ink200.xml"/><Relationship Id="rId19" Type="http://schemas.openxmlformats.org/officeDocument/2006/relationships/image" Target="../media/image273.emf"/><Relationship Id="rId31" Type="http://schemas.openxmlformats.org/officeDocument/2006/relationships/image" Target="../media/image279.emf"/><Relationship Id="rId44" Type="http://schemas.openxmlformats.org/officeDocument/2006/relationships/customXml" Target="../ink/ink217.xml"/><Relationship Id="rId52" Type="http://schemas.openxmlformats.org/officeDocument/2006/relationships/customXml" Target="../ink/ink221.xml"/><Relationship Id="rId60" Type="http://schemas.openxmlformats.org/officeDocument/2006/relationships/customXml" Target="../ink/ink225.xml"/><Relationship Id="rId65" Type="http://schemas.openxmlformats.org/officeDocument/2006/relationships/image" Target="../media/image296.emf"/><Relationship Id="rId73" Type="http://schemas.openxmlformats.org/officeDocument/2006/relationships/image" Target="../media/image300.emf"/><Relationship Id="rId78" Type="http://schemas.openxmlformats.org/officeDocument/2006/relationships/customXml" Target="../ink/ink234.xml"/><Relationship Id="rId4" Type="http://schemas.openxmlformats.org/officeDocument/2006/relationships/customXml" Target="../ink/ink197.xml"/><Relationship Id="rId9" Type="http://schemas.openxmlformats.org/officeDocument/2006/relationships/image" Target="../media/image268.emf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277.emf"/><Relationship Id="rId30" Type="http://schemas.openxmlformats.org/officeDocument/2006/relationships/customXml" Target="../ink/ink210.xml"/><Relationship Id="rId35" Type="http://schemas.openxmlformats.org/officeDocument/2006/relationships/image" Target="../media/image281.emf"/><Relationship Id="rId43" Type="http://schemas.openxmlformats.org/officeDocument/2006/relationships/image" Target="../media/image285.emf"/><Relationship Id="rId48" Type="http://schemas.openxmlformats.org/officeDocument/2006/relationships/customXml" Target="../ink/ink219.xml"/><Relationship Id="rId56" Type="http://schemas.openxmlformats.org/officeDocument/2006/relationships/customXml" Target="../ink/ink223.xml"/><Relationship Id="rId64" Type="http://schemas.openxmlformats.org/officeDocument/2006/relationships/customXml" Target="../ink/ink227.xml"/><Relationship Id="rId69" Type="http://schemas.openxmlformats.org/officeDocument/2006/relationships/image" Target="../media/image298.emf"/><Relationship Id="rId77" Type="http://schemas.openxmlformats.org/officeDocument/2006/relationships/image" Target="../media/image302.emf"/><Relationship Id="rId8" Type="http://schemas.openxmlformats.org/officeDocument/2006/relationships/customXml" Target="../ink/ink199.xml"/><Relationship Id="rId51" Type="http://schemas.openxmlformats.org/officeDocument/2006/relationships/image" Target="../media/image289.emf"/><Relationship Id="rId72" Type="http://schemas.openxmlformats.org/officeDocument/2006/relationships/customXml" Target="../ink/ink231.xml"/><Relationship Id="rId3" Type="http://schemas.openxmlformats.org/officeDocument/2006/relationships/image" Target="../media/image265.emf"/><Relationship Id="rId12" Type="http://schemas.openxmlformats.org/officeDocument/2006/relationships/customXml" Target="../ink/ink201.xml"/><Relationship Id="rId17" Type="http://schemas.openxmlformats.org/officeDocument/2006/relationships/image" Target="../media/image272.emf"/><Relationship Id="rId25" Type="http://schemas.openxmlformats.org/officeDocument/2006/relationships/image" Target="../media/image276.emf"/><Relationship Id="rId33" Type="http://schemas.openxmlformats.org/officeDocument/2006/relationships/image" Target="../media/image280.emf"/><Relationship Id="rId38" Type="http://schemas.openxmlformats.org/officeDocument/2006/relationships/customXml" Target="../ink/ink214.xml"/><Relationship Id="rId46" Type="http://schemas.openxmlformats.org/officeDocument/2006/relationships/customXml" Target="../ink/ink218.xml"/><Relationship Id="rId59" Type="http://schemas.openxmlformats.org/officeDocument/2006/relationships/image" Target="../media/image293.emf"/><Relationship Id="rId67" Type="http://schemas.openxmlformats.org/officeDocument/2006/relationships/image" Target="../media/image297.emf"/><Relationship Id="rId20" Type="http://schemas.openxmlformats.org/officeDocument/2006/relationships/customXml" Target="../ink/ink205.xml"/><Relationship Id="rId41" Type="http://schemas.openxmlformats.org/officeDocument/2006/relationships/image" Target="../media/image284.emf"/><Relationship Id="rId54" Type="http://schemas.openxmlformats.org/officeDocument/2006/relationships/customXml" Target="../ink/ink222.xml"/><Relationship Id="rId62" Type="http://schemas.openxmlformats.org/officeDocument/2006/relationships/customXml" Target="../ink/ink226.xml"/><Relationship Id="rId70" Type="http://schemas.openxmlformats.org/officeDocument/2006/relationships/customXml" Target="../ink/ink230.xml"/><Relationship Id="rId75" Type="http://schemas.openxmlformats.org/officeDocument/2006/relationships/image" Target="../media/image30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5" Type="http://schemas.openxmlformats.org/officeDocument/2006/relationships/image" Target="../media/image271.emf"/><Relationship Id="rId23" Type="http://schemas.openxmlformats.org/officeDocument/2006/relationships/image" Target="../media/image275.emf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49" Type="http://schemas.openxmlformats.org/officeDocument/2006/relationships/image" Target="../media/image288.emf"/><Relationship Id="rId57" Type="http://schemas.openxmlformats.org/officeDocument/2006/relationships/image" Target="../media/image29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emf"/><Relationship Id="rId13" Type="http://schemas.openxmlformats.org/officeDocument/2006/relationships/customXml" Target="../ink/ink240.xml"/><Relationship Id="rId18" Type="http://schemas.openxmlformats.org/officeDocument/2006/relationships/image" Target="../media/image312.emf"/><Relationship Id="rId26" Type="http://schemas.openxmlformats.org/officeDocument/2006/relationships/image" Target="../media/image316.emf"/><Relationship Id="rId39" Type="http://schemas.openxmlformats.org/officeDocument/2006/relationships/customXml" Target="../ink/ink253.xml"/><Relationship Id="rId3" Type="http://schemas.openxmlformats.org/officeDocument/2006/relationships/customXml" Target="../ink/ink235.xml"/><Relationship Id="rId21" Type="http://schemas.openxmlformats.org/officeDocument/2006/relationships/customXml" Target="../ink/ink244.xml"/><Relationship Id="rId34" Type="http://schemas.openxmlformats.org/officeDocument/2006/relationships/image" Target="../media/image320.emf"/><Relationship Id="rId7" Type="http://schemas.openxmlformats.org/officeDocument/2006/relationships/customXml" Target="../ink/ink237.xml"/><Relationship Id="rId12" Type="http://schemas.openxmlformats.org/officeDocument/2006/relationships/image" Target="../media/image309.emf"/><Relationship Id="rId17" Type="http://schemas.openxmlformats.org/officeDocument/2006/relationships/customXml" Target="../ink/ink242.xml"/><Relationship Id="rId25" Type="http://schemas.openxmlformats.org/officeDocument/2006/relationships/customXml" Target="../ink/ink246.xml"/><Relationship Id="rId33" Type="http://schemas.openxmlformats.org/officeDocument/2006/relationships/customXml" Target="../ink/ink250.xml"/><Relationship Id="rId38" Type="http://schemas.openxmlformats.org/officeDocument/2006/relationships/image" Target="../media/image322.emf"/><Relationship Id="rId2" Type="http://schemas.openxmlformats.org/officeDocument/2006/relationships/image" Target="../media/image304.png"/><Relationship Id="rId16" Type="http://schemas.openxmlformats.org/officeDocument/2006/relationships/image" Target="../media/image311.emf"/><Relationship Id="rId20" Type="http://schemas.openxmlformats.org/officeDocument/2006/relationships/image" Target="../media/image313.emf"/><Relationship Id="rId29" Type="http://schemas.openxmlformats.org/officeDocument/2006/relationships/customXml" Target="../ink/ink2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6.emf"/><Relationship Id="rId11" Type="http://schemas.openxmlformats.org/officeDocument/2006/relationships/customXml" Target="../ink/ink239.xml"/><Relationship Id="rId24" Type="http://schemas.openxmlformats.org/officeDocument/2006/relationships/image" Target="../media/image315.emf"/><Relationship Id="rId32" Type="http://schemas.openxmlformats.org/officeDocument/2006/relationships/image" Target="../media/image319.emf"/><Relationship Id="rId37" Type="http://schemas.openxmlformats.org/officeDocument/2006/relationships/customXml" Target="../ink/ink252.xml"/><Relationship Id="rId40" Type="http://schemas.openxmlformats.org/officeDocument/2006/relationships/image" Target="../media/image323.emf"/><Relationship Id="rId5" Type="http://schemas.openxmlformats.org/officeDocument/2006/relationships/customXml" Target="../ink/ink236.xml"/><Relationship Id="rId15" Type="http://schemas.openxmlformats.org/officeDocument/2006/relationships/customXml" Target="../ink/ink241.xml"/><Relationship Id="rId23" Type="http://schemas.openxmlformats.org/officeDocument/2006/relationships/customXml" Target="../ink/ink245.xml"/><Relationship Id="rId28" Type="http://schemas.openxmlformats.org/officeDocument/2006/relationships/image" Target="../media/image317.emf"/><Relationship Id="rId36" Type="http://schemas.openxmlformats.org/officeDocument/2006/relationships/image" Target="../media/image321.emf"/><Relationship Id="rId10" Type="http://schemas.openxmlformats.org/officeDocument/2006/relationships/image" Target="../media/image308.emf"/><Relationship Id="rId19" Type="http://schemas.openxmlformats.org/officeDocument/2006/relationships/customXml" Target="../ink/ink243.xml"/><Relationship Id="rId31" Type="http://schemas.openxmlformats.org/officeDocument/2006/relationships/customXml" Target="../ink/ink249.xml"/><Relationship Id="rId4" Type="http://schemas.openxmlformats.org/officeDocument/2006/relationships/image" Target="../media/image305.emf"/><Relationship Id="rId9" Type="http://schemas.openxmlformats.org/officeDocument/2006/relationships/customXml" Target="../ink/ink238.xml"/><Relationship Id="rId14" Type="http://schemas.openxmlformats.org/officeDocument/2006/relationships/image" Target="../media/image310.emf"/><Relationship Id="rId22" Type="http://schemas.openxmlformats.org/officeDocument/2006/relationships/image" Target="../media/image314.emf"/><Relationship Id="rId27" Type="http://schemas.openxmlformats.org/officeDocument/2006/relationships/customXml" Target="../ink/ink247.xml"/><Relationship Id="rId30" Type="http://schemas.openxmlformats.org/officeDocument/2006/relationships/image" Target="../media/image318.emf"/><Relationship Id="rId35" Type="http://schemas.openxmlformats.org/officeDocument/2006/relationships/customXml" Target="../ink/ink2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7.xml"/><Relationship Id="rId13" Type="http://schemas.openxmlformats.org/officeDocument/2006/relationships/image" Target="../media/image330.emf"/><Relationship Id="rId18" Type="http://schemas.openxmlformats.org/officeDocument/2006/relationships/customXml" Target="../ink/ink262.xml"/><Relationship Id="rId26" Type="http://schemas.openxmlformats.org/officeDocument/2006/relationships/customXml" Target="../ink/ink266.xml"/><Relationship Id="rId3" Type="http://schemas.openxmlformats.org/officeDocument/2006/relationships/image" Target="../media/image325.emf"/><Relationship Id="rId21" Type="http://schemas.openxmlformats.org/officeDocument/2006/relationships/image" Target="../media/image334.emf"/><Relationship Id="rId34" Type="http://schemas.openxmlformats.org/officeDocument/2006/relationships/customXml" Target="../ink/ink270.xml"/><Relationship Id="rId7" Type="http://schemas.openxmlformats.org/officeDocument/2006/relationships/image" Target="../media/image327.emf"/><Relationship Id="rId12" Type="http://schemas.openxmlformats.org/officeDocument/2006/relationships/customXml" Target="../ink/ink259.xml"/><Relationship Id="rId17" Type="http://schemas.openxmlformats.org/officeDocument/2006/relationships/image" Target="../media/image332.emf"/><Relationship Id="rId25" Type="http://schemas.openxmlformats.org/officeDocument/2006/relationships/image" Target="../media/image336.emf"/><Relationship Id="rId33" Type="http://schemas.openxmlformats.org/officeDocument/2006/relationships/image" Target="../media/image340.emf"/><Relationship Id="rId2" Type="http://schemas.openxmlformats.org/officeDocument/2006/relationships/customXml" Target="../ink/ink254.xml"/><Relationship Id="rId16" Type="http://schemas.openxmlformats.org/officeDocument/2006/relationships/customXml" Target="../ink/ink261.xml"/><Relationship Id="rId20" Type="http://schemas.openxmlformats.org/officeDocument/2006/relationships/customXml" Target="../ink/ink263.xml"/><Relationship Id="rId29" Type="http://schemas.openxmlformats.org/officeDocument/2006/relationships/image" Target="../media/image33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6.xml"/><Relationship Id="rId11" Type="http://schemas.openxmlformats.org/officeDocument/2006/relationships/image" Target="../media/image329.emf"/><Relationship Id="rId24" Type="http://schemas.openxmlformats.org/officeDocument/2006/relationships/customXml" Target="../ink/ink265.xml"/><Relationship Id="rId32" Type="http://schemas.openxmlformats.org/officeDocument/2006/relationships/customXml" Target="../ink/ink269.xml"/><Relationship Id="rId5" Type="http://schemas.openxmlformats.org/officeDocument/2006/relationships/image" Target="../media/image326.emf"/><Relationship Id="rId15" Type="http://schemas.openxmlformats.org/officeDocument/2006/relationships/image" Target="../media/image331.emf"/><Relationship Id="rId23" Type="http://schemas.openxmlformats.org/officeDocument/2006/relationships/image" Target="../media/image335.emf"/><Relationship Id="rId28" Type="http://schemas.openxmlformats.org/officeDocument/2006/relationships/customXml" Target="../ink/ink267.xml"/><Relationship Id="rId10" Type="http://schemas.openxmlformats.org/officeDocument/2006/relationships/customXml" Target="../ink/ink258.xml"/><Relationship Id="rId19" Type="http://schemas.openxmlformats.org/officeDocument/2006/relationships/image" Target="../media/image333.emf"/><Relationship Id="rId31" Type="http://schemas.openxmlformats.org/officeDocument/2006/relationships/image" Target="../media/image339.emf"/><Relationship Id="rId4" Type="http://schemas.openxmlformats.org/officeDocument/2006/relationships/customXml" Target="../ink/ink255.xml"/><Relationship Id="rId9" Type="http://schemas.openxmlformats.org/officeDocument/2006/relationships/image" Target="../media/image328.emf"/><Relationship Id="rId14" Type="http://schemas.openxmlformats.org/officeDocument/2006/relationships/customXml" Target="../ink/ink260.xml"/><Relationship Id="rId22" Type="http://schemas.openxmlformats.org/officeDocument/2006/relationships/customXml" Target="../ink/ink264.xml"/><Relationship Id="rId27" Type="http://schemas.openxmlformats.org/officeDocument/2006/relationships/image" Target="../media/image337.emf"/><Relationship Id="rId30" Type="http://schemas.openxmlformats.org/officeDocument/2006/relationships/customXml" Target="../ink/ink268.xml"/><Relationship Id="rId35" Type="http://schemas.openxmlformats.org/officeDocument/2006/relationships/image" Target="../media/image34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4.xml"/><Relationship Id="rId13" Type="http://schemas.openxmlformats.org/officeDocument/2006/relationships/image" Target="../media/image347.emf"/><Relationship Id="rId18" Type="http://schemas.openxmlformats.org/officeDocument/2006/relationships/customXml" Target="../ink/ink279.xml"/><Relationship Id="rId26" Type="http://schemas.openxmlformats.org/officeDocument/2006/relationships/customXml" Target="../ink/ink283.xml"/><Relationship Id="rId3" Type="http://schemas.openxmlformats.org/officeDocument/2006/relationships/image" Target="../media/image342.emf"/><Relationship Id="rId21" Type="http://schemas.openxmlformats.org/officeDocument/2006/relationships/image" Target="../media/image351.emf"/><Relationship Id="rId7" Type="http://schemas.openxmlformats.org/officeDocument/2006/relationships/image" Target="../media/image344.emf"/><Relationship Id="rId12" Type="http://schemas.openxmlformats.org/officeDocument/2006/relationships/customXml" Target="../ink/ink276.xml"/><Relationship Id="rId17" Type="http://schemas.openxmlformats.org/officeDocument/2006/relationships/image" Target="../media/image349.emf"/><Relationship Id="rId25" Type="http://schemas.openxmlformats.org/officeDocument/2006/relationships/image" Target="../media/image353.emf"/><Relationship Id="rId2" Type="http://schemas.openxmlformats.org/officeDocument/2006/relationships/customXml" Target="../ink/ink271.xml"/><Relationship Id="rId16" Type="http://schemas.openxmlformats.org/officeDocument/2006/relationships/customXml" Target="../ink/ink278.xml"/><Relationship Id="rId20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3.xml"/><Relationship Id="rId11" Type="http://schemas.openxmlformats.org/officeDocument/2006/relationships/image" Target="../media/image346.emf"/><Relationship Id="rId24" Type="http://schemas.openxmlformats.org/officeDocument/2006/relationships/customXml" Target="../ink/ink282.xml"/><Relationship Id="rId5" Type="http://schemas.openxmlformats.org/officeDocument/2006/relationships/image" Target="../media/image343.emf"/><Relationship Id="rId15" Type="http://schemas.openxmlformats.org/officeDocument/2006/relationships/image" Target="../media/image348.emf"/><Relationship Id="rId23" Type="http://schemas.openxmlformats.org/officeDocument/2006/relationships/image" Target="../media/image352.emf"/><Relationship Id="rId10" Type="http://schemas.openxmlformats.org/officeDocument/2006/relationships/customXml" Target="../ink/ink275.xml"/><Relationship Id="rId19" Type="http://schemas.openxmlformats.org/officeDocument/2006/relationships/image" Target="../media/image350.emf"/><Relationship Id="rId4" Type="http://schemas.openxmlformats.org/officeDocument/2006/relationships/customXml" Target="../ink/ink272.xml"/><Relationship Id="rId9" Type="http://schemas.openxmlformats.org/officeDocument/2006/relationships/image" Target="../media/image345.emf"/><Relationship Id="rId14" Type="http://schemas.openxmlformats.org/officeDocument/2006/relationships/customXml" Target="../ink/ink277.xml"/><Relationship Id="rId22" Type="http://schemas.openxmlformats.org/officeDocument/2006/relationships/customXml" Target="../ink/ink281.xml"/><Relationship Id="rId27" Type="http://schemas.openxmlformats.org/officeDocument/2006/relationships/image" Target="../media/image35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7.xml"/><Relationship Id="rId13" Type="http://schemas.openxmlformats.org/officeDocument/2006/relationships/image" Target="../media/image360.emf"/><Relationship Id="rId3" Type="http://schemas.openxmlformats.org/officeDocument/2006/relationships/image" Target="../media/image355.emf"/><Relationship Id="rId7" Type="http://schemas.openxmlformats.org/officeDocument/2006/relationships/image" Target="../media/image357.emf"/><Relationship Id="rId12" Type="http://schemas.openxmlformats.org/officeDocument/2006/relationships/customXml" Target="../ink/ink289.xml"/><Relationship Id="rId2" Type="http://schemas.openxmlformats.org/officeDocument/2006/relationships/customXml" Target="../ink/ink2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6.xml"/><Relationship Id="rId11" Type="http://schemas.openxmlformats.org/officeDocument/2006/relationships/image" Target="../media/image359.emf"/><Relationship Id="rId5" Type="http://schemas.openxmlformats.org/officeDocument/2006/relationships/image" Target="../media/image356.emf"/><Relationship Id="rId10" Type="http://schemas.openxmlformats.org/officeDocument/2006/relationships/customXml" Target="../ink/ink288.xml"/><Relationship Id="rId4" Type="http://schemas.openxmlformats.org/officeDocument/2006/relationships/customXml" Target="../ink/ink285.xml"/><Relationship Id="rId9" Type="http://schemas.openxmlformats.org/officeDocument/2006/relationships/image" Target="../media/image35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emf"/><Relationship Id="rId13" Type="http://schemas.openxmlformats.org/officeDocument/2006/relationships/customXml" Target="../ink/ink294.xml"/><Relationship Id="rId18" Type="http://schemas.openxmlformats.org/officeDocument/2006/relationships/image" Target="../media/image369.emf"/><Relationship Id="rId26" Type="http://schemas.openxmlformats.org/officeDocument/2006/relationships/image" Target="../media/image373.emf"/><Relationship Id="rId3" Type="http://schemas.openxmlformats.org/officeDocument/2006/relationships/image" Target="../media/image29.jpeg"/><Relationship Id="rId21" Type="http://schemas.openxmlformats.org/officeDocument/2006/relationships/customXml" Target="../ink/ink298.xml"/><Relationship Id="rId7" Type="http://schemas.openxmlformats.org/officeDocument/2006/relationships/customXml" Target="../ink/ink291.xml"/><Relationship Id="rId12" Type="http://schemas.openxmlformats.org/officeDocument/2006/relationships/image" Target="../media/image366.emf"/><Relationship Id="rId17" Type="http://schemas.openxmlformats.org/officeDocument/2006/relationships/customXml" Target="../ink/ink296.xml"/><Relationship Id="rId25" Type="http://schemas.openxmlformats.org/officeDocument/2006/relationships/customXml" Target="../ink/ink300.xml"/><Relationship Id="rId2" Type="http://schemas.openxmlformats.org/officeDocument/2006/relationships/hyperlink" Target="http://en.wikipedia.org/wiki/File:An_example_of_super_resolution_with_still_RAW_photo.jpg" TargetMode="External"/><Relationship Id="rId16" Type="http://schemas.openxmlformats.org/officeDocument/2006/relationships/image" Target="../media/image368.emf"/><Relationship Id="rId20" Type="http://schemas.openxmlformats.org/officeDocument/2006/relationships/image" Target="../media/image370.emf"/><Relationship Id="rId29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3.emf"/><Relationship Id="rId11" Type="http://schemas.openxmlformats.org/officeDocument/2006/relationships/customXml" Target="../ink/ink293.xml"/><Relationship Id="rId24" Type="http://schemas.openxmlformats.org/officeDocument/2006/relationships/image" Target="../media/image372.emf"/><Relationship Id="rId5" Type="http://schemas.openxmlformats.org/officeDocument/2006/relationships/customXml" Target="../ink/ink290.xml"/><Relationship Id="rId15" Type="http://schemas.openxmlformats.org/officeDocument/2006/relationships/customXml" Target="../ink/ink295.xml"/><Relationship Id="rId23" Type="http://schemas.openxmlformats.org/officeDocument/2006/relationships/customXml" Target="../ink/ink299.xml"/><Relationship Id="rId28" Type="http://schemas.openxmlformats.org/officeDocument/2006/relationships/image" Target="../media/image374.emf"/><Relationship Id="rId10" Type="http://schemas.openxmlformats.org/officeDocument/2006/relationships/image" Target="../media/image365.emf"/><Relationship Id="rId19" Type="http://schemas.openxmlformats.org/officeDocument/2006/relationships/customXml" Target="../ink/ink297.xml"/><Relationship Id="rId4" Type="http://schemas.openxmlformats.org/officeDocument/2006/relationships/image" Target="../media/image30.jpeg"/><Relationship Id="rId9" Type="http://schemas.openxmlformats.org/officeDocument/2006/relationships/customXml" Target="../ink/ink292.xml"/><Relationship Id="rId14" Type="http://schemas.openxmlformats.org/officeDocument/2006/relationships/image" Target="../media/image367.emf"/><Relationship Id="rId22" Type="http://schemas.openxmlformats.org/officeDocument/2006/relationships/image" Target="../media/image371.emf"/><Relationship Id="rId27" Type="http://schemas.openxmlformats.org/officeDocument/2006/relationships/customXml" Target="../ink/ink301.xml"/><Relationship Id="rId30" Type="http://schemas.openxmlformats.org/officeDocument/2006/relationships/image" Target="../media/image37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emf"/><Relationship Id="rId3" Type="http://schemas.openxmlformats.org/officeDocument/2006/relationships/customXml" Target="../ink/ink303.xml"/><Relationship Id="rId7" Type="http://schemas.openxmlformats.org/officeDocument/2006/relationships/customXml" Target="../ink/ink305.xml"/><Relationship Id="rId12" Type="http://schemas.openxmlformats.org/officeDocument/2006/relationships/image" Target="../media/image381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emf"/><Relationship Id="rId11" Type="http://schemas.openxmlformats.org/officeDocument/2006/relationships/customXml" Target="../ink/ink307.xml"/><Relationship Id="rId5" Type="http://schemas.openxmlformats.org/officeDocument/2006/relationships/customXml" Target="../ink/ink304.xml"/><Relationship Id="rId10" Type="http://schemas.openxmlformats.org/officeDocument/2006/relationships/image" Target="../media/image380.emf"/><Relationship Id="rId4" Type="http://schemas.openxmlformats.org/officeDocument/2006/relationships/image" Target="../media/image377.emf"/><Relationship Id="rId9" Type="http://schemas.openxmlformats.org/officeDocument/2006/relationships/customXml" Target="../ink/ink30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customXml" Target="../ink/ink6.xml"/><Relationship Id="rId18" Type="http://schemas.openxmlformats.org/officeDocument/2006/relationships/image" Target="../media/image98.emf"/><Relationship Id="rId26" Type="http://schemas.openxmlformats.org/officeDocument/2006/relationships/image" Target="../media/image102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.png"/><Relationship Id="rId7" Type="http://schemas.openxmlformats.org/officeDocument/2006/relationships/customXml" Target="../ink/ink3.xml"/><Relationship Id="rId12" Type="http://schemas.openxmlformats.org/officeDocument/2006/relationships/image" Target="../media/image95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5.png"/><Relationship Id="rId2" Type="http://schemas.openxmlformats.org/officeDocument/2006/relationships/hyperlink" Target="http://en.wikipedia.org/wiki/Pattern_recognition" TargetMode="External"/><Relationship Id="rId16" Type="http://schemas.openxmlformats.org/officeDocument/2006/relationships/image" Target="../media/image97.emf"/><Relationship Id="rId20" Type="http://schemas.openxmlformats.org/officeDocument/2006/relationships/image" Target="../media/image99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emf"/><Relationship Id="rId11" Type="http://schemas.openxmlformats.org/officeDocument/2006/relationships/customXml" Target="../ink/ink5.xml"/><Relationship Id="rId24" Type="http://schemas.openxmlformats.org/officeDocument/2006/relationships/image" Target="../media/image101.emf"/><Relationship Id="rId32" Type="http://schemas.openxmlformats.org/officeDocument/2006/relationships/image" Target="../media/image2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03.emf"/><Relationship Id="rId36" Type="http://schemas.openxmlformats.org/officeDocument/2006/relationships/image" Target="../media/image4.png"/><Relationship Id="rId10" Type="http://schemas.openxmlformats.org/officeDocument/2006/relationships/image" Target="../media/image94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91.emf"/><Relationship Id="rId9" Type="http://schemas.openxmlformats.org/officeDocument/2006/relationships/customXml" Target="../ink/ink4.xml"/><Relationship Id="rId14" Type="http://schemas.openxmlformats.org/officeDocument/2006/relationships/image" Target="../media/image96.emf"/><Relationship Id="rId22" Type="http://schemas.openxmlformats.org/officeDocument/2006/relationships/image" Target="../media/image100.emf"/><Relationship Id="rId27" Type="http://schemas.openxmlformats.org/officeDocument/2006/relationships/customXml" Target="../ink/ink13.xml"/><Relationship Id="rId30" Type="http://schemas.openxmlformats.org/officeDocument/2006/relationships/image" Target="../media/image104.emf"/><Relationship Id="rId35" Type="http://schemas.openxmlformats.org/officeDocument/2006/relationships/customXml" Target="../ink/ink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emf"/><Relationship Id="rId7" Type="http://schemas.openxmlformats.org/officeDocument/2006/relationships/image" Target="../media/image384.emf"/><Relationship Id="rId2" Type="http://schemas.openxmlformats.org/officeDocument/2006/relationships/customXml" Target="../ink/ink3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0.xml"/><Relationship Id="rId5" Type="http://schemas.openxmlformats.org/officeDocument/2006/relationships/image" Target="../media/image383.emf"/><Relationship Id="rId4" Type="http://schemas.openxmlformats.org/officeDocument/2006/relationships/customXml" Target="../ink/ink30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4.xml"/><Relationship Id="rId3" Type="http://schemas.openxmlformats.org/officeDocument/2006/relationships/image" Target="../media/image385.emf"/><Relationship Id="rId7" Type="http://schemas.openxmlformats.org/officeDocument/2006/relationships/image" Target="../media/image387.emf"/><Relationship Id="rId2" Type="http://schemas.openxmlformats.org/officeDocument/2006/relationships/customXml" Target="../ink/ink3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3.xml"/><Relationship Id="rId5" Type="http://schemas.openxmlformats.org/officeDocument/2006/relationships/image" Target="../media/image386.emf"/><Relationship Id="rId4" Type="http://schemas.openxmlformats.org/officeDocument/2006/relationships/customXml" Target="../ink/ink312.xml"/><Relationship Id="rId9" Type="http://schemas.openxmlformats.org/officeDocument/2006/relationships/image" Target="../media/image38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9.emf"/><Relationship Id="rId2" Type="http://schemas.openxmlformats.org/officeDocument/2006/relationships/customXml" Target="../ink/ink3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emf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9" Type="http://schemas.openxmlformats.org/officeDocument/2006/relationships/image" Target="../media/image122.emf"/><Relationship Id="rId21" Type="http://schemas.openxmlformats.org/officeDocument/2006/relationships/image" Target="../media/image114.emf"/><Relationship Id="rId34" Type="http://schemas.openxmlformats.org/officeDocument/2006/relationships/customXml" Target="../ink/ink35.xml"/><Relationship Id="rId42" Type="http://schemas.openxmlformats.org/officeDocument/2006/relationships/customXml" Target="../ink/ink39.xml"/><Relationship Id="rId47" Type="http://schemas.openxmlformats.org/officeDocument/2006/relationships/image" Target="../media/image126.emf"/><Relationship Id="rId50" Type="http://schemas.openxmlformats.org/officeDocument/2006/relationships/customXml" Target="../ink/ink43.xml"/><Relationship Id="rId55" Type="http://schemas.openxmlformats.org/officeDocument/2006/relationships/image" Target="../media/image9.png"/><Relationship Id="rId63" Type="http://schemas.openxmlformats.org/officeDocument/2006/relationships/image" Target="../media/image13.png"/><Relationship Id="rId68" Type="http://schemas.openxmlformats.org/officeDocument/2006/relationships/customXml" Target="../ink/ink52.xml"/><Relationship Id="rId76" Type="http://schemas.openxmlformats.org/officeDocument/2006/relationships/customXml" Target="../ink/ink56.xml"/><Relationship Id="rId84" Type="http://schemas.openxmlformats.org/officeDocument/2006/relationships/customXml" Target="../ink/ink60.xml"/><Relationship Id="rId7" Type="http://schemas.openxmlformats.org/officeDocument/2006/relationships/image" Target="../media/image107.emf"/><Relationship Id="rId71" Type="http://schemas.openxmlformats.org/officeDocument/2006/relationships/image" Target="../media/image17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9" Type="http://schemas.openxmlformats.org/officeDocument/2006/relationships/image" Target="../media/image117.emf"/><Relationship Id="rId11" Type="http://schemas.openxmlformats.org/officeDocument/2006/relationships/image" Target="../media/image109.emf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121.emf"/><Relationship Id="rId40" Type="http://schemas.openxmlformats.org/officeDocument/2006/relationships/customXml" Target="../ink/ink38.xml"/><Relationship Id="rId45" Type="http://schemas.openxmlformats.org/officeDocument/2006/relationships/image" Target="../media/image125.emf"/><Relationship Id="rId53" Type="http://schemas.openxmlformats.org/officeDocument/2006/relationships/image" Target="../media/image8.png"/><Relationship Id="rId58" Type="http://schemas.openxmlformats.org/officeDocument/2006/relationships/customXml" Target="../ink/ink47.xml"/><Relationship Id="rId66" Type="http://schemas.openxmlformats.org/officeDocument/2006/relationships/customXml" Target="../ink/ink51.xml"/><Relationship Id="rId74" Type="http://schemas.openxmlformats.org/officeDocument/2006/relationships/customXml" Target="../ink/ink55.xml"/><Relationship Id="rId79" Type="http://schemas.openxmlformats.org/officeDocument/2006/relationships/image" Target="../media/image21.png"/><Relationship Id="rId5" Type="http://schemas.openxmlformats.org/officeDocument/2006/relationships/image" Target="../media/image106.emf"/><Relationship Id="rId61" Type="http://schemas.openxmlformats.org/officeDocument/2006/relationships/image" Target="../media/image12.png"/><Relationship Id="rId82" Type="http://schemas.openxmlformats.org/officeDocument/2006/relationships/customXml" Target="../ink/ink59.xml"/><Relationship Id="rId19" Type="http://schemas.openxmlformats.org/officeDocument/2006/relationships/image" Target="../media/image113.emf"/><Relationship Id="rId4" Type="http://schemas.openxmlformats.org/officeDocument/2006/relationships/customXml" Target="../ink/ink20.xml"/><Relationship Id="rId9" Type="http://schemas.openxmlformats.org/officeDocument/2006/relationships/image" Target="../media/image108.emf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116.emf"/><Relationship Id="rId30" Type="http://schemas.openxmlformats.org/officeDocument/2006/relationships/customXml" Target="../ink/ink33.xml"/><Relationship Id="rId35" Type="http://schemas.openxmlformats.org/officeDocument/2006/relationships/image" Target="../media/image120.emf"/><Relationship Id="rId43" Type="http://schemas.openxmlformats.org/officeDocument/2006/relationships/image" Target="../media/image124.emf"/><Relationship Id="rId48" Type="http://schemas.openxmlformats.org/officeDocument/2006/relationships/customXml" Target="../ink/ink42.xml"/><Relationship Id="rId56" Type="http://schemas.openxmlformats.org/officeDocument/2006/relationships/customXml" Target="../ink/ink46.xml"/><Relationship Id="rId64" Type="http://schemas.openxmlformats.org/officeDocument/2006/relationships/customXml" Target="../ink/ink50.xml"/><Relationship Id="rId69" Type="http://schemas.openxmlformats.org/officeDocument/2006/relationships/image" Target="../media/image16.png"/><Relationship Id="rId77" Type="http://schemas.openxmlformats.org/officeDocument/2006/relationships/image" Target="../media/image20.png"/><Relationship Id="rId8" Type="http://schemas.openxmlformats.org/officeDocument/2006/relationships/customXml" Target="../ink/ink22.xml"/><Relationship Id="rId51" Type="http://schemas.openxmlformats.org/officeDocument/2006/relationships/image" Target="../media/image7.png"/><Relationship Id="rId72" Type="http://schemas.openxmlformats.org/officeDocument/2006/relationships/customXml" Target="../ink/ink54.xml"/><Relationship Id="rId80" Type="http://schemas.openxmlformats.org/officeDocument/2006/relationships/customXml" Target="../ink/ink58.xml"/><Relationship Id="rId85" Type="http://schemas.openxmlformats.org/officeDocument/2006/relationships/image" Target="../media/image24.png"/><Relationship Id="rId3" Type="http://schemas.openxmlformats.org/officeDocument/2006/relationships/image" Target="../media/image105.emf"/><Relationship Id="rId12" Type="http://schemas.openxmlformats.org/officeDocument/2006/relationships/customXml" Target="../ink/ink24.xml"/><Relationship Id="rId17" Type="http://schemas.openxmlformats.org/officeDocument/2006/relationships/image" Target="../media/image112.emf"/><Relationship Id="rId25" Type="http://schemas.openxmlformats.org/officeDocument/2006/relationships/image" Target="../media/image67.emf"/><Relationship Id="rId33" Type="http://schemas.openxmlformats.org/officeDocument/2006/relationships/image" Target="../media/image119.emf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11.png"/><Relationship Id="rId67" Type="http://schemas.openxmlformats.org/officeDocument/2006/relationships/image" Target="../media/image15.png"/><Relationship Id="rId20" Type="http://schemas.openxmlformats.org/officeDocument/2006/relationships/customXml" Target="../ink/ink28.xml"/><Relationship Id="rId41" Type="http://schemas.openxmlformats.org/officeDocument/2006/relationships/image" Target="../media/image123.emf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75" Type="http://schemas.openxmlformats.org/officeDocument/2006/relationships/image" Target="../media/image19.png"/><Relationship Id="rId83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6.png"/><Relationship Id="rId57" Type="http://schemas.openxmlformats.org/officeDocument/2006/relationships/image" Target="../media/image10.png"/><Relationship Id="rId10" Type="http://schemas.openxmlformats.org/officeDocument/2006/relationships/customXml" Target="../ink/ink23.xml"/><Relationship Id="rId31" Type="http://schemas.openxmlformats.org/officeDocument/2006/relationships/image" Target="../media/image118.emf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14.png"/><Relationship Id="rId73" Type="http://schemas.openxmlformats.org/officeDocument/2006/relationships/image" Target="../media/image18.png"/><Relationship Id="rId78" Type="http://schemas.openxmlformats.org/officeDocument/2006/relationships/customXml" Target="../ink/ink57.xml"/><Relationship Id="rId8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customXml" Target="../ink/ink65.xml"/><Relationship Id="rId18" Type="http://schemas.openxmlformats.org/officeDocument/2006/relationships/image" Target="../media/image134.emf"/><Relationship Id="rId26" Type="http://schemas.openxmlformats.org/officeDocument/2006/relationships/image" Target="../media/image138.emf"/><Relationship Id="rId39" Type="http://schemas.openxmlformats.org/officeDocument/2006/relationships/customXml" Target="../ink/ink78.xml"/><Relationship Id="rId3" Type="http://schemas.openxmlformats.org/officeDocument/2006/relationships/hyperlink" Target="https://www.tesla.cn/autopilot?redirect=no" TargetMode="External"/><Relationship Id="rId21" Type="http://schemas.openxmlformats.org/officeDocument/2006/relationships/customXml" Target="../ink/ink69.xml"/><Relationship Id="rId34" Type="http://schemas.openxmlformats.org/officeDocument/2006/relationships/image" Target="../media/image142.emf"/><Relationship Id="rId42" Type="http://schemas.openxmlformats.org/officeDocument/2006/relationships/image" Target="../media/image146.emf"/><Relationship Id="rId7" Type="http://schemas.openxmlformats.org/officeDocument/2006/relationships/customXml" Target="../ink/ink62.xml"/><Relationship Id="rId12" Type="http://schemas.openxmlformats.org/officeDocument/2006/relationships/image" Target="../media/image131.emf"/><Relationship Id="rId17" Type="http://schemas.openxmlformats.org/officeDocument/2006/relationships/customXml" Target="../ink/ink67.xml"/><Relationship Id="rId25" Type="http://schemas.openxmlformats.org/officeDocument/2006/relationships/customXml" Target="../ink/ink71.xml"/><Relationship Id="rId33" Type="http://schemas.openxmlformats.org/officeDocument/2006/relationships/customXml" Target="../ink/ink75.xml"/><Relationship Id="rId38" Type="http://schemas.openxmlformats.org/officeDocument/2006/relationships/image" Target="../media/image144.emf"/><Relationship Id="rId2" Type="http://schemas.openxmlformats.org/officeDocument/2006/relationships/hyperlink" Target="https://www.tesla.cn/models" TargetMode="Externa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29" Type="http://schemas.openxmlformats.org/officeDocument/2006/relationships/customXml" Target="../ink/ink73.xml"/><Relationship Id="rId41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emf"/><Relationship Id="rId11" Type="http://schemas.openxmlformats.org/officeDocument/2006/relationships/customXml" Target="../ink/ink64.xml"/><Relationship Id="rId24" Type="http://schemas.openxmlformats.org/officeDocument/2006/relationships/image" Target="../media/image137.emf"/><Relationship Id="rId32" Type="http://schemas.openxmlformats.org/officeDocument/2006/relationships/image" Target="../media/image141.emf"/><Relationship Id="rId37" Type="http://schemas.openxmlformats.org/officeDocument/2006/relationships/customXml" Target="../ink/ink77.xml"/><Relationship Id="rId40" Type="http://schemas.openxmlformats.org/officeDocument/2006/relationships/image" Target="../media/image145.emf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23" Type="http://schemas.openxmlformats.org/officeDocument/2006/relationships/customXml" Target="../ink/ink70.xml"/><Relationship Id="rId28" Type="http://schemas.openxmlformats.org/officeDocument/2006/relationships/image" Target="../media/image139.emf"/><Relationship Id="rId36" Type="http://schemas.openxmlformats.org/officeDocument/2006/relationships/image" Target="../media/image143.emf"/><Relationship Id="rId10" Type="http://schemas.openxmlformats.org/officeDocument/2006/relationships/image" Target="../media/image130.emf"/><Relationship Id="rId19" Type="http://schemas.openxmlformats.org/officeDocument/2006/relationships/customXml" Target="../ink/ink68.xml"/><Relationship Id="rId31" Type="http://schemas.openxmlformats.org/officeDocument/2006/relationships/customXml" Target="../ink/ink74.xml"/><Relationship Id="rId4" Type="http://schemas.openxmlformats.org/officeDocument/2006/relationships/image" Target="../media/image25.png"/><Relationship Id="rId9" Type="http://schemas.openxmlformats.org/officeDocument/2006/relationships/customXml" Target="../ink/ink63.xml"/><Relationship Id="rId14" Type="http://schemas.openxmlformats.org/officeDocument/2006/relationships/image" Target="../media/image132.emf"/><Relationship Id="rId22" Type="http://schemas.openxmlformats.org/officeDocument/2006/relationships/image" Target="../media/image136.emf"/><Relationship Id="rId27" Type="http://schemas.openxmlformats.org/officeDocument/2006/relationships/customXml" Target="../ink/ink72.xml"/><Relationship Id="rId30" Type="http://schemas.openxmlformats.org/officeDocument/2006/relationships/image" Target="../media/image140.emf"/><Relationship Id="rId35" Type="http://schemas.openxmlformats.org/officeDocument/2006/relationships/customXml" Target="../ink/ink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windows.com/zh-cn/kinect" TargetMode="External"/><Relationship Id="rId2" Type="http://schemas.openxmlformats.org/officeDocument/2006/relationships/hyperlink" Target="http://v.youku.com/v_show/id_XMTgxNDk0ODc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graphs/Kinect.wmv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152.emf"/><Relationship Id="rId3" Type="http://schemas.openxmlformats.org/officeDocument/2006/relationships/hyperlink" Target="http://www.apple.com/cn/ios/siri/" TargetMode="External"/><Relationship Id="rId7" Type="http://schemas.openxmlformats.org/officeDocument/2006/relationships/image" Target="../media/image149.emf"/><Relationship Id="rId12" Type="http://schemas.openxmlformats.org/officeDocument/2006/relationships/customXml" Target="../ink/ink83.xml"/><Relationship Id="rId17" Type="http://schemas.openxmlformats.org/officeDocument/2006/relationships/image" Target="../media/image154.emf"/><Relationship Id="rId2" Type="http://schemas.openxmlformats.org/officeDocument/2006/relationships/hyperlink" Target="http://v.youku.com/v_show/id_XMzM1Mjc1MTgw.html" TargetMode="External"/><Relationship Id="rId16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0.xml"/><Relationship Id="rId11" Type="http://schemas.openxmlformats.org/officeDocument/2006/relationships/image" Target="../media/image151.emf"/><Relationship Id="rId5" Type="http://schemas.openxmlformats.org/officeDocument/2006/relationships/image" Target="../media/image27.jpg"/><Relationship Id="rId15" Type="http://schemas.openxmlformats.org/officeDocument/2006/relationships/image" Target="../media/image153.emf"/><Relationship Id="rId10" Type="http://schemas.openxmlformats.org/officeDocument/2006/relationships/customXml" Target="../ink/ink82.xml"/><Relationship Id="rId4" Type="http://schemas.openxmlformats.org/officeDocument/2006/relationships/hyperlink" Target="graphs/Siri.wmv" TargetMode="External"/><Relationship Id="rId9" Type="http://schemas.openxmlformats.org/officeDocument/2006/relationships/image" Target="../media/image150.emf"/><Relationship Id="rId14" Type="http://schemas.openxmlformats.org/officeDocument/2006/relationships/customXml" Target="../ink/ink8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customXml" Target="../ink/ink89.xml"/><Relationship Id="rId18" Type="http://schemas.openxmlformats.org/officeDocument/2006/relationships/image" Target="../media/image160.emf"/><Relationship Id="rId26" Type="http://schemas.openxmlformats.org/officeDocument/2006/relationships/image" Target="../media/image164.emf"/><Relationship Id="rId39" Type="http://schemas.openxmlformats.org/officeDocument/2006/relationships/customXml" Target="../ink/ink102.xml"/><Relationship Id="rId3" Type="http://schemas.openxmlformats.org/officeDocument/2006/relationships/diagramLayout" Target="../diagrams/layout1.xml"/><Relationship Id="rId21" Type="http://schemas.openxmlformats.org/officeDocument/2006/relationships/customXml" Target="../ink/ink93.xml"/><Relationship Id="rId34" Type="http://schemas.openxmlformats.org/officeDocument/2006/relationships/image" Target="../media/image168.emf"/><Relationship Id="rId42" Type="http://schemas.openxmlformats.org/officeDocument/2006/relationships/image" Target="../media/image172.emf"/><Relationship Id="rId7" Type="http://schemas.openxmlformats.org/officeDocument/2006/relationships/customXml" Target="../ink/ink86.xml"/><Relationship Id="rId12" Type="http://schemas.openxmlformats.org/officeDocument/2006/relationships/image" Target="../media/image157.emf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170.emf"/><Relationship Id="rId46" Type="http://schemas.openxmlformats.org/officeDocument/2006/relationships/image" Target="../media/image174.emf"/><Relationship Id="rId2" Type="http://schemas.openxmlformats.org/officeDocument/2006/relationships/diagramData" Target="../diagrams/data1.xml"/><Relationship Id="rId16" Type="http://schemas.openxmlformats.org/officeDocument/2006/relationships/image" Target="../media/image159.emf"/><Relationship Id="rId20" Type="http://schemas.openxmlformats.org/officeDocument/2006/relationships/image" Target="../media/image161.emf"/><Relationship Id="rId29" Type="http://schemas.openxmlformats.org/officeDocument/2006/relationships/customXml" Target="../ink/ink97.xml"/><Relationship Id="rId41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88.xml"/><Relationship Id="rId24" Type="http://schemas.openxmlformats.org/officeDocument/2006/relationships/image" Target="../media/image163.emf"/><Relationship Id="rId32" Type="http://schemas.openxmlformats.org/officeDocument/2006/relationships/image" Target="../media/image167.emf"/><Relationship Id="rId37" Type="http://schemas.openxmlformats.org/officeDocument/2006/relationships/customXml" Target="../ink/ink101.xml"/><Relationship Id="rId40" Type="http://schemas.openxmlformats.org/officeDocument/2006/relationships/image" Target="../media/image171.emf"/><Relationship Id="rId45" Type="http://schemas.openxmlformats.org/officeDocument/2006/relationships/customXml" Target="../ink/ink105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65.emf"/><Relationship Id="rId36" Type="http://schemas.openxmlformats.org/officeDocument/2006/relationships/image" Target="../media/image169.emf"/><Relationship Id="rId10" Type="http://schemas.openxmlformats.org/officeDocument/2006/relationships/image" Target="../media/image156.emf"/><Relationship Id="rId19" Type="http://schemas.openxmlformats.org/officeDocument/2006/relationships/customXml" Target="../ink/ink92.xml"/><Relationship Id="rId31" Type="http://schemas.openxmlformats.org/officeDocument/2006/relationships/customXml" Target="../ink/ink98.xml"/><Relationship Id="rId44" Type="http://schemas.openxmlformats.org/officeDocument/2006/relationships/image" Target="../media/image173.emf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87.xml"/><Relationship Id="rId14" Type="http://schemas.openxmlformats.org/officeDocument/2006/relationships/image" Target="../media/image158.emf"/><Relationship Id="rId22" Type="http://schemas.openxmlformats.org/officeDocument/2006/relationships/image" Target="../media/image162.emf"/><Relationship Id="rId27" Type="http://schemas.openxmlformats.org/officeDocument/2006/relationships/customXml" Target="../ink/ink96.xml"/><Relationship Id="rId30" Type="http://schemas.openxmlformats.org/officeDocument/2006/relationships/image" Target="../media/image166.emf"/><Relationship Id="rId35" Type="http://schemas.openxmlformats.org/officeDocument/2006/relationships/customXml" Target="../ink/ink100.xml"/><Relationship Id="rId43" Type="http://schemas.openxmlformats.org/officeDocument/2006/relationships/customXml" Target="../ink/ink10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emf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9" Type="http://schemas.openxmlformats.org/officeDocument/2006/relationships/image" Target="../media/image193.emf"/><Relationship Id="rId21" Type="http://schemas.openxmlformats.org/officeDocument/2006/relationships/image" Target="../media/image184.emf"/><Relationship Id="rId34" Type="http://schemas.openxmlformats.org/officeDocument/2006/relationships/customXml" Target="../ink/ink122.xml"/><Relationship Id="rId42" Type="http://schemas.openxmlformats.org/officeDocument/2006/relationships/customXml" Target="../ink/ink126.xml"/><Relationship Id="rId47" Type="http://schemas.openxmlformats.org/officeDocument/2006/relationships/image" Target="../media/image197.emf"/><Relationship Id="rId50" Type="http://schemas.openxmlformats.org/officeDocument/2006/relationships/customXml" Target="../ink/ink130.xml"/><Relationship Id="rId55" Type="http://schemas.openxmlformats.org/officeDocument/2006/relationships/image" Target="../media/image201.emf"/><Relationship Id="rId63" Type="http://schemas.openxmlformats.org/officeDocument/2006/relationships/image" Target="../media/image205.emf"/><Relationship Id="rId68" Type="http://schemas.openxmlformats.org/officeDocument/2006/relationships/customXml" Target="../ink/ink139.xml"/><Relationship Id="rId76" Type="http://schemas.openxmlformats.org/officeDocument/2006/relationships/customXml" Target="../ink/ink143.xml"/><Relationship Id="rId7" Type="http://schemas.openxmlformats.org/officeDocument/2006/relationships/image" Target="../media/image177.emf"/><Relationship Id="rId71" Type="http://schemas.openxmlformats.org/officeDocument/2006/relationships/image" Target="../media/image20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9" Type="http://schemas.openxmlformats.org/officeDocument/2006/relationships/image" Target="../media/image188.emf"/><Relationship Id="rId11" Type="http://schemas.openxmlformats.org/officeDocument/2006/relationships/image" Target="../media/image179.emf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192.emf"/><Relationship Id="rId40" Type="http://schemas.openxmlformats.org/officeDocument/2006/relationships/customXml" Target="../ink/ink125.xml"/><Relationship Id="rId45" Type="http://schemas.openxmlformats.org/officeDocument/2006/relationships/image" Target="../media/image196.emf"/><Relationship Id="rId53" Type="http://schemas.openxmlformats.org/officeDocument/2006/relationships/image" Target="../media/image200.emf"/><Relationship Id="rId58" Type="http://schemas.openxmlformats.org/officeDocument/2006/relationships/customXml" Target="../ink/ink134.xml"/><Relationship Id="rId66" Type="http://schemas.openxmlformats.org/officeDocument/2006/relationships/customXml" Target="../ink/ink138.xml"/><Relationship Id="rId74" Type="http://schemas.openxmlformats.org/officeDocument/2006/relationships/customXml" Target="../ink/ink142.xml"/><Relationship Id="rId5" Type="http://schemas.openxmlformats.org/officeDocument/2006/relationships/image" Target="../media/image176.emf"/><Relationship Id="rId15" Type="http://schemas.openxmlformats.org/officeDocument/2006/relationships/image" Target="../media/image181.emf"/><Relationship Id="rId23" Type="http://schemas.openxmlformats.org/officeDocument/2006/relationships/image" Target="../media/image185.emf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49" Type="http://schemas.openxmlformats.org/officeDocument/2006/relationships/image" Target="../media/image198.emf"/><Relationship Id="rId57" Type="http://schemas.openxmlformats.org/officeDocument/2006/relationships/image" Target="../media/image202.emf"/><Relationship Id="rId61" Type="http://schemas.openxmlformats.org/officeDocument/2006/relationships/image" Target="../media/image204.emf"/><Relationship Id="rId10" Type="http://schemas.openxmlformats.org/officeDocument/2006/relationships/customXml" Target="../ink/ink110.xml"/><Relationship Id="rId19" Type="http://schemas.openxmlformats.org/officeDocument/2006/relationships/image" Target="../media/image183.emf"/><Relationship Id="rId31" Type="http://schemas.openxmlformats.org/officeDocument/2006/relationships/image" Target="../media/image189.emf"/><Relationship Id="rId44" Type="http://schemas.openxmlformats.org/officeDocument/2006/relationships/customXml" Target="../ink/ink127.xml"/><Relationship Id="rId52" Type="http://schemas.openxmlformats.org/officeDocument/2006/relationships/customXml" Target="../ink/ink131.xml"/><Relationship Id="rId60" Type="http://schemas.openxmlformats.org/officeDocument/2006/relationships/customXml" Target="../ink/ink135.xml"/><Relationship Id="rId65" Type="http://schemas.openxmlformats.org/officeDocument/2006/relationships/image" Target="../media/image206.emf"/><Relationship Id="rId73" Type="http://schemas.openxmlformats.org/officeDocument/2006/relationships/image" Target="../media/image210.emf"/><Relationship Id="rId4" Type="http://schemas.openxmlformats.org/officeDocument/2006/relationships/customXml" Target="../ink/ink107.xml"/><Relationship Id="rId9" Type="http://schemas.openxmlformats.org/officeDocument/2006/relationships/image" Target="../media/image178.emf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87.emf"/><Relationship Id="rId30" Type="http://schemas.openxmlformats.org/officeDocument/2006/relationships/customXml" Target="../ink/ink120.xml"/><Relationship Id="rId35" Type="http://schemas.openxmlformats.org/officeDocument/2006/relationships/image" Target="../media/image191.emf"/><Relationship Id="rId43" Type="http://schemas.openxmlformats.org/officeDocument/2006/relationships/image" Target="../media/image195.emf"/><Relationship Id="rId48" Type="http://schemas.openxmlformats.org/officeDocument/2006/relationships/customXml" Target="../ink/ink129.xml"/><Relationship Id="rId56" Type="http://schemas.openxmlformats.org/officeDocument/2006/relationships/customXml" Target="../ink/ink133.xml"/><Relationship Id="rId64" Type="http://schemas.openxmlformats.org/officeDocument/2006/relationships/customXml" Target="../ink/ink137.xml"/><Relationship Id="rId69" Type="http://schemas.openxmlformats.org/officeDocument/2006/relationships/image" Target="../media/image208.emf"/><Relationship Id="rId77" Type="http://schemas.openxmlformats.org/officeDocument/2006/relationships/image" Target="../media/image212.emf"/><Relationship Id="rId8" Type="http://schemas.openxmlformats.org/officeDocument/2006/relationships/customXml" Target="../ink/ink109.xml"/><Relationship Id="rId51" Type="http://schemas.openxmlformats.org/officeDocument/2006/relationships/image" Target="../media/image199.emf"/><Relationship Id="rId72" Type="http://schemas.openxmlformats.org/officeDocument/2006/relationships/customXml" Target="../ink/ink141.xml"/><Relationship Id="rId3" Type="http://schemas.openxmlformats.org/officeDocument/2006/relationships/image" Target="../media/image175.emf"/><Relationship Id="rId12" Type="http://schemas.openxmlformats.org/officeDocument/2006/relationships/customXml" Target="../ink/ink111.xml"/><Relationship Id="rId17" Type="http://schemas.openxmlformats.org/officeDocument/2006/relationships/image" Target="../media/image182.emf"/><Relationship Id="rId25" Type="http://schemas.openxmlformats.org/officeDocument/2006/relationships/image" Target="../media/image186.emf"/><Relationship Id="rId33" Type="http://schemas.openxmlformats.org/officeDocument/2006/relationships/image" Target="../media/image190.emf"/><Relationship Id="rId38" Type="http://schemas.openxmlformats.org/officeDocument/2006/relationships/customXml" Target="../ink/ink124.xml"/><Relationship Id="rId46" Type="http://schemas.openxmlformats.org/officeDocument/2006/relationships/customXml" Target="../ink/ink128.xml"/><Relationship Id="rId59" Type="http://schemas.openxmlformats.org/officeDocument/2006/relationships/image" Target="../media/image203.emf"/><Relationship Id="rId67" Type="http://schemas.openxmlformats.org/officeDocument/2006/relationships/image" Target="../media/image207.emf"/><Relationship Id="rId20" Type="http://schemas.openxmlformats.org/officeDocument/2006/relationships/customXml" Target="../ink/ink115.xml"/><Relationship Id="rId41" Type="http://schemas.openxmlformats.org/officeDocument/2006/relationships/image" Target="../media/image194.emf"/><Relationship Id="rId54" Type="http://schemas.openxmlformats.org/officeDocument/2006/relationships/customXml" Target="../ink/ink132.xml"/><Relationship Id="rId62" Type="http://schemas.openxmlformats.org/officeDocument/2006/relationships/customXml" Target="../ink/ink136.xml"/><Relationship Id="rId70" Type="http://schemas.openxmlformats.org/officeDocument/2006/relationships/customXml" Target="../ink/ink140.xml"/><Relationship Id="rId75" Type="http://schemas.openxmlformats.org/officeDocument/2006/relationships/image" Target="../media/image21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13" Type="http://schemas.openxmlformats.org/officeDocument/2006/relationships/image" Target="../media/image218.emf"/><Relationship Id="rId18" Type="http://schemas.openxmlformats.org/officeDocument/2006/relationships/customXml" Target="../ink/ink152.xml"/><Relationship Id="rId3" Type="http://schemas.openxmlformats.org/officeDocument/2006/relationships/image" Target="../media/image213.emf"/><Relationship Id="rId21" Type="http://schemas.openxmlformats.org/officeDocument/2006/relationships/image" Target="../media/image222.emf"/><Relationship Id="rId7" Type="http://schemas.openxmlformats.org/officeDocument/2006/relationships/image" Target="../media/image215.emf"/><Relationship Id="rId12" Type="http://schemas.openxmlformats.org/officeDocument/2006/relationships/customXml" Target="../ink/ink149.xml"/><Relationship Id="rId17" Type="http://schemas.openxmlformats.org/officeDocument/2006/relationships/image" Target="../media/image220.emf"/><Relationship Id="rId2" Type="http://schemas.openxmlformats.org/officeDocument/2006/relationships/customXml" Target="../ink/ink144.xml"/><Relationship Id="rId16" Type="http://schemas.openxmlformats.org/officeDocument/2006/relationships/customXml" Target="../ink/ink151.xml"/><Relationship Id="rId20" Type="http://schemas.openxmlformats.org/officeDocument/2006/relationships/customXml" Target="../ink/ink1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1" Type="http://schemas.openxmlformats.org/officeDocument/2006/relationships/image" Target="../media/image217.emf"/><Relationship Id="rId5" Type="http://schemas.openxmlformats.org/officeDocument/2006/relationships/image" Target="../media/image214.emf"/><Relationship Id="rId15" Type="http://schemas.openxmlformats.org/officeDocument/2006/relationships/image" Target="../media/image219.emf"/><Relationship Id="rId23" Type="http://schemas.openxmlformats.org/officeDocument/2006/relationships/image" Target="../media/image223.emf"/><Relationship Id="rId10" Type="http://schemas.openxmlformats.org/officeDocument/2006/relationships/customXml" Target="../ink/ink148.xml"/><Relationship Id="rId19" Type="http://schemas.openxmlformats.org/officeDocument/2006/relationships/image" Target="../media/image221.emf"/><Relationship Id="rId4" Type="http://schemas.openxmlformats.org/officeDocument/2006/relationships/customXml" Target="../ink/ink145.xml"/><Relationship Id="rId9" Type="http://schemas.openxmlformats.org/officeDocument/2006/relationships/image" Target="../media/image216.emf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Yong Peng</a:t>
            </a:r>
          </a:p>
          <a:p>
            <a:r>
              <a:rPr lang="en-US" altLang="zh-CN" dirty="0"/>
              <a:t>2022/02/15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01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gender recognition (transformation)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How to construct a PR system to transform the inputs to outputs?</a:t>
            </a:r>
          </a:p>
          <a:p>
            <a:pPr lvl="1"/>
            <a:r>
              <a:rPr lang="en-US" altLang="zh-CN" dirty="0"/>
              <a:t>Widely used methods: machine learning</a:t>
            </a:r>
          </a:p>
          <a:p>
            <a:pPr lvl="1"/>
            <a:r>
              <a:rPr lang="en-US" altLang="zh-CN" dirty="0"/>
              <a:t>Learning from experience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Training set</a:t>
            </a:r>
            <a:r>
              <a:rPr lang="en-US" altLang="zh-CN" dirty="0"/>
              <a:t>: the data collected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Model</a:t>
            </a:r>
            <a:r>
              <a:rPr lang="en-US" altLang="zh-CN" dirty="0"/>
              <a:t>: the regularity obtained from the training set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Prediction</a:t>
            </a:r>
            <a:r>
              <a:rPr lang="en-US" altLang="zh-CN" dirty="0"/>
              <a:t> (testing): the output of pattern recognition, using the learned regularity on new instances to get the prediction of these instances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Testing set</a:t>
            </a:r>
            <a:r>
              <a:rPr lang="en-US" altLang="zh-CN" dirty="0"/>
              <a:t>: the data used to evaluate the regularity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Question: Are there requirements to training and testing sets?</a:t>
            </a:r>
          </a:p>
          <a:p>
            <a:pPr lvl="2"/>
            <a:r>
              <a:rPr lang="en-US" altLang="zh-CN" dirty="0"/>
              <a:t>i.i.d.t  and no intersection between them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FD4FCB5-3D4B-4417-838D-1ABAA5637845}"/>
                  </a:ext>
                </a:extLst>
              </p14:cNvPr>
              <p14:cNvContentPartPr/>
              <p14:nvPr/>
            </p14:nvContentPartPr>
            <p14:xfrm>
              <a:off x="4650978" y="1109243"/>
              <a:ext cx="2604960" cy="626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FD4FCB5-3D4B-4417-838D-1ABAA56378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4858" y="1103123"/>
                <a:ext cx="26172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6E91FBD-E090-45AD-96D4-22E21D10D346}"/>
                  </a:ext>
                </a:extLst>
              </p14:cNvPr>
              <p14:cNvContentPartPr/>
              <p14:nvPr/>
            </p14:nvContentPartPr>
            <p14:xfrm>
              <a:off x="2069418" y="1561763"/>
              <a:ext cx="2719440" cy="612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6E91FBD-E090-45AD-96D4-22E21D10D3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3298" y="1555643"/>
                <a:ext cx="27316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BED76458-A6F5-4570-AC83-C809A82BE94B}"/>
                  </a:ext>
                </a:extLst>
              </p14:cNvPr>
              <p14:cNvContentPartPr/>
              <p14:nvPr/>
            </p14:nvContentPartPr>
            <p14:xfrm>
              <a:off x="2544978" y="1698923"/>
              <a:ext cx="1479240" cy="2080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BED76458-A6F5-4570-AC83-C809A82BE9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8858" y="1692803"/>
                <a:ext cx="1491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C9BB624-DA21-4931-B2CF-243094495481}"/>
                  </a:ext>
                </a:extLst>
              </p14:cNvPr>
              <p14:cNvContentPartPr/>
              <p14:nvPr/>
            </p14:nvContentPartPr>
            <p14:xfrm>
              <a:off x="3860058" y="2284643"/>
              <a:ext cx="1960200" cy="1188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C9BB624-DA21-4931-B2CF-2430944954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3938" y="2278523"/>
                <a:ext cx="19724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1EED3917-F2A3-4F51-9013-E636120BA5E0}"/>
                  </a:ext>
                </a:extLst>
              </p14:cNvPr>
              <p14:cNvContentPartPr/>
              <p14:nvPr/>
            </p14:nvContentPartPr>
            <p14:xfrm>
              <a:off x="7007538" y="1933643"/>
              <a:ext cx="96120" cy="7848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1EED3917-F2A3-4F51-9013-E636120BA5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01418" y="1927523"/>
                <a:ext cx="108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C6B3D3D5-CE6E-400B-ABB1-4160A471A7D8}"/>
                  </a:ext>
                </a:extLst>
              </p14:cNvPr>
              <p14:cNvContentPartPr/>
              <p14:nvPr/>
            </p14:nvContentPartPr>
            <p14:xfrm>
              <a:off x="8536098" y="1952003"/>
              <a:ext cx="79920" cy="17280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C6B3D3D5-CE6E-400B-ABB1-4160A471A7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29978" y="1945883"/>
                <a:ext cx="921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5C640EF9-6AAA-4436-8CCB-E34F157906C5}"/>
                  </a:ext>
                </a:extLst>
              </p14:cNvPr>
              <p14:cNvContentPartPr/>
              <p14:nvPr/>
            </p14:nvContentPartPr>
            <p14:xfrm>
              <a:off x="7325778" y="1766963"/>
              <a:ext cx="1155960" cy="4968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5C640EF9-6AAA-4436-8CCB-E34F157906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19658" y="1760843"/>
                <a:ext cx="11682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942FB4A-5033-4216-A8FD-427A01E4795C}"/>
                  </a:ext>
                </a:extLst>
              </p14:cNvPr>
              <p14:cNvContentPartPr/>
              <p14:nvPr/>
            </p14:nvContentPartPr>
            <p14:xfrm>
              <a:off x="6728178" y="1943003"/>
              <a:ext cx="147240" cy="885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942FB4A-5033-4216-A8FD-427A01E479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22058" y="1936883"/>
                <a:ext cx="1594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044CDFAC-DB4A-4D80-AB2D-4A39C4D47823}"/>
                  </a:ext>
                </a:extLst>
              </p14:cNvPr>
              <p14:cNvContentPartPr/>
              <p14:nvPr/>
            </p14:nvContentPartPr>
            <p14:xfrm>
              <a:off x="6194298" y="1948043"/>
              <a:ext cx="343080" cy="16056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044CDFAC-DB4A-4D80-AB2D-4A39C4D478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88178" y="1941923"/>
                <a:ext cx="3553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F8E3DC69-3597-4510-8478-4FBC7185F3A6}"/>
                  </a:ext>
                </a:extLst>
              </p14:cNvPr>
              <p14:cNvContentPartPr/>
              <p14:nvPr/>
            </p14:nvContentPartPr>
            <p14:xfrm>
              <a:off x="8118858" y="2586683"/>
              <a:ext cx="360" cy="36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F8E3DC69-3597-4510-8478-4FBC7185F3A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12738" y="258056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FF1C5698-B0C9-4885-8D61-7369C023D5B9}"/>
                  </a:ext>
                </a:extLst>
              </p14:cNvPr>
              <p14:cNvContentPartPr/>
              <p14:nvPr/>
            </p14:nvContentPartPr>
            <p14:xfrm>
              <a:off x="7730058" y="2393723"/>
              <a:ext cx="291240" cy="19260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FF1C5698-B0C9-4885-8D61-7369C023D5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23938" y="2387603"/>
                <a:ext cx="3034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386C2495-9644-415D-99C4-14EEC63DED7F}"/>
                  </a:ext>
                </a:extLst>
              </p14:cNvPr>
              <p14:cNvContentPartPr/>
              <p14:nvPr/>
            </p14:nvContentPartPr>
            <p14:xfrm>
              <a:off x="7276458" y="2425403"/>
              <a:ext cx="313560" cy="23184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386C2495-9644-415D-99C4-14EEC63DED7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70338" y="2419283"/>
                <a:ext cx="3258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A303216E-4467-4C0C-8220-FEDA9444108F}"/>
                  </a:ext>
                </a:extLst>
              </p14:cNvPr>
              <p14:cNvContentPartPr/>
              <p14:nvPr/>
            </p14:nvContentPartPr>
            <p14:xfrm>
              <a:off x="1756218" y="1995203"/>
              <a:ext cx="2880" cy="216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A303216E-4467-4C0C-8220-FEDA944410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50098" y="1989083"/>
                <a:ext cx="1512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DBE37033-633F-44D5-8506-54F10AA7A9F9}"/>
                  </a:ext>
                </a:extLst>
              </p14:cNvPr>
              <p14:cNvContentPartPr/>
              <p14:nvPr/>
            </p14:nvContentPartPr>
            <p14:xfrm>
              <a:off x="3738018" y="4202723"/>
              <a:ext cx="1418040" cy="3780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DBE37033-633F-44D5-8506-54F10AA7A9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31898" y="4196603"/>
                <a:ext cx="1430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D96DCD88-51F7-41A8-B40C-6DDCF121EC11}"/>
                  </a:ext>
                </a:extLst>
              </p14:cNvPr>
              <p14:cNvContentPartPr/>
              <p14:nvPr/>
            </p14:nvContentPartPr>
            <p14:xfrm>
              <a:off x="213618" y="3084923"/>
              <a:ext cx="4448160" cy="83376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D96DCD88-51F7-41A8-B40C-6DDCF121EC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7498" y="3078803"/>
                <a:ext cx="446040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4AE80D4A-4633-4440-8DD5-B3687BEFBD2E}"/>
                  </a:ext>
                </a:extLst>
              </p14:cNvPr>
              <p14:cNvContentPartPr/>
              <p14:nvPr/>
            </p14:nvContentPartPr>
            <p14:xfrm>
              <a:off x="451578" y="4859003"/>
              <a:ext cx="6417000" cy="54108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4AE80D4A-4633-4440-8DD5-B3687BEFBD2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458" y="4852883"/>
                <a:ext cx="64292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1" name="墨迹 180">
                <a:extLst>
                  <a:ext uri="{FF2B5EF4-FFF2-40B4-BE49-F238E27FC236}">
                    <a16:creationId xmlns:a16="http://schemas.microsoft.com/office/drawing/2014/main" id="{0DFDF216-2CDA-476D-AD26-A2DB37BEF59D}"/>
                  </a:ext>
                </a:extLst>
              </p14:cNvPr>
              <p14:cNvContentPartPr/>
              <p14:nvPr/>
            </p14:nvContentPartPr>
            <p14:xfrm>
              <a:off x="2893098" y="6401963"/>
              <a:ext cx="6120" cy="33120"/>
            </p14:xfrm>
          </p:contentPart>
        </mc:Choice>
        <mc:Fallback xmlns="">
          <p:pic>
            <p:nvPicPr>
              <p:cNvPr id="181" name="墨迹 180">
                <a:extLst>
                  <a:ext uri="{FF2B5EF4-FFF2-40B4-BE49-F238E27FC236}">
                    <a16:creationId xmlns:a16="http://schemas.microsoft.com/office/drawing/2014/main" id="{0DFDF216-2CDA-476D-AD26-A2DB37BEF5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86978" y="6395843"/>
                <a:ext cx="183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BD1E59AD-FA60-430F-8523-DDF3DAD78D7D}"/>
                  </a:ext>
                </a:extLst>
              </p14:cNvPr>
              <p14:cNvContentPartPr/>
              <p14:nvPr/>
            </p14:nvContentPartPr>
            <p14:xfrm>
              <a:off x="1327818" y="6178043"/>
              <a:ext cx="1401480" cy="408960"/>
            </p14:xfrm>
          </p:contentPart>
        </mc:Choice>
        <mc:Fallback xmlns=""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BD1E59AD-FA60-430F-8523-DDF3DAD78D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21698" y="6171923"/>
                <a:ext cx="14137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D331FDBE-C60F-4A20-8F78-F7377A6D7DD0}"/>
                  </a:ext>
                </a:extLst>
              </p14:cNvPr>
              <p14:cNvContentPartPr/>
              <p14:nvPr/>
            </p14:nvContentPartPr>
            <p14:xfrm>
              <a:off x="1606818" y="6623003"/>
              <a:ext cx="1304640" cy="74520"/>
            </p14:xfrm>
          </p:contentPart>
        </mc:Choice>
        <mc:Fallback xmlns=""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D331FDBE-C60F-4A20-8F78-F7377A6D7D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00698" y="6616883"/>
                <a:ext cx="1316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5" name="墨迹 204">
                <a:extLst>
                  <a:ext uri="{FF2B5EF4-FFF2-40B4-BE49-F238E27FC236}">
                    <a16:creationId xmlns:a16="http://schemas.microsoft.com/office/drawing/2014/main" id="{B5A18052-A02F-46B0-9016-4E8C07AC5788}"/>
                  </a:ext>
                </a:extLst>
              </p14:cNvPr>
              <p14:cNvContentPartPr/>
              <p14:nvPr/>
            </p14:nvContentPartPr>
            <p14:xfrm>
              <a:off x="3211338" y="6201083"/>
              <a:ext cx="1784520" cy="342360"/>
            </p14:xfrm>
          </p:contentPart>
        </mc:Choice>
        <mc:Fallback xmlns="">
          <p:pic>
            <p:nvPicPr>
              <p:cNvPr id="205" name="墨迹 204">
                <a:extLst>
                  <a:ext uri="{FF2B5EF4-FFF2-40B4-BE49-F238E27FC236}">
                    <a16:creationId xmlns:a16="http://schemas.microsoft.com/office/drawing/2014/main" id="{B5A18052-A02F-46B0-9016-4E8C07AC57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05218" y="6194963"/>
                <a:ext cx="17967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2" name="墨迹 211">
                <a:extLst>
                  <a:ext uri="{FF2B5EF4-FFF2-40B4-BE49-F238E27FC236}">
                    <a16:creationId xmlns:a16="http://schemas.microsoft.com/office/drawing/2014/main" id="{AA1C5550-72FA-4B82-8121-B2C39E40C7DA}"/>
                  </a:ext>
                </a:extLst>
              </p14:cNvPr>
              <p14:cNvContentPartPr/>
              <p14:nvPr/>
            </p14:nvContentPartPr>
            <p14:xfrm>
              <a:off x="5170818" y="6178043"/>
              <a:ext cx="521640" cy="288360"/>
            </p14:xfrm>
          </p:contentPart>
        </mc:Choice>
        <mc:Fallback xmlns="">
          <p:pic>
            <p:nvPicPr>
              <p:cNvPr id="212" name="墨迹 211">
                <a:extLst>
                  <a:ext uri="{FF2B5EF4-FFF2-40B4-BE49-F238E27FC236}">
                    <a16:creationId xmlns:a16="http://schemas.microsoft.com/office/drawing/2014/main" id="{AA1C5550-72FA-4B82-8121-B2C39E40C7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64698" y="6171923"/>
                <a:ext cx="5338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4" name="墨迹 233">
                <a:extLst>
                  <a:ext uri="{FF2B5EF4-FFF2-40B4-BE49-F238E27FC236}">
                    <a16:creationId xmlns:a16="http://schemas.microsoft.com/office/drawing/2014/main" id="{896258D5-D4F6-4594-8F42-86E9DE100AB6}"/>
                  </a:ext>
                </a:extLst>
              </p14:cNvPr>
              <p14:cNvContentPartPr/>
              <p14:nvPr/>
            </p14:nvContentPartPr>
            <p14:xfrm>
              <a:off x="8693778" y="6221603"/>
              <a:ext cx="2880" cy="6120"/>
            </p14:xfrm>
          </p:contentPart>
        </mc:Choice>
        <mc:Fallback xmlns="">
          <p:pic>
            <p:nvPicPr>
              <p:cNvPr id="234" name="墨迹 233">
                <a:extLst>
                  <a:ext uri="{FF2B5EF4-FFF2-40B4-BE49-F238E27FC236}">
                    <a16:creationId xmlns:a16="http://schemas.microsoft.com/office/drawing/2014/main" id="{896258D5-D4F6-4594-8F42-86E9DE100A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87658" y="6215483"/>
                <a:ext cx="151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5" name="墨迹 234">
                <a:extLst>
                  <a:ext uri="{FF2B5EF4-FFF2-40B4-BE49-F238E27FC236}">
                    <a16:creationId xmlns:a16="http://schemas.microsoft.com/office/drawing/2014/main" id="{C38058F7-0602-4E02-8074-9A3C0E9E1D5D}"/>
                  </a:ext>
                </a:extLst>
              </p14:cNvPr>
              <p14:cNvContentPartPr/>
              <p14:nvPr/>
            </p14:nvContentPartPr>
            <p14:xfrm>
              <a:off x="7232538" y="6068963"/>
              <a:ext cx="1400760" cy="241920"/>
            </p14:xfrm>
          </p:contentPart>
        </mc:Choice>
        <mc:Fallback xmlns="">
          <p:pic>
            <p:nvPicPr>
              <p:cNvPr id="235" name="墨迹 234">
                <a:extLst>
                  <a:ext uri="{FF2B5EF4-FFF2-40B4-BE49-F238E27FC236}">
                    <a16:creationId xmlns:a16="http://schemas.microsoft.com/office/drawing/2014/main" id="{C38058F7-0602-4E02-8074-9A3C0E9E1D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26418" y="6062843"/>
                <a:ext cx="14130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977917B9-8A09-4DC1-A347-E9214A84D124}"/>
                  </a:ext>
                </a:extLst>
              </p14:cNvPr>
              <p14:cNvContentPartPr/>
              <p14:nvPr/>
            </p14:nvContentPartPr>
            <p14:xfrm>
              <a:off x="5861658" y="6111083"/>
              <a:ext cx="1131120" cy="218160"/>
            </p14:xfrm>
          </p:contentPart>
        </mc:Choice>
        <mc:Fallback xmlns=""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977917B9-8A09-4DC1-A347-E9214A84D1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55538" y="6104963"/>
                <a:ext cx="11433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43" name="墨迹 242">
                <a:extLst>
                  <a:ext uri="{FF2B5EF4-FFF2-40B4-BE49-F238E27FC236}">
                    <a16:creationId xmlns:a16="http://schemas.microsoft.com/office/drawing/2014/main" id="{53CB0D24-A063-43F1-9E6D-A8E868EE55A8}"/>
                  </a:ext>
                </a:extLst>
              </p14:cNvPr>
              <p14:cNvContentPartPr/>
              <p14:nvPr/>
            </p14:nvContentPartPr>
            <p14:xfrm>
              <a:off x="1824978" y="5900843"/>
              <a:ext cx="360" cy="360"/>
            </p14:xfrm>
          </p:contentPart>
        </mc:Choice>
        <mc:Fallback xmlns="">
          <p:pic>
            <p:nvPicPr>
              <p:cNvPr id="243" name="墨迹 242">
                <a:extLst>
                  <a:ext uri="{FF2B5EF4-FFF2-40B4-BE49-F238E27FC236}">
                    <a16:creationId xmlns:a16="http://schemas.microsoft.com/office/drawing/2014/main" id="{53CB0D24-A063-43F1-9E6D-A8E868EE55A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818858" y="589472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4" name="墨迹 243">
                <a:extLst>
                  <a:ext uri="{FF2B5EF4-FFF2-40B4-BE49-F238E27FC236}">
                    <a16:creationId xmlns:a16="http://schemas.microsoft.com/office/drawing/2014/main" id="{64B06FD4-7281-4FDD-88E7-0B0E8FD73FA1}"/>
                  </a:ext>
                </a:extLst>
              </p14:cNvPr>
              <p14:cNvContentPartPr/>
              <p14:nvPr/>
            </p14:nvContentPartPr>
            <p14:xfrm>
              <a:off x="2425458" y="5957003"/>
              <a:ext cx="3276360" cy="114840"/>
            </p14:xfrm>
          </p:contentPart>
        </mc:Choice>
        <mc:Fallback xmlns="">
          <p:pic>
            <p:nvPicPr>
              <p:cNvPr id="244" name="墨迹 243">
                <a:extLst>
                  <a:ext uri="{FF2B5EF4-FFF2-40B4-BE49-F238E27FC236}">
                    <a16:creationId xmlns:a16="http://schemas.microsoft.com/office/drawing/2014/main" id="{64B06FD4-7281-4FDD-88E7-0B0E8FD73F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19338" y="5950883"/>
                <a:ext cx="3288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1" name="墨迹 250">
                <a:extLst>
                  <a:ext uri="{FF2B5EF4-FFF2-40B4-BE49-F238E27FC236}">
                    <a16:creationId xmlns:a16="http://schemas.microsoft.com/office/drawing/2014/main" id="{7A45349F-719F-414F-8B05-E8C9E4675B2C}"/>
                  </a:ext>
                </a:extLst>
              </p14:cNvPr>
              <p14:cNvContentPartPr/>
              <p14:nvPr/>
            </p14:nvContentPartPr>
            <p14:xfrm>
              <a:off x="1266258" y="5966723"/>
              <a:ext cx="674640" cy="101520"/>
            </p14:xfrm>
          </p:contentPart>
        </mc:Choice>
        <mc:Fallback xmlns="">
          <p:pic>
            <p:nvPicPr>
              <p:cNvPr id="251" name="墨迹 250">
                <a:extLst>
                  <a:ext uri="{FF2B5EF4-FFF2-40B4-BE49-F238E27FC236}">
                    <a16:creationId xmlns:a16="http://schemas.microsoft.com/office/drawing/2014/main" id="{7A45349F-719F-414F-8B05-E8C9E4675B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60138" y="5960603"/>
                <a:ext cx="686880" cy="11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3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Example: gender recognition (applications)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What are the function of the</a:t>
            </a:r>
            <a:r>
              <a:rPr lang="zh-CN" altLang="en-US" dirty="0"/>
              <a:t> </a:t>
            </a:r>
            <a:r>
              <a:rPr lang="en-US" altLang="zh-CN" dirty="0"/>
              <a:t>outputs of PR algorithms?</a:t>
            </a:r>
          </a:p>
          <a:p>
            <a:pPr lvl="1"/>
            <a:r>
              <a:rPr lang="en-US" altLang="zh-CN" dirty="0"/>
              <a:t>The pattern recognition algorithms are usually integrated into larger systems.</a:t>
            </a:r>
          </a:p>
          <a:p>
            <a:pPr lvl="1"/>
            <a:r>
              <a:rPr lang="en-US" altLang="zh-CN" dirty="0" err="1"/>
              <a:t>iOnRoad</a:t>
            </a:r>
            <a:r>
              <a:rPr lang="en-US" altLang="zh-CN" dirty="0"/>
              <a:t>, Siri, Kinect, …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How good should a pattern recognition system be?</a:t>
            </a:r>
          </a:p>
          <a:p>
            <a:pPr lvl="1"/>
            <a:r>
              <a:rPr lang="en-US" altLang="zh-CN" dirty="0"/>
              <a:t>It depends on the larger systems.</a:t>
            </a:r>
          </a:p>
          <a:p>
            <a:pPr lvl="1"/>
            <a:r>
              <a:rPr lang="en-US" altLang="zh-CN" dirty="0"/>
              <a:t>Usually should get the balance between the required functions and the cost of development. </a:t>
            </a:r>
          </a:p>
          <a:p>
            <a:pPr lvl="1"/>
            <a:endParaRPr lang="zh-CN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5BD6B11-C892-472C-BFC1-A305104E0074}"/>
                  </a:ext>
                </a:extLst>
              </p14:cNvPr>
              <p14:cNvContentPartPr/>
              <p14:nvPr/>
            </p14:nvContentPartPr>
            <p14:xfrm>
              <a:off x="5988378" y="1138043"/>
              <a:ext cx="2040480" cy="55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5BD6B11-C892-472C-BFC1-A305104E0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2258" y="1131923"/>
                <a:ext cx="20527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B59D7A0-25BA-4184-81F7-F4815BC7A4D9}"/>
                  </a:ext>
                </a:extLst>
              </p14:cNvPr>
              <p14:cNvContentPartPr/>
              <p14:nvPr/>
            </p14:nvContentPartPr>
            <p14:xfrm>
              <a:off x="1796898" y="2061083"/>
              <a:ext cx="3376800" cy="586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B59D7A0-25BA-4184-81F7-F4815BC7A4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0778" y="2054963"/>
                <a:ext cx="33890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9084E40-E156-41FC-983A-AFD92DE9AC57}"/>
                  </a:ext>
                </a:extLst>
              </p14:cNvPr>
              <p14:cNvContentPartPr/>
              <p14:nvPr/>
            </p14:nvContentPartPr>
            <p14:xfrm>
              <a:off x="2292978" y="2840843"/>
              <a:ext cx="419040" cy="201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9084E40-E156-41FC-983A-AFD92DE9AC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6858" y="2834723"/>
                <a:ext cx="4312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BA5617C-A8B4-45E7-92FE-AEF002FA8633}"/>
                  </a:ext>
                </a:extLst>
              </p14:cNvPr>
              <p14:cNvContentPartPr/>
              <p14:nvPr/>
            </p14:nvContentPartPr>
            <p14:xfrm>
              <a:off x="2306298" y="2902763"/>
              <a:ext cx="465840" cy="399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BA5617C-A8B4-45E7-92FE-AEF002FA86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00178" y="2896643"/>
                <a:ext cx="478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E8E5A6FA-27E3-41EC-97E2-DC2FF76608F3}"/>
                  </a:ext>
                </a:extLst>
              </p14:cNvPr>
              <p14:cNvContentPartPr/>
              <p14:nvPr/>
            </p14:nvContentPartPr>
            <p14:xfrm>
              <a:off x="3466938" y="2422883"/>
              <a:ext cx="398160" cy="2109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E8E5A6FA-27E3-41EC-97E2-DC2FF76608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0818" y="2416763"/>
                <a:ext cx="4104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A5A40B7D-94DF-4E7C-BD76-1A1071CE84A9}"/>
                  </a:ext>
                </a:extLst>
              </p14:cNvPr>
              <p14:cNvContentPartPr/>
              <p14:nvPr/>
            </p14:nvContentPartPr>
            <p14:xfrm>
              <a:off x="7210578" y="2162963"/>
              <a:ext cx="488880" cy="28728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A5A40B7D-94DF-4E7C-BD76-1A1071CE84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04458" y="2156843"/>
                <a:ext cx="5011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91509E1A-BC41-47EA-B9D7-4BCFAD95FBEF}"/>
                  </a:ext>
                </a:extLst>
              </p14:cNvPr>
              <p14:cNvContentPartPr/>
              <p14:nvPr/>
            </p14:nvContentPartPr>
            <p14:xfrm>
              <a:off x="6373578" y="1652123"/>
              <a:ext cx="360" cy="36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91509E1A-BC41-47EA-B9D7-4BCFAD95FB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67458" y="164600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4F46E817-AB77-4EE1-A087-5CBF1610C368}"/>
                  </a:ext>
                </a:extLst>
              </p14:cNvPr>
              <p14:cNvContentPartPr/>
              <p14:nvPr/>
            </p14:nvContentPartPr>
            <p14:xfrm>
              <a:off x="4022058" y="2205083"/>
              <a:ext cx="2975400" cy="41940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4F46E817-AB77-4EE1-A087-5CBF1610C3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15938" y="2198963"/>
                <a:ext cx="298764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BA989729-7DC8-43EA-A996-04FF06253553}"/>
                  </a:ext>
                </a:extLst>
              </p14:cNvPr>
              <p14:cNvContentPartPr/>
              <p14:nvPr/>
            </p14:nvContentPartPr>
            <p14:xfrm>
              <a:off x="4070658" y="3008603"/>
              <a:ext cx="548280" cy="29088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BA989729-7DC8-43EA-A996-04FF062535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64538" y="3002483"/>
                <a:ext cx="5605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7FCAC70E-E00E-4277-9325-2E14E6E9361F}"/>
                  </a:ext>
                </a:extLst>
              </p14:cNvPr>
              <p14:cNvContentPartPr/>
              <p14:nvPr/>
            </p14:nvContentPartPr>
            <p14:xfrm>
              <a:off x="2334738" y="3078803"/>
              <a:ext cx="1605600" cy="23472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7FCAC70E-E00E-4277-9325-2E14E6E936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28618" y="3072683"/>
                <a:ext cx="16178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B005DB58-E23B-4650-9F0E-1D9154E3738D}"/>
                  </a:ext>
                </a:extLst>
              </p14:cNvPr>
              <p14:cNvContentPartPr/>
              <p14:nvPr/>
            </p14:nvContentPartPr>
            <p14:xfrm>
              <a:off x="2554698" y="2803763"/>
              <a:ext cx="6120" cy="36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B005DB58-E23B-4650-9F0E-1D9154E373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48578" y="2797643"/>
                <a:ext cx="18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FB31FCB8-38F6-455D-9763-0040083DA3DF}"/>
                  </a:ext>
                </a:extLst>
              </p14:cNvPr>
              <p14:cNvContentPartPr/>
              <p14:nvPr/>
            </p14:nvContentPartPr>
            <p14:xfrm>
              <a:off x="3127098" y="2857403"/>
              <a:ext cx="360" cy="1692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FB31FCB8-38F6-455D-9763-0040083DA3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0978" y="2851283"/>
                <a:ext cx="12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643A3D01-D124-4122-8B35-78B23E57DF6B}"/>
                  </a:ext>
                </a:extLst>
              </p14:cNvPr>
              <p14:cNvContentPartPr/>
              <p14:nvPr/>
            </p14:nvContentPartPr>
            <p14:xfrm>
              <a:off x="6248658" y="4536443"/>
              <a:ext cx="1894680" cy="7452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643A3D01-D124-4122-8B35-78B23E57DF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42538" y="4530323"/>
                <a:ext cx="19069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695A9B43-B626-4D71-8E3E-92028E463C6B}"/>
                  </a:ext>
                </a:extLst>
              </p14:cNvPr>
              <p14:cNvContentPartPr/>
              <p14:nvPr/>
            </p14:nvContentPartPr>
            <p14:xfrm>
              <a:off x="1684578" y="4914803"/>
              <a:ext cx="2778120" cy="11736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695A9B43-B626-4D71-8E3E-92028E463C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78458" y="4908683"/>
                <a:ext cx="2790360" cy="1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87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pipeline of PR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This is the typical pipeline of pattern recognition.</a:t>
            </a:r>
          </a:p>
          <a:p>
            <a:endParaRPr lang="en-US" altLang="zh-CN" dirty="0"/>
          </a:p>
          <a:p>
            <a:r>
              <a:rPr lang="en-US" altLang="zh-CN" dirty="0"/>
              <a:t>Sometimes, we need multiple revisions</a:t>
            </a:r>
          </a:p>
          <a:p>
            <a:pPr lvl="1"/>
            <a:r>
              <a:rPr lang="en-US" altLang="zh-CN" dirty="0"/>
              <a:t>Feedback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Which step is the most important?</a:t>
            </a:r>
          </a:p>
          <a:p>
            <a:pPr lvl="1"/>
            <a:r>
              <a:rPr lang="en-US" altLang="zh-CN" dirty="0"/>
              <a:t>Feature extraction</a:t>
            </a:r>
          </a:p>
          <a:p>
            <a:endParaRPr lang="en-US" altLang="zh-CN" dirty="0"/>
          </a:p>
          <a:p>
            <a:r>
              <a:rPr lang="en-US" altLang="zh-CN" dirty="0"/>
              <a:t>What’s the role of deep learning?</a:t>
            </a:r>
          </a:p>
          <a:p>
            <a:pPr lvl="1"/>
            <a:r>
              <a:rPr lang="en-US" altLang="zh-CN" dirty="0"/>
              <a:t>In my opinion, …..</a:t>
            </a:r>
            <a:endParaRPr lang="zh-CN" altLang="en-US" dirty="0"/>
          </a:p>
        </p:txBody>
      </p:sp>
      <p:sp>
        <p:nvSpPr>
          <p:cNvPr id="4" name="流程图: 过程 3"/>
          <p:cNvSpPr/>
          <p:nvPr/>
        </p:nvSpPr>
        <p:spPr>
          <a:xfrm>
            <a:off x="7086774" y="2033557"/>
            <a:ext cx="1296144" cy="57606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>
                  <a:solidFill>
                    <a:schemeClr val="tx1"/>
                  </a:solidFill>
                </a:ln>
              </a:rPr>
              <a:t>Data Acquisition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86774" y="2609621"/>
            <a:ext cx="1296144" cy="868894"/>
            <a:chOff x="3635896" y="2132856"/>
            <a:chExt cx="1296144" cy="868894"/>
          </a:xfrm>
        </p:grpSpPr>
        <p:sp>
          <p:nvSpPr>
            <p:cNvPr id="6" name="下箭头 5"/>
            <p:cNvSpPr/>
            <p:nvPr/>
          </p:nvSpPr>
          <p:spPr>
            <a:xfrm>
              <a:off x="4139952" y="2132856"/>
              <a:ext cx="216024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过程 6"/>
            <p:cNvSpPr/>
            <p:nvPr/>
          </p:nvSpPr>
          <p:spPr>
            <a:xfrm>
              <a:off x="3635896" y="2425686"/>
              <a:ext cx="1296144" cy="5760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chemeClr val="tx1"/>
                    </a:solidFill>
                  </a:ln>
                </a:rPr>
                <a:t>Feature Extraction</a:t>
              </a:r>
              <a:endParaRPr lang="zh-CN" alt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92280" y="3488712"/>
            <a:ext cx="1296144" cy="868894"/>
            <a:chOff x="3641402" y="3011947"/>
            <a:chExt cx="1296144" cy="868894"/>
          </a:xfrm>
        </p:grpSpPr>
        <p:sp>
          <p:nvSpPr>
            <p:cNvPr id="9" name="下箭头 8"/>
            <p:cNvSpPr/>
            <p:nvPr/>
          </p:nvSpPr>
          <p:spPr>
            <a:xfrm>
              <a:off x="4145458" y="3011947"/>
              <a:ext cx="216024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过程 9"/>
            <p:cNvSpPr/>
            <p:nvPr/>
          </p:nvSpPr>
          <p:spPr>
            <a:xfrm>
              <a:off x="3641402" y="3304777"/>
              <a:ext cx="1296144" cy="5760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chemeClr val="tx1"/>
                    </a:solidFill>
                  </a:ln>
                </a:rPr>
                <a:t>Model Learning</a:t>
              </a:r>
              <a:endParaRPr lang="zh-CN" alt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92280" y="4357606"/>
            <a:ext cx="1296144" cy="868894"/>
            <a:chOff x="3641402" y="3011947"/>
            <a:chExt cx="1296144" cy="868894"/>
          </a:xfrm>
        </p:grpSpPr>
        <p:sp>
          <p:nvSpPr>
            <p:cNvPr id="12" name="下箭头 11"/>
            <p:cNvSpPr/>
            <p:nvPr/>
          </p:nvSpPr>
          <p:spPr>
            <a:xfrm>
              <a:off x="4145458" y="3011947"/>
              <a:ext cx="216024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过程 12"/>
            <p:cNvSpPr/>
            <p:nvPr/>
          </p:nvSpPr>
          <p:spPr>
            <a:xfrm>
              <a:off x="3641402" y="3304777"/>
              <a:ext cx="1296144" cy="5760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chemeClr val="tx1"/>
                    </a:solidFill>
                  </a:ln>
                </a:rPr>
                <a:t>Evaluation</a:t>
              </a:r>
              <a:endParaRPr lang="zh-CN" alt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92280" y="5224402"/>
            <a:ext cx="1296144" cy="868894"/>
            <a:chOff x="3641402" y="3011947"/>
            <a:chExt cx="1296144" cy="868894"/>
          </a:xfrm>
        </p:grpSpPr>
        <p:sp>
          <p:nvSpPr>
            <p:cNvPr id="15" name="下箭头 14"/>
            <p:cNvSpPr/>
            <p:nvPr/>
          </p:nvSpPr>
          <p:spPr>
            <a:xfrm>
              <a:off x="4145458" y="3011947"/>
              <a:ext cx="216024" cy="28803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3641402" y="3304777"/>
              <a:ext cx="1296144" cy="57606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>
                    <a:solidFill>
                      <a:schemeClr val="tx1"/>
                    </a:solidFill>
                  </a:ln>
                </a:rPr>
                <a:t>Deployment</a:t>
              </a:r>
              <a:endParaRPr lang="zh-CN" altLang="en-US" dirty="0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7" name="右弧形箭头 16"/>
          <p:cNvSpPr/>
          <p:nvPr/>
        </p:nvSpPr>
        <p:spPr>
          <a:xfrm rot="10800000">
            <a:off x="6588223" y="2177573"/>
            <a:ext cx="504056" cy="3627691"/>
          </a:xfrm>
          <a:prstGeom prst="curvedLeftArrow">
            <a:avLst>
              <a:gd name="adj1" fmla="val 25000"/>
              <a:gd name="adj2" fmla="val 7327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ABA036C2-7315-4E8E-B9DA-9E90CC3EC4B2}"/>
                  </a:ext>
                </a:extLst>
              </p14:cNvPr>
              <p14:cNvContentPartPr/>
              <p14:nvPr/>
            </p14:nvContentPartPr>
            <p14:xfrm>
              <a:off x="5792898" y="3024443"/>
              <a:ext cx="182880" cy="13788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ABA036C2-7315-4E8E-B9DA-9E90CC3EC4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6778" y="3018323"/>
                <a:ext cx="1951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B287E41C-F37F-4231-8F48-093D20A8C32F}"/>
                  </a:ext>
                </a:extLst>
              </p14:cNvPr>
              <p14:cNvContentPartPr/>
              <p14:nvPr/>
            </p14:nvContentPartPr>
            <p14:xfrm>
              <a:off x="5514258" y="3203723"/>
              <a:ext cx="175320" cy="24192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B287E41C-F37F-4231-8F48-093D20A8C3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8138" y="3197603"/>
                <a:ext cx="1875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16490335-2439-4DB8-9D6A-B1A17DE3EB1C}"/>
                  </a:ext>
                </a:extLst>
              </p14:cNvPr>
              <p14:cNvContentPartPr/>
              <p14:nvPr/>
            </p14:nvContentPartPr>
            <p14:xfrm>
              <a:off x="7031658" y="3074483"/>
              <a:ext cx="8640" cy="270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16490335-2439-4DB8-9D6A-B1A17DE3EB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25538" y="3068363"/>
                <a:ext cx="20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EE258C44-C0D2-4D5F-8473-1BA93A1CA339}"/>
                  </a:ext>
                </a:extLst>
              </p14:cNvPr>
              <p14:cNvContentPartPr/>
              <p14:nvPr/>
            </p14:nvContentPartPr>
            <p14:xfrm>
              <a:off x="6054978" y="2942363"/>
              <a:ext cx="889920" cy="2872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EE258C44-C0D2-4D5F-8473-1BA93A1CA3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8858" y="2936243"/>
                <a:ext cx="9021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F4254606-301C-4FB1-A97C-B3FADAFDA973}"/>
                  </a:ext>
                </a:extLst>
              </p14:cNvPr>
              <p14:cNvContentPartPr/>
              <p14:nvPr/>
            </p14:nvContentPartPr>
            <p14:xfrm>
              <a:off x="5999538" y="3331523"/>
              <a:ext cx="997200" cy="29016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F4254606-301C-4FB1-A97C-B3FADAFDA9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3418" y="3325403"/>
                <a:ext cx="1009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2FA8DF0C-AE0F-4FD1-A1A3-BD14756972A4}"/>
                  </a:ext>
                </a:extLst>
              </p14:cNvPr>
              <p14:cNvContentPartPr/>
              <p14:nvPr/>
            </p14:nvContentPartPr>
            <p14:xfrm>
              <a:off x="7091418" y="3321083"/>
              <a:ext cx="380520" cy="1940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2FA8DF0C-AE0F-4FD1-A1A3-BD14756972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85298" y="3314963"/>
                <a:ext cx="392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3B1FF392-AA0F-479C-A64E-5D52B7B99F22}"/>
                  </a:ext>
                </a:extLst>
              </p14:cNvPr>
              <p14:cNvContentPartPr/>
              <p14:nvPr/>
            </p14:nvContentPartPr>
            <p14:xfrm>
              <a:off x="5572578" y="4118843"/>
              <a:ext cx="765360" cy="18900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3B1FF392-AA0F-479C-A64E-5D52B7B99F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6458" y="4112723"/>
                <a:ext cx="777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30B2DAF8-ADE0-40BD-B330-32C5C2C275AB}"/>
                  </a:ext>
                </a:extLst>
              </p14:cNvPr>
              <p14:cNvContentPartPr/>
              <p14:nvPr/>
            </p14:nvContentPartPr>
            <p14:xfrm>
              <a:off x="6460338" y="4084283"/>
              <a:ext cx="672120" cy="25308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30B2DAF8-ADE0-40BD-B330-32C5C2C275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54218" y="4078163"/>
                <a:ext cx="6843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BE13ED89-942D-4BCB-8E3E-5E4A3A3AEF94}"/>
                  </a:ext>
                </a:extLst>
              </p14:cNvPr>
              <p14:cNvContentPartPr/>
              <p14:nvPr/>
            </p14:nvContentPartPr>
            <p14:xfrm>
              <a:off x="7361418" y="4456163"/>
              <a:ext cx="360" cy="36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BE13ED89-942D-4BCB-8E3E-5E4A3A3AEF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55298" y="445004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660FBEEB-47AB-4C5C-95B8-AAC0611FD70A}"/>
                  </a:ext>
                </a:extLst>
              </p14:cNvPr>
              <p14:cNvContentPartPr/>
              <p14:nvPr/>
            </p14:nvContentPartPr>
            <p14:xfrm>
              <a:off x="7807458" y="4388483"/>
              <a:ext cx="1800" cy="360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660FBEEB-47AB-4C5C-95B8-AAC0611FD7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01338" y="4382363"/>
                <a:ext cx="140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A97938E4-6644-4450-9877-355E72E99012}"/>
                  </a:ext>
                </a:extLst>
              </p14:cNvPr>
              <p14:cNvContentPartPr/>
              <p14:nvPr/>
            </p14:nvContentPartPr>
            <p14:xfrm>
              <a:off x="7432338" y="4357523"/>
              <a:ext cx="360" cy="3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A97938E4-6644-4450-9877-355E72E990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26218" y="435140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6D1CB4A7-A75F-4386-BE0A-E1D855FC5B55}"/>
                  </a:ext>
                </a:extLst>
              </p14:cNvPr>
              <p14:cNvContentPartPr/>
              <p14:nvPr/>
            </p14:nvContentPartPr>
            <p14:xfrm>
              <a:off x="7653018" y="4292723"/>
              <a:ext cx="360" cy="36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6D1CB4A7-A75F-4386-BE0A-E1D855FC5B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46898" y="428660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3F3E818B-2107-4292-B81A-0A9281F83AF5}"/>
                  </a:ext>
                </a:extLst>
              </p14:cNvPr>
              <p14:cNvContentPartPr/>
              <p14:nvPr/>
            </p14:nvContentPartPr>
            <p14:xfrm>
              <a:off x="8014458" y="4289843"/>
              <a:ext cx="82080" cy="270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3F3E818B-2107-4292-B81A-0A9281F83AF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08338" y="4283723"/>
                <a:ext cx="94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7538206E-1D30-4244-BA62-08B27385C776}"/>
                  </a:ext>
                </a:extLst>
              </p14:cNvPr>
              <p14:cNvContentPartPr/>
              <p14:nvPr/>
            </p14:nvContentPartPr>
            <p14:xfrm>
              <a:off x="5447298" y="4426283"/>
              <a:ext cx="1775880" cy="8676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7538206E-1D30-4244-BA62-08B27385C77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41178" y="4420163"/>
                <a:ext cx="17881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5C993782-ACB5-4F99-9190-619618BDBE94}"/>
                  </a:ext>
                </a:extLst>
              </p14:cNvPr>
              <p14:cNvContentPartPr/>
              <p14:nvPr/>
            </p14:nvContentPartPr>
            <p14:xfrm>
              <a:off x="8221458" y="2144603"/>
              <a:ext cx="465840" cy="38829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5C993782-ACB5-4F99-9190-619618BDBE9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15338" y="2138483"/>
                <a:ext cx="478080" cy="38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B2A79D05-C698-4609-95B6-EAA60371B831}"/>
                  </a:ext>
                </a:extLst>
              </p14:cNvPr>
              <p14:cNvContentPartPr/>
              <p14:nvPr/>
            </p14:nvContentPartPr>
            <p14:xfrm>
              <a:off x="6418578" y="4819763"/>
              <a:ext cx="3960" cy="26748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B2A79D05-C698-4609-95B6-EAA60371B8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12458" y="4813643"/>
                <a:ext cx="16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BC87D998-CC1D-4914-BD8D-0F32421CD2E0}"/>
                  </a:ext>
                </a:extLst>
              </p14:cNvPr>
              <p14:cNvContentPartPr/>
              <p14:nvPr/>
            </p14:nvContentPartPr>
            <p14:xfrm>
              <a:off x="5355138" y="4805003"/>
              <a:ext cx="920520" cy="277200"/>
            </p14:xfrm>
          </p:contentPart>
        </mc:Choice>
        <mc:Fallback xmlns=""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BC87D998-CC1D-4914-BD8D-0F32421CD2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49018" y="4798883"/>
                <a:ext cx="9327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DE1AA26D-6A97-46F2-B56F-7C16EFBDCE11}"/>
                  </a:ext>
                </a:extLst>
              </p14:cNvPr>
              <p14:cNvContentPartPr/>
              <p14:nvPr/>
            </p14:nvContentPartPr>
            <p14:xfrm>
              <a:off x="6595338" y="4800683"/>
              <a:ext cx="635040" cy="18144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DE1AA26D-6A97-46F2-B56F-7C16EFBDCE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9218" y="4794563"/>
                <a:ext cx="6472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BA189BD6-7233-4B43-A300-62794158D288}"/>
                  </a:ext>
                </a:extLst>
              </p14:cNvPr>
              <p14:cNvContentPartPr/>
              <p14:nvPr/>
            </p14:nvContentPartPr>
            <p14:xfrm>
              <a:off x="6734298" y="5129723"/>
              <a:ext cx="624240" cy="203760"/>
            </p14:xfrm>
          </p:contentPart>
        </mc:Choice>
        <mc:Fallback xmlns=""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BA189BD6-7233-4B43-A300-62794158D2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28178" y="5123603"/>
                <a:ext cx="636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98BF7539-7047-423D-917A-BBD8BE552CC0}"/>
                  </a:ext>
                </a:extLst>
              </p14:cNvPr>
              <p14:cNvContentPartPr/>
              <p14:nvPr/>
            </p14:nvContentPartPr>
            <p14:xfrm>
              <a:off x="1216218" y="2592803"/>
              <a:ext cx="30240" cy="1800"/>
            </p14:xfrm>
          </p:contentPart>
        </mc:Choice>
        <mc:Fallback xmlns=""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98BF7539-7047-423D-917A-BBD8BE552C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10098" y="2586683"/>
                <a:ext cx="4248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5160B626-D9EA-4581-A5A5-D90BFA16CDB4}"/>
                  </a:ext>
                </a:extLst>
              </p14:cNvPr>
              <p14:cNvContentPartPr/>
              <p14:nvPr/>
            </p14:nvContentPartPr>
            <p14:xfrm>
              <a:off x="3728658" y="2614043"/>
              <a:ext cx="7560" cy="504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5160B626-D9EA-4581-A5A5-D90BFA16CD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22538" y="2607923"/>
                <a:ext cx="198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6C83FEEE-15D8-4A75-B2A4-790140E8D9FE}"/>
                  </a:ext>
                </a:extLst>
              </p14:cNvPr>
              <p14:cNvContentPartPr/>
              <p14:nvPr/>
            </p14:nvContentPartPr>
            <p14:xfrm>
              <a:off x="1067898" y="3002483"/>
              <a:ext cx="1397520" cy="4644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6C83FEEE-15D8-4A75-B2A4-790140E8D9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1778" y="2996363"/>
                <a:ext cx="1409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04649D9B-9374-49AC-84C5-A11F0EF01019}"/>
                  </a:ext>
                </a:extLst>
              </p14:cNvPr>
              <p14:cNvContentPartPr/>
              <p14:nvPr/>
            </p14:nvContentPartPr>
            <p14:xfrm>
              <a:off x="1020738" y="4273643"/>
              <a:ext cx="2525040" cy="92520"/>
            </p14:xfrm>
          </p:contentPart>
        </mc:Choice>
        <mc:Fallback xmlns=""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04649D9B-9374-49AC-84C5-A11F0EF010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4618" y="4267523"/>
                <a:ext cx="25372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B8B3E551-F0DD-417F-B429-1044D7CD6C07}"/>
                  </a:ext>
                </a:extLst>
              </p14:cNvPr>
              <p14:cNvContentPartPr/>
              <p14:nvPr/>
            </p14:nvContentPartPr>
            <p14:xfrm>
              <a:off x="800418" y="4493603"/>
              <a:ext cx="212040" cy="178560"/>
            </p14:xfrm>
          </p:contentPart>
        </mc:Choice>
        <mc:Fallback xmlns=""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B8B3E551-F0DD-417F-B429-1044D7CD6C0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4298" y="4487483"/>
                <a:ext cx="2242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2CB64E83-2F92-4AD4-B23A-BCA04FDEFC24}"/>
                  </a:ext>
                </a:extLst>
              </p14:cNvPr>
              <p14:cNvContentPartPr/>
              <p14:nvPr/>
            </p14:nvContentPartPr>
            <p14:xfrm>
              <a:off x="1238178" y="4492883"/>
              <a:ext cx="805680" cy="20340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2CB64E83-2F92-4AD4-B23A-BCA04FDEFC2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32058" y="4486763"/>
                <a:ext cx="817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3" name="墨迹 162">
                <a:extLst>
                  <a:ext uri="{FF2B5EF4-FFF2-40B4-BE49-F238E27FC236}">
                    <a16:creationId xmlns:a16="http://schemas.microsoft.com/office/drawing/2014/main" id="{53AFC6E8-05CE-4B4E-94CA-8760F43D1EC8}"/>
                  </a:ext>
                </a:extLst>
              </p14:cNvPr>
              <p14:cNvContentPartPr/>
              <p14:nvPr/>
            </p14:nvContentPartPr>
            <p14:xfrm>
              <a:off x="3187938" y="4684763"/>
              <a:ext cx="25920" cy="360"/>
            </p14:xfrm>
          </p:contentPart>
        </mc:Choice>
        <mc:Fallback xmlns="">
          <p:pic>
            <p:nvPicPr>
              <p:cNvPr id="163" name="墨迹 162">
                <a:extLst>
                  <a:ext uri="{FF2B5EF4-FFF2-40B4-BE49-F238E27FC236}">
                    <a16:creationId xmlns:a16="http://schemas.microsoft.com/office/drawing/2014/main" id="{53AFC6E8-05CE-4B4E-94CA-8760F43D1E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81818" y="4678643"/>
                <a:ext cx="381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ADE1833B-A47E-46B2-98CC-C498AC68F2B2}"/>
                  </a:ext>
                </a:extLst>
              </p14:cNvPr>
              <p14:cNvContentPartPr/>
              <p14:nvPr/>
            </p14:nvContentPartPr>
            <p14:xfrm>
              <a:off x="2292618" y="4522043"/>
              <a:ext cx="802800" cy="317160"/>
            </p14:xfrm>
          </p:contentPart>
        </mc:Choice>
        <mc:Fallback xmlns=""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ADE1833B-A47E-46B2-98CC-C498AC68F2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86498" y="4515923"/>
                <a:ext cx="815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BB4DBB5E-000C-48E8-AE59-CECA73083DED}"/>
                  </a:ext>
                </a:extLst>
              </p14:cNvPr>
              <p14:cNvContentPartPr/>
              <p14:nvPr/>
            </p14:nvContentPartPr>
            <p14:xfrm>
              <a:off x="1120818" y="5285603"/>
              <a:ext cx="3869640" cy="104400"/>
            </p14:xfrm>
          </p:contentPart>
        </mc:Choice>
        <mc:Fallback xmlns=""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BB4DBB5E-000C-48E8-AE59-CECA73083DE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14698" y="5279483"/>
                <a:ext cx="38818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8C90389F-CC08-4F14-82C7-FBA230F218DA}"/>
                  </a:ext>
                </a:extLst>
              </p14:cNvPr>
              <p14:cNvContentPartPr/>
              <p14:nvPr/>
            </p14:nvContentPartPr>
            <p14:xfrm>
              <a:off x="2114778" y="5892923"/>
              <a:ext cx="5760" cy="21960"/>
            </p14:xfrm>
          </p:contentPart>
        </mc:Choice>
        <mc:Fallback xmlns=""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8C90389F-CC08-4F14-82C7-FBA230F218D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08658" y="5886803"/>
                <a:ext cx="180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9" name="墨迹 178">
                <a:extLst>
                  <a:ext uri="{FF2B5EF4-FFF2-40B4-BE49-F238E27FC236}">
                    <a16:creationId xmlns:a16="http://schemas.microsoft.com/office/drawing/2014/main" id="{CAA44E3D-1286-44F8-AEEF-A1C6576D33D7}"/>
                  </a:ext>
                </a:extLst>
              </p14:cNvPr>
              <p14:cNvContentPartPr/>
              <p14:nvPr/>
            </p14:nvContentPartPr>
            <p14:xfrm>
              <a:off x="633018" y="5817683"/>
              <a:ext cx="1345320" cy="193320"/>
            </p14:xfrm>
          </p:contentPart>
        </mc:Choice>
        <mc:Fallback xmlns="">
          <p:pic>
            <p:nvPicPr>
              <p:cNvPr id="179" name="墨迹 178">
                <a:extLst>
                  <a:ext uri="{FF2B5EF4-FFF2-40B4-BE49-F238E27FC236}">
                    <a16:creationId xmlns:a16="http://schemas.microsoft.com/office/drawing/2014/main" id="{CAA44E3D-1286-44F8-AEEF-A1C6576D33D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6898" y="5811563"/>
                <a:ext cx="1357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EB54B8DD-15C3-415D-ABBF-544857CF77CB}"/>
                  </a:ext>
                </a:extLst>
              </p14:cNvPr>
              <p14:cNvContentPartPr/>
              <p14:nvPr/>
            </p14:nvContentPartPr>
            <p14:xfrm>
              <a:off x="2591778" y="5822363"/>
              <a:ext cx="140040" cy="60120"/>
            </p14:xfrm>
          </p:contentPart>
        </mc:Choice>
        <mc:Fallback xmlns=""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EB54B8DD-15C3-415D-ABBF-544857CF77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85658" y="5816243"/>
                <a:ext cx="1522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3F343306-A320-4A2A-8989-860A15AFA5DB}"/>
                  </a:ext>
                </a:extLst>
              </p14:cNvPr>
              <p14:cNvContentPartPr/>
              <p14:nvPr/>
            </p14:nvContentPartPr>
            <p14:xfrm>
              <a:off x="2876178" y="5855123"/>
              <a:ext cx="779400" cy="245520"/>
            </p14:xfrm>
          </p:contentPart>
        </mc:Choice>
        <mc:Fallback xmlns=""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3F343306-A320-4A2A-8989-860A15AFA5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70058" y="5849003"/>
                <a:ext cx="7916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0" name="墨迹 209">
                <a:extLst>
                  <a:ext uri="{FF2B5EF4-FFF2-40B4-BE49-F238E27FC236}">
                    <a16:creationId xmlns:a16="http://schemas.microsoft.com/office/drawing/2014/main" id="{856A4282-3A23-46E5-AAE3-AB0972C153DC}"/>
                  </a:ext>
                </a:extLst>
              </p14:cNvPr>
              <p14:cNvContentPartPr/>
              <p14:nvPr/>
            </p14:nvContentPartPr>
            <p14:xfrm>
              <a:off x="5378538" y="5760083"/>
              <a:ext cx="93960" cy="51480"/>
            </p14:xfrm>
          </p:contentPart>
        </mc:Choice>
        <mc:Fallback xmlns="">
          <p:pic>
            <p:nvPicPr>
              <p:cNvPr id="210" name="墨迹 209">
                <a:extLst>
                  <a:ext uri="{FF2B5EF4-FFF2-40B4-BE49-F238E27FC236}">
                    <a16:creationId xmlns:a16="http://schemas.microsoft.com/office/drawing/2014/main" id="{856A4282-3A23-46E5-AAE3-AB0972C153D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72418" y="5753963"/>
                <a:ext cx="1062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1" name="墨迹 210">
                <a:extLst>
                  <a:ext uri="{FF2B5EF4-FFF2-40B4-BE49-F238E27FC236}">
                    <a16:creationId xmlns:a16="http://schemas.microsoft.com/office/drawing/2014/main" id="{051E4D2E-5F76-41B3-A6C7-599096652F81}"/>
                  </a:ext>
                </a:extLst>
              </p14:cNvPr>
              <p14:cNvContentPartPr/>
              <p14:nvPr/>
            </p14:nvContentPartPr>
            <p14:xfrm>
              <a:off x="5165058" y="5830643"/>
              <a:ext cx="100440" cy="166320"/>
            </p14:xfrm>
          </p:contentPart>
        </mc:Choice>
        <mc:Fallback xmlns="">
          <p:pic>
            <p:nvPicPr>
              <p:cNvPr id="211" name="墨迹 210">
                <a:extLst>
                  <a:ext uri="{FF2B5EF4-FFF2-40B4-BE49-F238E27FC236}">
                    <a16:creationId xmlns:a16="http://schemas.microsoft.com/office/drawing/2014/main" id="{051E4D2E-5F76-41B3-A6C7-599096652F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58938" y="5824523"/>
                <a:ext cx="112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2" name="墨迹 211">
                <a:extLst>
                  <a:ext uri="{FF2B5EF4-FFF2-40B4-BE49-F238E27FC236}">
                    <a16:creationId xmlns:a16="http://schemas.microsoft.com/office/drawing/2014/main" id="{0011429B-1550-4711-B9CE-853DF08B4CD2}"/>
                  </a:ext>
                </a:extLst>
              </p14:cNvPr>
              <p14:cNvContentPartPr/>
              <p14:nvPr/>
            </p14:nvContentPartPr>
            <p14:xfrm>
              <a:off x="4797858" y="5721203"/>
              <a:ext cx="87480" cy="28080"/>
            </p14:xfrm>
          </p:contentPart>
        </mc:Choice>
        <mc:Fallback xmlns="">
          <p:pic>
            <p:nvPicPr>
              <p:cNvPr id="212" name="墨迹 211">
                <a:extLst>
                  <a:ext uri="{FF2B5EF4-FFF2-40B4-BE49-F238E27FC236}">
                    <a16:creationId xmlns:a16="http://schemas.microsoft.com/office/drawing/2014/main" id="{0011429B-1550-4711-B9CE-853DF08B4C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91738" y="5715083"/>
                <a:ext cx="99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3" name="墨迹 212">
                <a:extLst>
                  <a:ext uri="{FF2B5EF4-FFF2-40B4-BE49-F238E27FC236}">
                    <a16:creationId xmlns:a16="http://schemas.microsoft.com/office/drawing/2014/main" id="{84353BF1-9FE9-4184-A6D6-7738C2BAD085}"/>
                  </a:ext>
                </a:extLst>
              </p14:cNvPr>
              <p14:cNvContentPartPr/>
              <p14:nvPr/>
            </p14:nvContentPartPr>
            <p14:xfrm>
              <a:off x="3849978" y="5839643"/>
              <a:ext cx="941760" cy="198720"/>
            </p14:xfrm>
          </p:contentPart>
        </mc:Choice>
        <mc:Fallback xmlns="">
          <p:pic>
            <p:nvPicPr>
              <p:cNvPr id="213" name="墨迹 212">
                <a:extLst>
                  <a:ext uri="{FF2B5EF4-FFF2-40B4-BE49-F238E27FC236}">
                    <a16:creationId xmlns:a16="http://schemas.microsoft.com/office/drawing/2014/main" id="{84353BF1-9FE9-4184-A6D6-7738C2BAD08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43858" y="5833523"/>
                <a:ext cx="9540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5" name="墨迹 224">
                <a:extLst>
                  <a:ext uri="{FF2B5EF4-FFF2-40B4-BE49-F238E27FC236}">
                    <a16:creationId xmlns:a16="http://schemas.microsoft.com/office/drawing/2014/main" id="{1B22A02B-7892-41E9-B933-496669A65A8D}"/>
                  </a:ext>
                </a:extLst>
              </p14:cNvPr>
              <p14:cNvContentPartPr/>
              <p14:nvPr/>
            </p14:nvContentPartPr>
            <p14:xfrm>
              <a:off x="5575458" y="5780963"/>
              <a:ext cx="755280" cy="171720"/>
            </p14:xfrm>
          </p:contentPart>
        </mc:Choice>
        <mc:Fallback xmlns="">
          <p:pic>
            <p:nvPicPr>
              <p:cNvPr id="225" name="墨迹 224">
                <a:extLst>
                  <a:ext uri="{FF2B5EF4-FFF2-40B4-BE49-F238E27FC236}">
                    <a16:creationId xmlns:a16="http://schemas.microsoft.com/office/drawing/2014/main" id="{1B22A02B-7892-41E9-B933-496669A65A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69338" y="5774843"/>
                <a:ext cx="7675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4" name="墨迹 233">
                <a:extLst>
                  <a:ext uri="{FF2B5EF4-FFF2-40B4-BE49-F238E27FC236}">
                    <a16:creationId xmlns:a16="http://schemas.microsoft.com/office/drawing/2014/main" id="{0A3F5EF7-DE3E-47FF-A0AC-05DA30901BCD}"/>
                  </a:ext>
                </a:extLst>
              </p14:cNvPr>
              <p14:cNvContentPartPr/>
              <p14:nvPr/>
            </p14:nvContentPartPr>
            <p14:xfrm>
              <a:off x="6526578" y="5684483"/>
              <a:ext cx="831960" cy="359280"/>
            </p14:xfrm>
          </p:contentPart>
        </mc:Choice>
        <mc:Fallback xmlns="">
          <p:pic>
            <p:nvPicPr>
              <p:cNvPr id="234" name="墨迹 233">
                <a:extLst>
                  <a:ext uri="{FF2B5EF4-FFF2-40B4-BE49-F238E27FC236}">
                    <a16:creationId xmlns:a16="http://schemas.microsoft.com/office/drawing/2014/main" id="{0A3F5EF7-DE3E-47FF-A0AC-05DA30901BC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20458" y="5678363"/>
                <a:ext cx="8442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2" name="墨迹 241">
                <a:extLst>
                  <a:ext uri="{FF2B5EF4-FFF2-40B4-BE49-F238E27FC236}">
                    <a16:creationId xmlns:a16="http://schemas.microsoft.com/office/drawing/2014/main" id="{190A4B91-05FE-4609-B18B-FDDD5BBFFA6D}"/>
                  </a:ext>
                </a:extLst>
              </p14:cNvPr>
              <p14:cNvContentPartPr/>
              <p14:nvPr/>
            </p14:nvContentPartPr>
            <p14:xfrm>
              <a:off x="2873658" y="6167243"/>
              <a:ext cx="4454640" cy="193680"/>
            </p14:xfrm>
          </p:contentPart>
        </mc:Choice>
        <mc:Fallback xmlns="">
          <p:pic>
            <p:nvPicPr>
              <p:cNvPr id="242" name="墨迹 241">
                <a:extLst>
                  <a:ext uri="{FF2B5EF4-FFF2-40B4-BE49-F238E27FC236}">
                    <a16:creationId xmlns:a16="http://schemas.microsoft.com/office/drawing/2014/main" id="{190A4B91-05FE-4609-B18B-FDDD5BBFFA6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67538" y="6161112"/>
                <a:ext cx="4466880" cy="2059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481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difficulties in Pattern Recognition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435280" cy="49377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Semantic gap. </a:t>
                </a:r>
              </a:p>
              <a:p>
                <a:pPr lvl="1"/>
                <a:r>
                  <a:rPr lang="en-US" altLang="zh-CN" dirty="0"/>
                  <a:t>For example,  what does a 2000-by-1000 image stand for?</a:t>
                </a:r>
              </a:p>
              <a:p>
                <a:pPr lvl="1"/>
                <a:r>
                  <a:rPr lang="en-US" altLang="zh-CN" dirty="0"/>
                  <a:t>In human eye or brain, it may be a teacher, blackboard, chair, …</a:t>
                </a:r>
              </a:p>
              <a:p>
                <a:pPr lvl="1"/>
                <a:r>
                  <a:rPr lang="en-US" altLang="zh-CN" dirty="0"/>
                  <a:t>But for a computer,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3×2000×1000=6,000,000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number.</a:t>
                </a:r>
              </a:p>
              <a:p>
                <a:r>
                  <a:rPr lang="en-US" altLang="zh-CN" dirty="0"/>
                  <a:t>Computational power.</a:t>
                </a:r>
              </a:p>
              <a:p>
                <a:pPr lvl="1"/>
                <a:r>
                  <a:rPr lang="en-US" altLang="zh-CN" dirty="0"/>
                  <a:t>Some algorithms may cost many years or more if being run on a PC.</a:t>
                </a:r>
              </a:p>
              <a:p>
                <a:pPr lvl="1"/>
                <a:r>
                  <a:rPr lang="en-US" altLang="zh-CN" dirty="0"/>
                  <a:t>Big data, computing, and storage are also challenges.</a:t>
                </a:r>
              </a:p>
              <a:p>
                <a:r>
                  <a:rPr lang="en-US" altLang="zh-CN" dirty="0"/>
                  <a:t>Data acquiring.</a:t>
                </a:r>
              </a:p>
              <a:p>
                <a:pPr lvl="1"/>
                <a:r>
                  <a:rPr lang="en-US" altLang="zh-CN" dirty="0"/>
                  <a:t>Sometimes data is not easy to collect, e.g., medical image</a:t>
                </a:r>
              </a:p>
              <a:p>
                <a:pPr lvl="1"/>
                <a:r>
                  <a:rPr lang="en-US" altLang="zh-CN" dirty="0"/>
                  <a:t>Sometimes data is easy to collect, but annotation is hard.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435280" cy="4937760"/>
              </a:xfrm>
              <a:blipFill>
                <a:blip r:embed="rId2"/>
                <a:stretch>
                  <a:fillRect l="-650" t="-1111" r="-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4243896-6442-4615-ACB7-56362193DBC9}"/>
                  </a:ext>
                </a:extLst>
              </p14:cNvPr>
              <p14:cNvContentPartPr/>
              <p14:nvPr/>
            </p14:nvContentPartPr>
            <p14:xfrm>
              <a:off x="931458" y="1649243"/>
              <a:ext cx="1571400" cy="22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4243896-6442-4615-ACB7-56362193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338" y="1643123"/>
                <a:ext cx="15836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BCA502A9-EA9D-4767-9B31-ADF3D66E0EDB}"/>
                  </a:ext>
                </a:extLst>
              </p14:cNvPr>
              <p14:cNvContentPartPr/>
              <p14:nvPr/>
            </p14:nvContentPartPr>
            <p14:xfrm>
              <a:off x="4334538" y="2059643"/>
              <a:ext cx="514440" cy="151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BCA502A9-EA9D-4767-9B31-ADF3D66E0E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8418" y="2053523"/>
                <a:ext cx="5266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7E93FCB9-D490-4C8D-B2CD-9450A2E1DD78}"/>
                  </a:ext>
                </a:extLst>
              </p14:cNvPr>
              <p14:cNvContentPartPr/>
              <p14:nvPr/>
            </p14:nvContentPartPr>
            <p14:xfrm>
              <a:off x="5226618" y="2438363"/>
              <a:ext cx="865800" cy="752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7E93FCB9-D490-4C8D-B2CD-9450A2E1DD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20498" y="2432243"/>
                <a:ext cx="8780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286EF76C-93CF-4484-B477-A0B3D1903631}"/>
                  </a:ext>
                </a:extLst>
              </p14:cNvPr>
              <p14:cNvContentPartPr/>
              <p14:nvPr/>
            </p14:nvContentPartPr>
            <p14:xfrm>
              <a:off x="6552498" y="1144523"/>
              <a:ext cx="753480" cy="56808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286EF76C-93CF-4484-B477-A0B3D19036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46378" y="1138403"/>
                <a:ext cx="76572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4E0832E6-404F-4239-AF1F-6F940917D659}"/>
                  </a:ext>
                </a:extLst>
              </p14:cNvPr>
              <p14:cNvContentPartPr/>
              <p14:nvPr/>
            </p14:nvContentPartPr>
            <p14:xfrm>
              <a:off x="6614418" y="2515403"/>
              <a:ext cx="802080" cy="4428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4E0832E6-404F-4239-AF1F-6F940917D6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08298" y="2509283"/>
                <a:ext cx="81432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4402B538-2396-4486-A782-43F728B8A870}"/>
                  </a:ext>
                </a:extLst>
              </p14:cNvPr>
              <p14:cNvContentPartPr/>
              <p14:nvPr/>
            </p14:nvContentPartPr>
            <p14:xfrm>
              <a:off x="7532418" y="2512523"/>
              <a:ext cx="360" cy="3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4402B538-2396-4486-A782-43F728B8A8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26298" y="250640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C8284F3-4499-4A91-920E-5F8024318A9E}"/>
                  </a:ext>
                </a:extLst>
              </p14:cNvPr>
              <p14:cNvContentPartPr/>
              <p14:nvPr/>
            </p14:nvContentPartPr>
            <p14:xfrm>
              <a:off x="7748778" y="2407043"/>
              <a:ext cx="350640" cy="2628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C8284F3-4499-4A91-920E-5F8024318A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42658" y="2400923"/>
                <a:ext cx="3628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F24AB1EF-8F56-4024-8A28-04B3233D1363}"/>
                  </a:ext>
                </a:extLst>
              </p14:cNvPr>
              <p14:cNvContentPartPr/>
              <p14:nvPr/>
            </p14:nvContentPartPr>
            <p14:xfrm>
              <a:off x="5376378" y="2074043"/>
              <a:ext cx="541800" cy="644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F24AB1EF-8F56-4024-8A28-04B3233D13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0258" y="2067923"/>
                <a:ext cx="55404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BC124B7D-EA84-4DEE-97F6-BF5B1A1C195D}"/>
                  </a:ext>
                </a:extLst>
              </p14:cNvPr>
              <p14:cNvContentPartPr/>
              <p14:nvPr/>
            </p14:nvContentPartPr>
            <p14:xfrm>
              <a:off x="5422098" y="1187003"/>
              <a:ext cx="607680" cy="5223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BC124B7D-EA84-4DEE-97F6-BF5B1A1C195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15978" y="1180883"/>
                <a:ext cx="61992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85007864-6D4B-47C5-BBB8-1B11114D2409}"/>
                  </a:ext>
                </a:extLst>
              </p14:cNvPr>
              <p14:cNvContentPartPr/>
              <p14:nvPr/>
            </p14:nvContentPartPr>
            <p14:xfrm>
              <a:off x="5824218" y="2824283"/>
              <a:ext cx="2923200" cy="34884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85007864-6D4B-47C5-BBB8-1B11114D240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18098" y="2818163"/>
                <a:ext cx="2935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EA63887B-CC27-4193-9B15-64FC447AEF97}"/>
                  </a:ext>
                </a:extLst>
              </p14:cNvPr>
              <p14:cNvContentPartPr/>
              <p14:nvPr/>
            </p14:nvContentPartPr>
            <p14:xfrm>
              <a:off x="3467658" y="2881883"/>
              <a:ext cx="2244960" cy="28188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EA63887B-CC27-4193-9B15-64FC447AEF9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61538" y="2875763"/>
                <a:ext cx="22572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6D5028EE-B59F-4A9F-B452-C24E8EE2D3C7}"/>
                  </a:ext>
                </a:extLst>
              </p14:cNvPr>
              <p14:cNvContentPartPr/>
              <p14:nvPr/>
            </p14:nvContentPartPr>
            <p14:xfrm>
              <a:off x="595938" y="2269163"/>
              <a:ext cx="106560" cy="44712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6D5028EE-B59F-4A9F-B452-C24E8EE2D3C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9818" y="2263043"/>
                <a:ext cx="1188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63511F60-719B-471A-8C32-B8DAF6204E93}"/>
                  </a:ext>
                </a:extLst>
              </p14:cNvPr>
              <p14:cNvContentPartPr/>
              <p14:nvPr/>
            </p14:nvContentPartPr>
            <p14:xfrm>
              <a:off x="1113618" y="4565963"/>
              <a:ext cx="849240" cy="1944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63511F60-719B-471A-8C32-B8DAF6204E9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07498" y="4559843"/>
                <a:ext cx="8614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530CDCDE-5DA0-439C-A97D-108D24A1032B}"/>
                  </a:ext>
                </a:extLst>
              </p14:cNvPr>
              <p14:cNvContentPartPr/>
              <p14:nvPr/>
            </p14:nvContentPartPr>
            <p14:xfrm>
              <a:off x="2292978" y="4527803"/>
              <a:ext cx="600120" cy="2196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530CDCDE-5DA0-439C-A97D-108D24A1032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86858" y="4521683"/>
                <a:ext cx="612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0CAD510F-6EFC-4F32-A0B2-D50157B781F3}"/>
                  </a:ext>
                </a:extLst>
              </p14:cNvPr>
              <p14:cNvContentPartPr/>
              <p14:nvPr/>
            </p14:nvContentPartPr>
            <p14:xfrm>
              <a:off x="4262538" y="4532123"/>
              <a:ext cx="405720" cy="6156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0CAD510F-6EFC-4F32-A0B2-D50157B781F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56418" y="4526003"/>
                <a:ext cx="417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AD47965E-3830-478D-B078-332070ECD1BC}"/>
                  </a:ext>
                </a:extLst>
              </p14:cNvPr>
              <p14:cNvContentPartPr/>
              <p14:nvPr/>
            </p14:nvContentPartPr>
            <p14:xfrm>
              <a:off x="3050418" y="4910843"/>
              <a:ext cx="360" cy="360"/>
            </p14:xfrm>
          </p:contentPart>
        </mc:Choice>
        <mc:Fallback xmlns=""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AD47965E-3830-478D-B078-332070ECD1B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44298" y="490472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24742625-6C63-424D-BB45-C10712592F42}"/>
                  </a:ext>
                </a:extLst>
              </p14:cNvPr>
              <p14:cNvContentPartPr/>
              <p14:nvPr/>
            </p14:nvContentPartPr>
            <p14:xfrm>
              <a:off x="908058" y="4931723"/>
              <a:ext cx="2117880" cy="84600"/>
            </p14:xfrm>
          </p:contentPart>
        </mc:Choice>
        <mc:Fallback xmlns=""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24742625-6C63-424D-BB45-C10712592F4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1938" y="4925603"/>
                <a:ext cx="21301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6C7A86B3-6F34-43AD-BBBC-4DE5DAEAE9BE}"/>
                  </a:ext>
                </a:extLst>
              </p14:cNvPr>
              <p14:cNvContentPartPr/>
              <p14:nvPr/>
            </p14:nvContentPartPr>
            <p14:xfrm>
              <a:off x="3200538" y="5869883"/>
              <a:ext cx="1464120" cy="4932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6C7A86B3-6F34-43AD-BBBC-4DE5DAEAE9B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94418" y="5863763"/>
                <a:ext cx="1476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E07AF78A-55B8-4DB1-BF30-219CFAF496F4}"/>
                  </a:ext>
                </a:extLst>
              </p14:cNvPr>
              <p14:cNvContentPartPr/>
              <p14:nvPr/>
            </p14:nvContentPartPr>
            <p14:xfrm>
              <a:off x="5683458" y="5830643"/>
              <a:ext cx="2032200" cy="2304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E07AF78A-55B8-4DB1-BF30-219CFAF496F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77338" y="5824523"/>
                <a:ext cx="204444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02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ImageNet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3503"/>
            <a:ext cx="8077865" cy="43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6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 of each step in PR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Feature extraction</a:t>
            </a:r>
          </a:p>
          <a:p>
            <a:pPr lvl="1"/>
            <a:r>
              <a:rPr lang="en-US" altLang="zh-CN" dirty="0"/>
              <a:t>Can you determine the gender if given the age of one people?</a:t>
            </a:r>
          </a:p>
          <a:p>
            <a:pPr lvl="1"/>
            <a:r>
              <a:rPr lang="en-US" altLang="zh-CN" dirty="0"/>
              <a:t>Can you determine the gender if given the chromosome information?</a:t>
            </a:r>
          </a:p>
          <a:p>
            <a:r>
              <a:rPr lang="en-US" altLang="zh-CN" dirty="0"/>
              <a:t>Data acquisition</a:t>
            </a:r>
          </a:p>
          <a:p>
            <a:pPr lvl="1"/>
            <a:r>
              <a:rPr lang="en-US" altLang="zh-CN" dirty="0"/>
              <a:t>Consider the case of image-based gender recognition, but you are given the training set with only images of man.</a:t>
            </a:r>
          </a:p>
          <a:p>
            <a:pPr lvl="1"/>
            <a:r>
              <a:rPr lang="en-US" altLang="zh-CN" dirty="0"/>
              <a:t>Or images in training set have both man and woman,  but all images are annotated with female.</a:t>
            </a:r>
          </a:p>
          <a:p>
            <a:r>
              <a:rPr lang="en-US" altLang="zh-CN" dirty="0"/>
              <a:t>Machine learning</a:t>
            </a:r>
          </a:p>
          <a:p>
            <a:pPr lvl="1"/>
            <a:r>
              <a:rPr lang="en-US" altLang="zh-CN" dirty="0"/>
              <a:t>There are many theoretical problems which are important for guiding the real applications.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44004E3-A86E-4869-9018-7570E3130BE4}"/>
                  </a:ext>
                </a:extLst>
              </p14:cNvPr>
              <p14:cNvContentPartPr/>
              <p14:nvPr/>
            </p14:nvContentPartPr>
            <p14:xfrm>
              <a:off x="877818" y="1612883"/>
              <a:ext cx="2240280" cy="327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44004E3-A86E-4869-9018-7570E3130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1698" y="1606763"/>
                <a:ext cx="2252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55E67E7-A311-4B12-B0DA-912EB2BE3C32}"/>
                  </a:ext>
                </a:extLst>
              </p14:cNvPr>
              <p14:cNvContentPartPr/>
              <p14:nvPr/>
            </p14:nvContentPartPr>
            <p14:xfrm>
              <a:off x="8664618" y="1833563"/>
              <a:ext cx="152640" cy="2034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55E67E7-A311-4B12-B0DA-912EB2BE3C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8498" y="1827443"/>
                <a:ext cx="164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56E7293-3F94-4EA0-A081-074AB5129C41}"/>
                  </a:ext>
                </a:extLst>
              </p14:cNvPr>
              <p14:cNvContentPartPr/>
              <p14:nvPr/>
            </p14:nvContentPartPr>
            <p14:xfrm>
              <a:off x="7547898" y="2402363"/>
              <a:ext cx="523080" cy="2520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56E7293-3F94-4EA0-A081-074AB5129C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41778" y="2396243"/>
                <a:ext cx="5353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C812EA09-34BE-44D4-94F7-8EAD45E61B05}"/>
                  </a:ext>
                </a:extLst>
              </p14:cNvPr>
              <p14:cNvContentPartPr/>
              <p14:nvPr/>
            </p14:nvContentPartPr>
            <p14:xfrm>
              <a:off x="5128338" y="2543123"/>
              <a:ext cx="528480" cy="248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C812EA09-34BE-44D4-94F7-8EAD45E61B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2218" y="2537003"/>
                <a:ext cx="540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6952F00-4ED0-462C-B794-DAC3A03954C3}"/>
                  </a:ext>
                </a:extLst>
              </p14:cNvPr>
              <p14:cNvContentPartPr/>
              <p14:nvPr/>
            </p14:nvContentPartPr>
            <p14:xfrm>
              <a:off x="5856618" y="1795403"/>
              <a:ext cx="803160" cy="3247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6952F00-4ED0-462C-B794-DAC3A03954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50566" y="1789396"/>
                <a:ext cx="815264" cy="33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862472E8-A87C-4713-AFF7-670BA76E2FAD}"/>
                  </a:ext>
                </a:extLst>
              </p14:cNvPr>
              <p14:cNvContentPartPr/>
              <p14:nvPr/>
            </p14:nvContentPartPr>
            <p14:xfrm>
              <a:off x="3663858" y="3711323"/>
              <a:ext cx="1244520" cy="158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862472E8-A87C-4713-AFF7-670BA76E2F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7738" y="3705203"/>
                <a:ext cx="12567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E660A903-7D7F-4D85-A3B5-5D8A85F029D0}"/>
                  </a:ext>
                </a:extLst>
              </p14:cNvPr>
              <p14:cNvContentPartPr/>
              <p14:nvPr/>
            </p14:nvContentPartPr>
            <p14:xfrm>
              <a:off x="8026338" y="3714563"/>
              <a:ext cx="261360" cy="61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E660A903-7D7F-4D85-A3B5-5D8A85F029D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20218" y="3708443"/>
                <a:ext cx="27360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5A419F3-5D45-42C3-B895-576911650A07}"/>
                  </a:ext>
                </a:extLst>
              </p14:cNvPr>
              <p14:cNvContentPartPr/>
              <p14:nvPr/>
            </p14:nvContentPartPr>
            <p14:xfrm>
              <a:off x="1120818" y="4027763"/>
              <a:ext cx="527040" cy="583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5A419F3-5D45-42C3-B895-576911650A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4698" y="4021643"/>
                <a:ext cx="5392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F03FD6E1-EA11-4ACA-9B1E-9DA9EBC982BC}"/>
                  </a:ext>
                </a:extLst>
              </p14:cNvPr>
              <p14:cNvContentPartPr/>
              <p14:nvPr/>
            </p14:nvContentPartPr>
            <p14:xfrm>
              <a:off x="4718298" y="4007243"/>
              <a:ext cx="2471400" cy="1105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F03FD6E1-EA11-4ACA-9B1E-9DA9EBC982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12178" y="4001123"/>
                <a:ext cx="24836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2DC3B479-F326-4351-B541-A84EA6E2C20D}"/>
                  </a:ext>
                </a:extLst>
              </p14:cNvPr>
              <p14:cNvContentPartPr/>
              <p14:nvPr/>
            </p14:nvContentPartPr>
            <p14:xfrm>
              <a:off x="3194418" y="3075563"/>
              <a:ext cx="563400" cy="2271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2DC3B479-F326-4351-B541-A84EA6E2C2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8302" y="3069443"/>
                <a:ext cx="575632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2013E59-01E3-4A03-B21A-707D3BF86FA1}"/>
                  </a:ext>
                </a:extLst>
              </p14:cNvPr>
              <p14:cNvContentPartPr/>
              <p14:nvPr/>
            </p14:nvContentPartPr>
            <p14:xfrm>
              <a:off x="1647138" y="4503683"/>
              <a:ext cx="2160" cy="75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2013E59-01E3-4A03-B21A-707D3BF86F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41018" y="4497563"/>
                <a:ext cx="144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20D838E9-EE94-4B4B-9930-65199EDAF614}"/>
                  </a:ext>
                </a:extLst>
              </p14:cNvPr>
              <p14:cNvContentPartPr/>
              <p14:nvPr/>
            </p14:nvContentPartPr>
            <p14:xfrm>
              <a:off x="4248498" y="4424843"/>
              <a:ext cx="2740680" cy="777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20D838E9-EE94-4B4B-9930-65199EDAF6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42378" y="4418723"/>
                <a:ext cx="27529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EE711C9-AE93-4038-9F10-D596DCB9EA1C}"/>
                  </a:ext>
                </a:extLst>
              </p14:cNvPr>
              <p14:cNvContentPartPr/>
              <p14:nvPr/>
            </p14:nvContentPartPr>
            <p14:xfrm>
              <a:off x="7703418" y="4509443"/>
              <a:ext cx="381960" cy="115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EE711C9-AE93-4038-9F10-D596DCB9EA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97298" y="4503323"/>
                <a:ext cx="3942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42D5CB35-92BD-4FD1-902D-198B2FB1134F}"/>
                  </a:ext>
                </a:extLst>
              </p14:cNvPr>
              <p14:cNvContentPartPr/>
              <p14:nvPr/>
            </p14:nvContentPartPr>
            <p14:xfrm>
              <a:off x="1695738" y="4782683"/>
              <a:ext cx="3345120" cy="795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42D5CB35-92BD-4FD1-902D-198B2FB113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89618" y="4776563"/>
                <a:ext cx="335736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A39C3CE6-49C6-412C-B65D-0453217215E8}"/>
                  </a:ext>
                </a:extLst>
              </p14:cNvPr>
              <p14:cNvContentPartPr/>
              <p14:nvPr/>
            </p14:nvContentPartPr>
            <p14:xfrm>
              <a:off x="5417058" y="4623563"/>
              <a:ext cx="1146960" cy="2793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A39C3CE6-49C6-412C-B65D-0453217215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10938" y="4617443"/>
                <a:ext cx="1159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2F9C3E51-1720-427B-98B2-2D9ABB116CB4}"/>
                  </a:ext>
                </a:extLst>
              </p14:cNvPr>
              <p14:cNvContentPartPr/>
              <p14:nvPr/>
            </p14:nvContentPartPr>
            <p14:xfrm>
              <a:off x="6808458" y="4673963"/>
              <a:ext cx="1261080" cy="17136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2F9C3E51-1720-427B-98B2-2D9ABB116C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02338" y="4667843"/>
                <a:ext cx="1273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E6976F23-4FB9-4F21-9B77-EB510F9E0FAC}"/>
                  </a:ext>
                </a:extLst>
              </p14:cNvPr>
              <p14:cNvContentPartPr/>
              <p14:nvPr/>
            </p14:nvContentPartPr>
            <p14:xfrm>
              <a:off x="5203578" y="4945403"/>
              <a:ext cx="1000440" cy="24984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E6976F23-4FB9-4F21-9B77-EB510F9E0F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97458" y="4939283"/>
                <a:ext cx="1012680" cy="2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21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to other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63272" cy="4937760"/>
          </a:xfrm>
        </p:spPr>
        <p:txBody>
          <a:bodyPr/>
          <a:lstStyle/>
          <a:p>
            <a:r>
              <a:rPr lang="en-US" altLang="zh-CN" dirty="0"/>
              <a:t>Pattern recognition vs. machine learning</a:t>
            </a:r>
          </a:p>
          <a:p>
            <a:pPr lvl="1"/>
            <a:r>
              <a:rPr lang="en-US" altLang="zh-CN" dirty="0"/>
              <a:t>Machine learning plays important roles in pattern recognition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However, pattern recognition has more “systematic” properties such as data acquisition, feature extraction, …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main difference is ‘data’ or “feature”</a:t>
            </a:r>
          </a:p>
          <a:p>
            <a:pPr lvl="2"/>
            <a:r>
              <a:rPr lang="en-US" altLang="zh-CN" dirty="0"/>
              <a:t>In deep learning, the boundary between them is not so clear</a:t>
            </a:r>
          </a:p>
          <a:p>
            <a:pPr lvl="2"/>
            <a:r>
              <a:rPr lang="en-US" altLang="zh-CN" dirty="0"/>
              <a:t>End-to-end models,…. Input: raw data, output: the prediction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EBDF792-B4B8-499B-9C32-6880CCB8AA30}"/>
                  </a:ext>
                </a:extLst>
              </p14:cNvPr>
              <p14:cNvContentPartPr/>
              <p14:nvPr/>
            </p14:nvContentPartPr>
            <p14:xfrm>
              <a:off x="5966058" y="2861723"/>
              <a:ext cx="1182240" cy="298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EBDF792-B4B8-499B-9C32-6880CCB8AA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9938" y="2855603"/>
                <a:ext cx="11944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A1F7044-577C-4971-AB80-0388F7F94DF8}"/>
                  </a:ext>
                </a:extLst>
              </p14:cNvPr>
              <p14:cNvContentPartPr/>
              <p14:nvPr/>
            </p14:nvContentPartPr>
            <p14:xfrm>
              <a:off x="2483418" y="3306683"/>
              <a:ext cx="930960" cy="198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A1F7044-577C-4971-AB80-0388F7F94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7298" y="3300563"/>
                <a:ext cx="9432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5210F1E-15DC-4FE4-A0DB-3F82B9FDA8CF}"/>
                  </a:ext>
                </a:extLst>
              </p14:cNvPr>
              <p14:cNvContentPartPr/>
              <p14:nvPr/>
            </p14:nvContentPartPr>
            <p14:xfrm>
              <a:off x="4436778" y="3277883"/>
              <a:ext cx="1385640" cy="334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5210F1E-15DC-4FE4-A0DB-3F82B9FDA8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0658" y="3271763"/>
                <a:ext cx="1397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407B7AE-B127-4CAA-86BB-FD337A32A990}"/>
                  </a:ext>
                </a:extLst>
              </p14:cNvPr>
              <p14:cNvContentPartPr/>
              <p14:nvPr/>
            </p14:nvContentPartPr>
            <p14:xfrm>
              <a:off x="1161498" y="2089523"/>
              <a:ext cx="1787040" cy="324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407B7AE-B127-4CAA-86BB-FD337A32A9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5378" y="2083403"/>
                <a:ext cx="17992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2C02E11-7320-472D-A40B-A4F7C60D168F}"/>
                  </a:ext>
                </a:extLst>
              </p14:cNvPr>
              <p14:cNvContentPartPr/>
              <p14:nvPr/>
            </p14:nvContentPartPr>
            <p14:xfrm>
              <a:off x="1632018" y="5349323"/>
              <a:ext cx="577800" cy="1404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2C02E11-7320-472D-A40B-A4F7C60D16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5898" y="5343203"/>
                <a:ext cx="590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329C7D7F-6D91-46C2-A007-F39BC5C604D7}"/>
                  </a:ext>
                </a:extLst>
              </p14:cNvPr>
              <p14:cNvContentPartPr/>
              <p14:nvPr/>
            </p14:nvContentPartPr>
            <p14:xfrm>
              <a:off x="817698" y="5238083"/>
              <a:ext cx="471600" cy="2725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329C7D7F-6D91-46C2-A007-F39BC5C604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578" y="5231963"/>
                <a:ext cx="4838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9BE06858-DB6A-4F1D-8761-6535328A7D5C}"/>
                  </a:ext>
                </a:extLst>
              </p14:cNvPr>
              <p14:cNvContentPartPr/>
              <p14:nvPr/>
            </p14:nvContentPartPr>
            <p14:xfrm>
              <a:off x="2387658" y="5259323"/>
              <a:ext cx="969480" cy="26532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9BE06858-DB6A-4F1D-8761-6535328A7D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1538" y="5253203"/>
                <a:ext cx="981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A871A3FC-07E6-4435-A186-139DAF114E00}"/>
                  </a:ext>
                </a:extLst>
              </p14:cNvPr>
              <p14:cNvContentPartPr/>
              <p14:nvPr/>
            </p14:nvContentPartPr>
            <p14:xfrm>
              <a:off x="2384778" y="6031163"/>
              <a:ext cx="1069200" cy="19260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A871A3FC-07E6-4435-A186-139DAF114E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8658" y="6025043"/>
                <a:ext cx="1081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7A7ED066-B128-4E6B-87C5-2B5DB1F13BBC}"/>
                  </a:ext>
                </a:extLst>
              </p14:cNvPr>
              <p14:cNvContentPartPr/>
              <p14:nvPr/>
            </p14:nvContentPartPr>
            <p14:xfrm>
              <a:off x="3606618" y="6059603"/>
              <a:ext cx="149760" cy="19332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7A7ED066-B128-4E6B-87C5-2B5DB1F13B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00498" y="6053483"/>
                <a:ext cx="162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16382A8C-1600-4CD6-B863-D42F7B35C26D}"/>
                  </a:ext>
                </a:extLst>
              </p14:cNvPr>
              <p14:cNvContentPartPr/>
              <p14:nvPr/>
            </p14:nvContentPartPr>
            <p14:xfrm>
              <a:off x="4139778" y="6036563"/>
              <a:ext cx="647640" cy="17496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16382A8C-1600-4CD6-B863-D42F7B35C26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33658" y="6030443"/>
                <a:ext cx="6598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3A26BD5E-A97E-4548-9617-BAA6DC58BAA7}"/>
                  </a:ext>
                </a:extLst>
              </p14:cNvPr>
              <p14:cNvContentPartPr/>
              <p14:nvPr/>
            </p14:nvContentPartPr>
            <p14:xfrm>
              <a:off x="5001258" y="5898683"/>
              <a:ext cx="938160" cy="52560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3A26BD5E-A97E-4548-9617-BAA6DC58BA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95138" y="5892563"/>
                <a:ext cx="9504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80150E33-EB84-4E8C-8EE8-BD1AF9A38122}"/>
                  </a:ext>
                </a:extLst>
              </p14:cNvPr>
              <p14:cNvContentPartPr/>
              <p14:nvPr/>
            </p14:nvContentPartPr>
            <p14:xfrm>
              <a:off x="1090218" y="5698523"/>
              <a:ext cx="1103040" cy="73584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80150E33-EB84-4E8C-8EE8-BD1AF9A381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4098" y="5692403"/>
                <a:ext cx="1115280" cy="74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3B91230F-2B98-4D96-ABEA-F2A8D305BF98}"/>
                  </a:ext>
                </a:extLst>
              </p14:cNvPr>
              <p14:cNvContentPartPr/>
              <p14:nvPr/>
            </p14:nvContentPartPr>
            <p14:xfrm>
              <a:off x="6107898" y="5099843"/>
              <a:ext cx="934560" cy="86508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3B91230F-2B98-4D96-ABEA-F2A8D305BF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01778" y="5093723"/>
                <a:ext cx="946800" cy="87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37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to other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Pattern recognition vs. computer vision</a:t>
            </a:r>
          </a:p>
          <a:p>
            <a:pPr lvl="1"/>
            <a:r>
              <a:rPr lang="en-US" altLang="zh-CN" dirty="0"/>
              <a:t>There are many overlaps between PR and CV in both researches and applications</a:t>
            </a:r>
          </a:p>
          <a:p>
            <a:pPr lvl="2"/>
            <a:r>
              <a:rPr lang="en-US" altLang="zh-CN" dirty="0"/>
              <a:t>Recognition is also an important task in computer vision</a:t>
            </a:r>
          </a:p>
          <a:p>
            <a:pPr lvl="2"/>
            <a:r>
              <a:rPr lang="en-US" altLang="zh-CN" dirty="0"/>
              <a:t>The input of pattern recognition systems is mainly from visual information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Pattern recognition contains many tasks out of the scope of vision</a:t>
            </a:r>
          </a:p>
          <a:p>
            <a:pPr lvl="2"/>
            <a:r>
              <a:rPr lang="en-US" altLang="zh-CN" dirty="0"/>
              <a:t>Audio, text, radar,…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Computer vision also has some tasks unrelated to recognition</a:t>
            </a:r>
          </a:p>
          <a:p>
            <a:pPr lvl="2"/>
            <a:r>
              <a:rPr lang="en-US" altLang="zh-CN" dirty="0"/>
              <a:t>Image super-resolution,  3D reconstruction, …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D94FED5-EFC9-4CB3-AC8F-F5A36072F6DA}"/>
                  </a:ext>
                </a:extLst>
              </p14:cNvPr>
              <p14:cNvContentPartPr/>
              <p14:nvPr/>
            </p14:nvContentPartPr>
            <p14:xfrm>
              <a:off x="2977338" y="1602443"/>
              <a:ext cx="2831760" cy="5479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D94FED5-EFC9-4CB3-AC8F-F5A36072F6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1218" y="1596323"/>
                <a:ext cx="284400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C6349AE9-119B-457B-9CEE-6EC59BF53737}"/>
                  </a:ext>
                </a:extLst>
              </p14:cNvPr>
              <p14:cNvContentPartPr/>
              <p14:nvPr/>
            </p14:nvContentPartPr>
            <p14:xfrm>
              <a:off x="1805898" y="2607203"/>
              <a:ext cx="5119560" cy="882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C6349AE9-119B-457B-9CEE-6EC59BF537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778" y="2601083"/>
                <a:ext cx="51318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29F06318-9A4C-4A45-9281-C5DA0EC8B082}"/>
                  </a:ext>
                </a:extLst>
              </p14:cNvPr>
              <p14:cNvContentPartPr/>
              <p14:nvPr/>
            </p14:nvContentPartPr>
            <p14:xfrm>
              <a:off x="1488018" y="2936243"/>
              <a:ext cx="6423840" cy="60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29F06318-9A4C-4A45-9281-C5DA0EC8B0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1898" y="2930123"/>
                <a:ext cx="64360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B75E0CD-DDB4-486F-ACFF-F03704E935A8}"/>
                  </a:ext>
                </a:extLst>
              </p14:cNvPr>
              <p14:cNvContentPartPr/>
              <p14:nvPr/>
            </p14:nvContentPartPr>
            <p14:xfrm>
              <a:off x="1391898" y="3269243"/>
              <a:ext cx="1311120" cy="972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B75E0CD-DDB4-486F-ACFF-F03704E935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5778" y="3263123"/>
                <a:ext cx="13233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04D99623-06D5-46EC-A911-D9508D1DA00D}"/>
                  </a:ext>
                </a:extLst>
              </p14:cNvPr>
              <p14:cNvContentPartPr/>
              <p14:nvPr/>
            </p14:nvContentPartPr>
            <p14:xfrm>
              <a:off x="1300818" y="4602323"/>
              <a:ext cx="1985400" cy="961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04D99623-06D5-46EC-A911-D9508D1DA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4698" y="4596203"/>
                <a:ext cx="19976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F461D930-ECE0-4119-BF0E-9DA76D039433}"/>
                  </a:ext>
                </a:extLst>
              </p14:cNvPr>
              <p14:cNvContentPartPr/>
              <p14:nvPr/>
            </p14:nvContentPartPr>
            <p14:xfrm>
              <a:off x="1330338" y="5713643"/>
              <a:ext cx="4217400" cy="806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F461D930-ECE0-4119-BF0E-9DA76D0394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4218" y="5707523"/>
                <a:ext cx="4229640" cy="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52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Image super-resolution and 3-D reconstruction</a:t>
            </a:r>
            <a:endParaRPr lang="zh-CN" altLang="en-US" dirty="0"/>
          </a:p>
        </p:txBody>
      </p:sp>
      <p:pic>
        <p:nvPicPr>
          <p:cNvPr id="4" name="Picture 2" descr="http://upload.wikimedia.org/wikipedia/commons/e/ed/An_example_of_super_resolution_with_still_RAW_photo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3810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2445086"/>
            <a:ext cx="4104456" cy="26315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D5DF83A-6155-41EC-A43D-561C302F558C}"/>
                  </a:ext>
                </a:extLst>
              </p14:cNvPr>
              <p14:cNvContentPartPr/>
              <p14:nvPr/>
            </p14:nvContentPartPr>
            <p14:xfrm>
              <a:off x="1327458" y="5784923"/>
              <a:ext cx="72000" cy="2462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D5DF83A-6155-41EC-A43D-561C302F55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1338" y="5778803"/>
                <a:ext cx="842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80814CF-EFA5-492D-BCCF-8655B7269609}"/>
                  </a:ext>
                </a:extLst>
              </p14:cNvPr>
              <p14:cNvContentPartPr/>
              <p14:nvPr/>
            </p14:nvContentPartPr>
            <p14:xfrm>
              <a:off x="1450578" y="5882123"/>
              <a:ext cx="59400" cy="860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80814CF-EFA5-492D-BCCF-8655B72696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4458" y="5876003"/>
                <a:ext cx="716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FE40EE3-2BA7-47F6-856E-1DA491552ECB}"/>
                  </a:ext>
                </a:extLst>
              </p14:cNvPr>
              <p14:cNvContentPartPr/>
              <p14:nvPr/>
            </p14:nvContentPartPr>
            <p14:xfrm>
              <a:off x="1561458" y="5887163"/>
              <a:ext cx="146160" cy="90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FE40EE3-2BA7-47F6-856E-1DA491552E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5338" y="5881043"/>
                <a:ext cx="1584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B068D12-D971-44D7-BBE4-B53664514C04}"/>
                  </a:ext>
                </a:extLst>
              </p14:cNvPr>
              <p14:cNvContentPartPr/>
              <p14:nvPr/>
            </p14:nvContentPartPr>
            <p14:xfrm>
              <a:off x="1788978" y="5845763"/>
              <a:ext cx="374400" cy="1249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B068D12-D971-44D7-BBE4-B53664514C0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82858" y="5839643"/>
                <a:ext cx="3866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1293B649-D34E-4ED6-958B-01FDDFBDA6E0}"/>
                  </a:ext>
                </a:extLst>
              </p14:cNvPr>
              <p14:cNvContentPartPr/>
              <p14:nvPr/>
            </p14:nvContentPartPr>
            <p14:xfrm>
              <a:off x="3220698" y="5516003"/>
              <a:ext cx="173160" cy="3042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1293B649-D34E-4ED6-958B-01FDDFBDA6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14578" y="5509883"/>
                <a:ext cx="1854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D099501B-351F-484C-A8BE-FD33EF6F0482}"/>
                  </a:ext>
                </a:extLst>
              </p14:cNvPr>
              <p14:cNvContentPartPr/>
              <p14:nvPr/>
            </p14:nvContentPartPr>
            <p14:xfrm>
              <a:off x="3561258" y="6086243"/>
              <a:ext cx="87480" cy="504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D099501B-351F-484C-A8BE-FD33EF6F04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55138" y="6080123"/>
                <a:ext cx="997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06CE0A9-56AE-443B-9CEF-D309535FE6DD}"/>
                  </a:ext>
                </a:extLst>
              </p14:cNvPr>
              <p14:cNvContentPartPr/>
              <p14:nvPr/>
            </p14:nvContentPartPr>
            <p14:xfrm>
              <a:off x="4183698" y="6023243"/>
              <a:ext cx="5040" cy="104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06CE0A9-56AE-443B-9CEF-D309535FE6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77578" y="6017123"/>
                <a:ext cx="172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CB2FFA2-505F-4649-9C93-E71DE9EDE6FE}"/>
                  </a:ext>
                </a:extLst>
              </p14:cNvPr>
              <p14:cNvContentPartPr/>
              <p14:nvPr/>
            </p14:nvContentPartPr>
            <p14:xfrm>
              <a:off x="3697338" y="5966723"/>
              <a:ext cx="342000" cy="1364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CB2FFA2-505F-4649-9C93-E71DE9EDE6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91218" y="5960603"/>
                <a:ext cx="3542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5A1A31D7-3DB8-41D2-964C-D13A2EB30C25}"/>
                  </a:ext>
                </a:extLst>
              </p14:cNvPr>
              <p14:cNvContentPartPr/>
              <p14:nvPr/>
            </p14:nvContentPartPr>
            <p14:xfrm>
              <a:off x="3005058" y="5987243"/>
              <a:ext cx="405000" cy="2984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5A1A31D7-3DB8-41D2-964C-D13A2EB30C2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98938" y="5981123"/>
                <a:ext cx="417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2E273931-F15C-459B-88AF-7C0CC091FDCD}"/>
                  </a:ext>
                </a:extLst>
              </p14:cNvPr>
              <p14:cNvContentPartPr/>
              <p14:nvPr/>
            </p14:nvContentPartPr>
            <p14:xfrm>
              <a:off x="2741178" y="6154283"/>
              <a:ext cx="36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2E273931-F15C-459B-88AF-7C0CC091FD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35058" y="614816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3FA4BD04-CFF6-48B4-94A6-6CAA870F8450}"/>
                  </a:ext>
                </a:extLst>
              </p14:cNvPr>
              <p14:cNvContentPartPr/>
              <p14:nvPr/>
            </p14:nvContentPartPr>
            <p14:xfrm>
              <a:off x="1840098" y="6141323"/>
              <a:ext cx="697320" cy="2260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3FA4BD04-CFF6-48B4-94A6-6CAA870F845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33978" y="6135203"/>
                <a:ext cx="7095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259D61B-3DEA-4172-A735-E4677D3BE132}"/>
                  </a:ext>
                </a:extLst>
              </p14:cNvPr>
              <p14:cNvContentPartPr/>
              <p14:nvPr/>
            </p14:nvContentPartPr>
            <p14:xfrm>
              <a:off x="829218" y="1589843"/>
              <a:ext cx="2878920" cy="770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259D61B-3DEA-4172-A735-E4677D3BE13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3098" y="1583723"/>
                <a:ext cx="28911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A260936E-C525-4856-9B9B-75DF23A146B8}"/>
                  </a:ext>
                </a:extLst>
              </p14:cNvPr>
              <p14:cNvContentPartPr/>
              <p14:nvPr/>
            </p14:nvContentPartPr>
            <p14:xfrm>
              <a:off x="6004218" y="1797203"/>
              <a:ext cx="143640" cy="7833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A260936E-C525-4856-9B9B-75DF23A146B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98098" y="1791083"/>
                <a:ext cx="155880" cy="7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12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Depth estimation using deep                                     learning from single image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Learning Depth from Single                                         Monocular Images Using Deep                                     Convolutional Neural Fields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http://arxiv.org/abs/1502.07411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44" y="1199196"/>
            <a:ext cx="3096344" cy="51821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32040AB-6DFB-453A-9F96-D0A3456202E5}"/>
                  </a:ext>
                </a:extLst>
              </p14:cNvPr>
              <p14:cNvContentPartPr/>
              <p14:nvPr/>
            </p14:nvContentPartPr>
            <p14:xfrm>
              <a:off x="948738" y="1584443"/>
              <a:ext cx="1920960" cy="1072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32040AB-6DFB-453A-9F96-D0A345620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618" y="1578323"/>
                <a:ext cx="19332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64D2EA7-1CD6-436F-8E1D-60471BE5DFE1}"/>
                  </a:ext>
                </a:extLst>
              </p14:cNvPr>
              <p14:cNvContentPartPr/>
              <p14:nvPr/>
            </p14:nvContentPartPr>
            <p14:xfrm>
              <a:off x="5834298" y="1428923"/>
              <a:ext cx="625320" cy="3722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64D2EA7-1CD6-436F-8E1D-60471BE5DF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28178" y="1422803"/>
                <a:ext cx="6375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86467706-52E1-4711-8AAD-756AF9A926D4}"/>
                  </a:ext>
                </a:extLst>
              </p14:cNvPr>
              <p14:cNvContentPartPr/>
              <p14:nvPr/>
            </p14:nvContentPartPr>
            <p14:xfrm>
              <a:off x="8153778" y="1612883"/>
              <a:ext cx="63720" cy="6228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86467706-52E1-4711-8AAD-756AF9A926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47658" y="1606763"/>
                <a:ext cx="759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5ADF63C-EF49-423B-9642-20F91AAE5B5E}"/>
                  </a:ext>
                </a:extLst>
              </p14:cNvPr>
              <p14:cNvContentPartPr/>
              <p14:nvPr/>
            </p14:nvContentPartPr>
            <p14:xfrm>
              <a:off x="7857498" y="1661483"/>
              <a:ext cx="9000" cy="108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5ADF63C-EF49-423B-9642-20F91AAE5B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51378" y="1655363"/>
                <a:ext cx="212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37F4E344-1121-46E4-A740-1E953C3825BE}"/>
                  </a:ext>
                </a:extLst>
              </p14:cNvPr>
              <p14:cNvContentPartPr/>
              <p14:nvPr/>
            </p14:nvContentPartPr>
            <p14:xfrm>
              <a:off x="7733298" y="1410203"/>
              <a:ext cx="224280" cy="23112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37F4E344-1121-46E4-A740-1E953C3825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27178" y="1404083"/>
                <a:ext cx="23652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49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Pattern Recognition?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Pattern Recognition </a:t>
            </a:r>
            <a:r>
              <a:rPr lang="en-US" altLang="zh-CN" dirty="0"/>
              <a:t>is a field in machine learning</a:t>
            </a:r>
          </a:p>
          <a:p>
            <a:pPr lvl="1"/>
            <a:r>
              <a:rPr lang="en-US" altLang="zh-CN" dirty="0"/>
              <a:t>Pattern recognition (psychology), identification of faces, objects, words, melodies, etc.</a:t>
            </a:r>
          </a:p>
          <a:p>
            <a:pPr lvl="1"/>
            <a:r>
              <a:rPr lang="en-US" altLang="zh-CN" dirty="0"/>
              <a:t>http://en.wikipedia.org/wiki/Pattern_recognition_(disambiguation)</a:t>
            </a:r>
          </a:p>
          <a:p>
            <a:r>
              <a:rPr lang="en-US" altLang="zh-CN" dirty="0"/>
              <a:t>In machine learning, pattern recognition is the </a:t>
            </a:r>
            <a:r>
              <a:rPr lang="en-US" altLang="zh-CN" dirty="0">
                <a:solidFill>
                  <a:srgbClr val="FF0000"/>
                </a:solidFill>
              </a:rPr>
              <a:t>assignment</a:t>
            </a:r>
            <a:r>
              <a:rPr lang="en-US" altLang="zh-CN" dirty="0"/>
              <a:t> of a </a:t>
            </a:r>
            <a:r>
              <a:rPr lang="en-US" altLang="zh-CN" dirty="0">
                <a:solidFill>
                  <a:srgbClr val="FF0000"/>
                </a:solidFill>
              </a:rPr>
              <a:t>label</a:t>
            </a:r>
            <a:r>
              <a:rPr lang="en-US" altLang="zh-CN" dirty="0"/>
              <a:t> to a </a:t>
            </a:r>
            <a:r>
              <a:rPr lang="en-US" altLang="zh-CN" dirty="0">
                <a:solidFill>
                  <a:srgbClr val="FF0000"/>
                </a:solidFill>
              </a:rPr>
              <a:t>given input value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sz="2000" dirty="0">
                <a:hlinkClick r:id="rId2"/>
              </a:rPr>
              <a:t>http://en.wikipedia.org/wiki/Pattern_recognition</a:t>
            </a:r>
            <a:endParaRPr lang="en-US" altLang="zh-CN" sz="2000" dirty="0"/>
          </a:p>
          <a:p>
            <a:r>
              <a:rPr lang="en-US" altLang="zh-CN" dirty="0"/>
              <a:t>PRML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automatic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F0"/>
                </a:solidFill>
              </a:rPr>
              <a:t>discovery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FF0000"/>
                </a:solidFill>
              </a:rPr>
              <a:t>regularities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en-US" altLang="zh-CN" dirty="0"/>
              <a:t> … and with </a:t>
            </a:r>
            <a:r>
              <a:rPr lang="en-US" altLang="zh-CN" dirty="0">
                <a:solidFill>
                  <a:srgbClr val="FF0000"/>
                </a:solidFill>
              </a:rPr>
              <a:t>the use of these regularities </a:t>
            </a:r>
            <a:r>
              <a:rPr lang="en-US" altLang="zh-CN" dirty="0"/>
              <a:t>to take actions such as classifying the data into different categories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B500FE0-8C0E-4B40-BF57-3071632D18B4}"/>
                  </a:ext>
                </a:extLst>
              </p14:cNvPr>
              <p14:cNvContentPartPr/>
              <p14:nvPr/>
            </p14:nvContentPartPr>
            <p14:xfrm>
              <a:off x="5128338" y="1542683"/>
              <a:ext cx="2087640" cy="87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B500FE0-8C0E-4B40-BF57-3071632D18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2218" y="1536563"/>
                <a:ext cx="2099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1046BEF-335F-4325-9751-CA627ED9ED86}"/>
                  </a:ext>
                </a:extLst>
              </p14:cNvPr>
              <p14:cNvContentPartPr/>
              <p14:nvPr/>
            </p14:nvContentPartPr>
            <p14:xfrm>
              <a:off x="7032018" y="168524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1046BEF-335F-4325-9751-CA627ED9ED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5898" y="167912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90E78BB-EEE6-45CA-977C-DEFFAF94611A}"/>
                  </a:ext>
                </a:extLst>
              </p14:cNvPr>
              <p14:cNvContentPartPr/>
              <p14:nvPr/>
            </p14:nvContentPartPr>
            <p14:xfrm>
              <a:off x="6998538" y="2065763"/>
              <a:ext cx="1279800" cy="547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90E78BB-EEE6-45CA-977C-DEFFAF9461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2418" y="2059643"/>
                <a:ext cx="1292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F25FF78-125B-4F50-ADA5-A5CA4E64D394}"/>
                  </a:ext>
                </a:extLst>
              </p14:cNvPr>
              <p14:cNvContentPartPr/>
              <p14:nvPr/>
            </p14:nvContentPartPr>
            <p14:xfrm>
              <a:off x="1270218" y="2416043"/>
              <a:ext cx="678240" cy="1393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F25FF78-125B-4F50-ADA5-A5CA4E64D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4098" y="2409923"/>
                <a:ext cx="690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A506276-D073-41C8-A296-29849108131C}"/>
                  </a:ext>
                </a:extLst>
              </p14:cNvPr>
              <p14:cNvContentPartPr/>
              <p14:nvPr/>
            </p14:nvContentPartPr>
            <p14:xfrm>
              <a:off x="2289378" y="2373203"/>
              <a:ext cx="647640" cy="403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A506276-D073-41C8-A296-2984910813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83258" y="2367083"/>
                <a:ext cx="659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D1DD6B3-2629-46A5-8FE3-53D0A9D151E6}"/>
                  </a:ext>
                </a:extLst>
              </p14:cNvPr>
              <p14:cNvContentPartPr/>
              <p14:nvPr/>
            </p14:nvContentPartPr>
            <p14:xfrm>
              <a:off x="4433538" y="2851643"/>
              <a:ext cx="2153880" cy="709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D1DD6B3-2629-46A5-8FE3-53D0A9D151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27418" y="2845523"/>
                <a:ext cx="21661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9ED43434-E58D-4602-88AE-F0AF23A5D149}"/>
                  </a:ext>
                </a:extLst>
              </p14:cNvPr>
              <p14:cNvContentPartPr/>
              <p14:nvPr/>
            </p14:nvContentPartPr>
            <p14:xfrm>
              <a:off x="656778" y="3687923"/>
              <a:ext cx="124920" cy="129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9ED43434-E58D-4602-88AE-F0AF23A5D1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0658" y="3681803"/>
                <a:ext cx="1371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8A94DC88-0B9D-4368-8ACB-EDFBFDF93B5E}"/>
                  </a:ext>
                </a:extLst>
              </p14:cNvPr>
              <p14:cNvContentPartPr/>
              <p14:nvPr/>
            </p14:nvContentPartPr>
            <p14:xfrm>
              <a:off x="7257378" y="3800963"/>
              <a:ext cx="553680" cy="18612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8A94DC88-0B9D-4368-8ACB-EDFBFDF93B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51258" y="3794843"/>
                <a:ext cx="5659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CD3F474D-5C6F-43D5-B6A3-9658A34A6C7C}"/>
                  </a:ext>
                </a:extLst>
              </p14:cNvPr>
              <p14:cNvContentPartPr/>
              <p14:nvPr/>
            </p14:nvContentPartPr>
            <p14:xfrm>
              <a:off x="8555538" y="4032803"/>
              <a:ext cx="366840" cy="6696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CD3F474D-5C6F-43D5-B6A3-9658A34A6C7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49418" y="4026683"/>
                <a:ext cx="379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2905399F-394E-453F-BEE3-FDE6BE1E5AAE}"/>
                  </a:ext>
                </a:extLst>
              </p14:cNvPr>
              <p14:cNvContentPartPr/>
              <p14:nvPr/>
            </p14:nvContentPartPr>
            <p14:xfrm>
              <a:off x="7968378" y="3534563"/>
              <a:ext cx="966600" cy="46332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2905399F-394E-453F-BEE3-FDE6BE1E5AA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62258" y="3528448"/>
                <a:ext cx="978840" cy="475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5DEDCDC7-6D88-4DC7-B00A-A8423F296709}"/>
                  </a:ext>
                </a:extLst>
              </p14:cNvPr>
              <p14:cNvContentPartPr/>
              <p14:nvPr/>
            </p14:nvContentPartPr>
            <p14:xfrm>
              <a:off x="5588058" y="3727883"/>
              <a:ext cx="1355400" cy="36468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5DEDCDC7-6D88-4DC7-B00A-A8423F29670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81938" y="3721763"/>
                <a:ext cx="13676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9D379B28-6E1D-411E-959A-A03D700805C3}"/>
                  </a:ext>
                </a:extLst>
              </p14:cNvPr>
              <p14:cNvContentPartPr/>
              <p14:nvPr/>
            </p14:nvContentPartPr>
            <p14:xfrm>
              <a:off x="613938" y="4419803"/>
              <a:ext cx="1050480" cy="63252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9D379B28-6E1D-411E-959A-A03D700805C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7818" y="4413683"/>
                <a:ext cx="106272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38BCE55F-5779-4882-9988-CAC4B80217F0}"/>
                  </a:ext>
                </a:extLst>
              </p14:cNvPr>
              <p14:cNvContentPartPr/>
              <p14:nvPr/>
            </p14:nvContentPartPr>
            <p14:xfrm>
              <a:off x="2944218" y="4922363"/>
              <a:ext cx="360" cy="360"/>
            </p14:xfrm>
          </p:contentPart>
        </mc:Choice>
        <mc:Fallback xmlns=""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38BCE55F-5779-4882-9988-CAC4B80217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38098" y="491624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803DCCF2-5E96-46CD-83EA-8DB25DB2ABA8}"/>
                  </a:ext>
                </a:extLst>
              </p14:cNvPr>
              <p14:cNvContentPartPr/>
              <p14:nvPr/>
            </p14:nvContentPartPr>
            <p14:xfrm>
              <a:off x="3181098" y="4920923"/>
              <a:ext cx="360" cy="360"/>
            </p14:xfrm>
          </p:contentPart>
        </mc:Choice>
        <mc:Fallback xmlns=""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803DCCF2-5E96-46CD-83EA-8DB25DB2ABA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74978" y="491480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441B0F3F-2561-4C8C-A686-757BBA9A1F8B}"/>
                  </a:ext>
                </a:extLst>
              </p14:cNvPr>
              <p14:cNvContentPartPr/>
              <p14:nvPr/>
            </p14:nvContentPartPr>
            <p14:xfrm>
              <a:off x="7939938" y="304643"/>
              <a:ext cx="595800" cy="5176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441B0F3F-2561-4C8C-A686-757BBA9A1F8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31293" y="295643"/>
                <a:ext cx="613451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5DB02D39-4D2F-439E-A214-954FA54EF160}"/>
                  </a:ext>
                </a:extLst>
              </p14:cNvPr>
              <p14:cNvContentPartPr/>
              <p14:nvPr/>
            </p14:nvContentPartPr>
            <p14:xfrm>
              <a:off x="8074938" y="901523"/>
              <a:ext cx="394560" cy="40896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5DB02D39-4D2F-439E-A214-954FA54EF1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66298" y="892523"/>
                <a:ext cx="4122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69416FBF-944F-462D-97E9-0DBBE42B7C5A}"/>
                  </a:ext>
                </a:extLst>
              </p14:cNvPr>
              <p14:cNvContentPartPr/>
              <p14:nvPr/>
            </p14:nvContentPartPr>
            <p14:xfrm>
              <a:off x="5682738" y="257843"/>
              <a:ext cx="1921680" cy="47448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69416FBF-944F-462D-97E9-0DBBE42B7C5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674098" y="249203"/>
                <a:ext cx="19393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B6CDD77-E5F9-49DC-84FF-E0586D7D6E9D}"/>
                  </a:ext>
                </a:extLst>
              </p14:cNvPr>
              <p14:cNvContentPartPr/>
              <p14:nvPr/>
            </p14:nvContentPartPr>
            <p14:xfrm>
              <a:off x="5837538" y="919883"/>
              <a:ext cx="1919160" cy="40752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B6CDD77-E5F9-49DC-84FF-E0586D7D6E9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28896" y="911243"/>
                <a:ext cx="1936803" cy="4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367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Relations to other fields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Pattern recognition vs. multimedia</a:t>
            </a:r>
          </a:p>
          <a:p>
            <a:pPr lvl="1"/>
            <a:r>
              <a:rPr lang="en-US" altLang="zh-CN" dirty="0"/>
              <a:t>May both related to multimedia inputs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Multimedia puts more emphasis on the “systems”</a:t>
            </a:r>
          </a:p>
          <a:p>
            <a:pPr lvl="2"/>
            <a:r>
              <a:rPr lang="en-US" altLang="zh-CN" dirty="0"/>
              <a:t>Multimedia research does not over-emphasize the function of individual module and it pays more attention to the success of the whole system</a:t>
            </a:r>
          </a:p>
          <a:p>
            <a:pPr lvl="2"/>
            <a:r>
              <a:rPr lang="en-US" altLang="zh-CN" dirty="0"/>
              <a:t>Multimedia research focuses more on the complementary information of multimedia than pattern recognition research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534B934-8019-4120-84B2-CF80B38C4B4E}"/>
                  </a:ext>
                </a:extLst>
              </p14:cNvPr>
              <p14:cNvContentPartPr/>
              <p14:nvPr/>
            </p14:nvContentPartPr>
            <p14:xfrm>
              <a:off x="4044378" y="1629083"/>
              <a:ext cx="1351800" cy="392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534B934-8019-4120-84B2-CF80B38C4B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8258" y="1622963"/>
                <a:ext cx="13640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3502B8F0-4696-459E-A5DF-8652D51F528B}"/>
                  </a:ext>
                </a:extLst>
              </p14:cNvPr>
              <p14:cNvContentPartPr/>
              <p14:nvPr/>
            </p14:nvContentPartPr>
            <p14:xfrm>
              <a:off x="5880018" y="2867123"/>
              <a:ext cx="1137960" cy="1098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3502B8F0-4696-459E-A5DF-8652D51F52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3898" y="2861003"/>
                <a:ext cx="11502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EE7F7F3-2569-4759-B529-347F6F9790C8}"/>
                  </a:ext>
                </a:extLst>
              </p14:cNvPr>
              <p14:cNvContentPartPr/>
              <p14:nvPr/>
            </p14:nvContentPartPr>
            <p14:xfrm>
              <a:off x="3471978" y="4486763"/>
              <a:ext cx="1557360" cy="1141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EE7F7F3-2569-4759-B529-347F6F9790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5858" y="4480643"/>
                <a:ext cx="156960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32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Advanced reading materials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Advances in pattern recognition and related areas can be found by the following journal &amp; conference papers</a:t>
            </a:r>
          </a:p>
          <a:p>
            <a:pPr lvl="1"/>
            <a:r>
              <a:rPr lang="en-US" altLang="zh-CN" dirty="0"/>
              <a:t>Machine learning: JMLR, ICML, NIPS,…</a:t>
            </a:r>
          </a:p>
          <a:p>
            <a:pPr lvl="1"/>
            <a:r>
              <a:rPr lang="en-US" altLang="zh-CN" dirty="0"/>
              <a:t>Computer Vision: TPAMI, IJCV, CVPR, ICCV, ECCV, …</a:t>
            </a:r>
          </a:p>
          <a:p>
            <a:pPr lvl="1"/>
            <a:r>
              <a:rPr lang="en-US" altLang="zh-CN" dirty="0"/>
              <a:t>Multimedia: ACM Multimedia, TMM, …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Useful resources:</a:t>
            </a:r>
          </a:p>
          <a:p>
            <a:pPr lvl="1"/>
            <a:r>
              <a:rPr lang="en-US" altLang="zh-CN" dirty="0"/>
              <a:t>Computer vision, image processing: </a:t>
            </a:r>
            <a:r>
              <a:rPr lang="en-US" altLang="zh-CN" dirty="0" err="1"/>
              <a:t>OpenCV</a:t>
            </a:r>
            <a:endParaRPr lang="en-US" altLang="zh-CN" dirty="0"/>
          </a:p>
          <a:p>
            <a:pPr lvl="1"/>
            <a:r>
              <a:rPr lang="en-US" altLang="zh-CN" dirty="0" err="1"/>
              <a:t>Matlab</a:t>
            </a:r>
            <a:r>
              <a:rPr lang="en-US" altLang="zh-CN" dirty="0"/>
              <a:t>: many toolboxes available</a:t>
            </a:r>
          </a:p>
          <a:p>
            <a:pPr lvl="1"/>
            <a:r>
              <a:rPr lang="en-US" altLang="zh-CN" dirty="0"/>
              <a:t>Deep learning package:  </a:t>
            </a:r>
            <a:r>
              <a:rPr lang="en-US" altLang="zh-CN" dirty="0" err="1"/>
              <a:t>Pytorch</a:t>
            </a:r>
            <a:r>
              <a:rPr lang="en-US" altLang="zh-CN" dirty="0"/>
              <a:t>,  </a:t>
            </a:r>
            <a:r>
              <a:rPr lang="en-US" altLang="zh-CN" dirty="0" err="1"/>
              <a:t>Keras</a:t>
            </a:r>
            <a:r>
              <a:rPr lang="en-US" altLang="zh-CN" dirty="0"/>
              <a:t>, </a:t>
            </a:r>
            <a:r>
              <a:rPr lang="en-US" altLang="zh-CN" dirty="0" err="1"/>
              <a:t>MXNet</a:t>
            </a:r>
            <a:r>
              <a:rPr lang="en-US" altLang="zh-CN" dirty="0"/>
              <a:t>, …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1AA3B86-F379-4B5C-BF5E-7331361B8C29}"/>
                  </a:ext>
                </a:extLst>
              </p14:cNvPr>
              <p14:cNvContentPartPr/>
              <p14:nvPr/>
            </p14:nvContentPartPr>
            <p14:xfrm>
              <a:off x="3241218" y="2395883"/>
              <a:ext cx="2073960" cy="975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1AA3B86-F379-4B5C-BF5E-7331361B8C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098" y="2389763"/>
                <a:ext cx="2086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FFCC4BE-5F49-41B8-B903-3D53672FC25E}"/>
                  </a:ext>
                </a:extLst>
              </p14:cNvPr>
              <p14:cNvContentPartPr/>
              <p14:nvPr/>
            </p14:nvContentPartPr>
            <p14:xfrm>
              <a:off x="3496458" y="2899523"/>
              <a:ext cx="360" cy="68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FFCC4BE-5F49-41B8-B903-3D53672FC2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0338" y="2893403"/>
                <a:ext cx="12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CD7EF3F-D63C-4A18-A7AD-2F17DBA6CBB2}"/>
                  </a:ext>
                </a:extLst>
              </p14:cNvPr>
              <p14:cNvContentPartPr/>
              <p14:nvPr/>
            </p14:nvContentPartPr>
            <p14:xfrm>
              <a:off x="4609578" y="3281483"/>
              <a:ext cx="604440" cy="262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CD7EF3F-D63C-4A18-A7AD-2F17DBA6CB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3458" y="3275363"/>
                <a:ext cx="616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CDF99B00-A45E-473D-BB72-53DEAD7CB0CC}"/>
                  </a:ext>
                </a:extLst>
              </p14:cNvPr>
              <p14:cNvContentPartPr/>
              <p14:nvPr/>
            </p14:nvContentPartPr>
            <p14:xfrm>
              <a:off x="2742618" y="3318203"/>
              <a:ext cx="1544040" cy="169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CDF99B00-A45E-473D-BB72-53DEAD7CB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6498" y="3312083"/>
                <a:ext cx="1556280" cy="2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3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237C9-CE23-4C79-93CD-1CFB5BAE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CDFAD-EA56-4D4F-B81C-5010378E98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</a:p>
          <a:p>
            <a:endParaRPr lang="en-US" altLang="zh-CN" dirty="0"/>
          </a:p>
          <a:p>
            <a:r>
              <a:rPr lang="en-US" altLang="zh-CN" dirty="0"/>
              <a:t>Next week</a:t>
            </a:r>
          </a:p>
          <a:p>
            <a:pPr lvl="1"/>
            <a:r>
              <a:rPr lang="en-US" altLang="zh-CN" dirty="0"/>
              <a:t>We will introduce some mathematics involved in AI and pattern recognition.</a:t>
            </a:r>
          </a:p>
          <a:p>
            <a:pPr lvl="1"/>
            <a:r>
              <a:rPr lang="en-US" altLang="zh-CN" dirty="0"/>
              <a:t>Linear algebra / matrix computation</a:t>
            </a:r>
          </a:p>
          <a:p>
            <a:pPr lvl="1"/>
            <a:r>
              <a:rPr lang="en-US" altLang="zh-CN" dirty="0"/>
              <a:t>Probability</a:t>
            </a:r>
          </a:p>
          <a:p>
            <a:pPr lvl="1"/>
            <a:r>
              <a:rPr lang="en-US" altLang="zh-CN" dirty="0"/>
              <a:t>Optimization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36856B5-5A08-4F0E-B171-D674EBADEAAE}"/>
                  </a:ext>
                </a:extLst>
              </p14:cNvPr>
              <p14:cNvContentPartPr/>
              <p14:nvPr/>
            </p14:nvContentPartPr>
            <p14:xfrm>
              <a:off x="-1187142" y="3754163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36856B5-5A08-4F0E-B171-D674EBADE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93262" y="374804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42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Features in Pattern Recognition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Input</a:t>
            </a:r>
            <a:r>
              <a:rPr lang="en-US" altLang="zh-CN" dirty="0"/>
              <a:t>:  data</a:t>
            </a:r>
          </a:p>
          <a:p>
            <a:pPr lvl="1"/>
            <a:r>
              <a:rPr lang="en-US" altLang="zh-CN" dirty="0"/>
              <a:t>Data, input value, …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Output</a:t>
            </a:r>
            <a:r>
              <a:rPr lang="en-US" altLang="zh-CN" dirty="0"/>
              <a:t>: Pattern</a:t>
            </a:r>
          </a:p>
          <a:p>
            <a:pPr lvl="1"/>
            <a:r>
              <a:rPr lang="en-US" altLang="zh-CN" dirty="0"/>
              <a:t>Faces, objects, words, melodies, (classification) label, categories, regularity, …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Covert</a:t>
            </a:r>
            <a:r>
              <a:rPr lang="en-US" altLang="zh-CN" dirty="0"/>
              <a:t> the input to output </a:t>
            </a:r>
          </a:p>
          <a:p>
            <a:pPr lvl="1"/>
            <a:r>
              <a:rPr lang="en-US" altLang="zh-CN" dirty="0"/>
              <a:t>Completed by computer systems (automatic, algorithm, assignment, …)</a:t>
            </a:r>
          </a:p>
          <a:p>
            <a:pPr lvl="1"/>
            <a:r>
              <a:rPr lang="en-US" altLang="zh-CN" dirty="0"/>
              <a:t>is usually a </a:t>
            </a:r>
            <a:r>
              <a:rPr lang="en-US" altLang="zh-CN" dirty="0">
                <a:solidFill>
                  <a:srgbClr val="FF0000"/>
                </a:solidFill>
              </a:rPr>
              <a:t>hard</a:t>
            </a:r>
            <a:r>
              <a:rPr lang="en-US" altLang="zh-CN" dirty="0"/>
              <a:t> but funny process (discovery)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E5FD8A3-A9C9-4C06-9E60-40D4DD46B88A}"/>
                  </a:ext>
                </a:extLst>
              </p14:cNvPr>
              <p14:cNvContentPartPr/>
              <p14:nvPr/>
            </p14:nvContentPartPr>
            <p14:xfrm>
              <a:off x="1816698" y="2030483"/>
              <a:ext cx="1171440" cy="65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E5FD8A3-A9C9-4C06-9E60-40D4DD46B8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578" y="2024363"/>
                <a:ext cx="11836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6CB42F6-B5DD-4A2E-9107-2D1071FA568A}"/>
                  </a:ext>
                </a:extLst>
              </p14:cNvPr>
              <p14:cNvContentPartPr/>
              <p14:nvPr/>
            </p14:nvContentPartPr>
            <p14:xfrm>
              <a:off x="6703338" y="1238843"/>
              <a:ext cx="10440" cy="496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6CB42F6-B5DD-4A2E-9107-2D1071FA56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7218" y="1232723"/>
                <a:ext cx="226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43A1D7A8-E0CD-44ED-A8A9-2142EB01EE63}"/>
                  </a:ext>
                </a:extLst>
              </p14:cNvPr>
              <p14:cNvContentPartPr/>
              <p14:nvPr/>
            </p14:nvContentPartPr>
            <p14:xfrm>
              <a:off x="7059378" y="1300043"/>
              <a:ext cx="1440" cy="374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43A1D7A8-E0CD-44ED-A8A9-2142EB01EE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3258" y="1293923"/>
                <a:ext cx="13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89079496-806E-4DC1-A362-E333B9DEAF98}"/>
                  </a:ext>
                </a:extLst>
              </p14:cNvPr>
              <p14:cNvContentPartPr/>
              <p14:nvPr/>
            </p14:nvContentPartPr>
            <p14:xfrm>
              <a:off x="7009338" y="1423163"/>
              <a:ext cx="24120" cy="784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89079496-806E-4DC1-A362-E333B9DEAF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3218" y="1417043"/>
                <a:ext cx="36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8B0BB4A-768A-4CF8-B33B-C8A35BDA7764}"/>
                  </a:ext>
                </a:extLst>
              </p14:cNvPr>
              <p14:cNvContentPartPr/>
              <p14:nvPr/>
            </p14:nvContentPartPr>
            <p14:xfrm>
              <a:off x="7423338" y="1336763"/>
              <a:ext cx="101160" cy="1591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8B0BB4A-768A-4CF8-B33B-C8A35BDA77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7218" y="1330643"/>
                <a:ext cx="1134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CFD1A4F-86E9-47CC-9104-81DCBB8638A4}"/>
                  </a:ext>
                </a:extLst>
              </p14:cNvPr>
              <p14:cNvContentPartPr/>
              <p14:nvPr/>
            </p14:nvContentPartPr>
            <p14:xfrm>
              <a:off x="7451058" y="1617563"/>
              <a:ext cx="21240" cy="450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CFD1A4F-86E9-47CC-9104-81DCBB8638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4938" y="1611443"/>
                <a:ext cx="334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DCC6324-ABD0-46E3-8711-1B63CF2CF5CB}"/>
                  </a:ext>
                </a:extLst>
              </p14:cNvPr>
              <p14:cNvContentPartPr/>
              <p14:nvPr/>
            </p14:nvContentPartPr>
            <p14:xfrm>
              <a:off x="7178538" y="1294643"/>
              <a:ext cx="110520" cy="1764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DCC6324-ABD0-46E3-8711-1B63CF2CF5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2418" y="1288523"/>
                <a:ext cx="1227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377AE49E-1347-469F-94B9-FE5134C75C64}"/>
                  </a:ext>
                </a:extLst>
              </p14:cNvPr>
              <p14:cNvContentPartPr/>
              <p14:nvPr/>
            </p14:nvContentPartPr>
            <p14:xfrm>
              <a:off x="6672378" y="1334243"/>
              <a:ext cx="190440" cy="1461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377AE49E-1347-469F-94B9-FE5134C75C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66258" y="1328123"/>
                <a:ext cx="2026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1E8F3006-98E9-418A-B7A3-6D6744BDEDC2}"/>
                  </a:ext>
                </a:extLst>
              </p14:cNvPr>
              <p14:cNvContentPartPr/>
              <p14:nvPr/>
            </p14:nvContentPartPr>
            <p14:xfrm>
              <a:off x="4164258" y="1243163"/>
              <a:ext cx="2373120" cy="39132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1E8F3006-98E9-418A-B7A3-6D6744BDED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8138" y="1237043"/>
                <a:ext cx="23853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26C02B38-4E86-41AC-874C-81FDFBF43426}"/>
                  </a:ext>
                </a:extLst>
              </p14:cNvPr>
              <p14:cNvContentPartPr/>
              <p14:nvPr/>
            </p14:nvContentPartPr>
            <p14:xfrm>
              <a:off x="5166138" y="2221283"/>
              <a:ext cx="529560" cy="2696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26C02B38-4E86-41AC-874C-81FDFBF434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60018" y="2215163"/>
                <a:ext cx="541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01C52264-9467-4475-A59F-F8507C49C6E0}"/>
                  </a:ext>
                </a:extLst>
              </p14:cNvPr>
              <p14:cNvContentPartPr/>
              <p14:nvPr/>
            </p14:nvContentPartPr>
            <p14:xfrm>
              <a:off x="2511498" y="4262843"/>
              <a:ext cx="5400" cy="3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01C52264-9467-4475-A59F-F8507C49C6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5378" y="4256723"/>
                <a:ext cx="17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49CBD415-4421-4C7D-812F-83F25CAC3D96}"/>
                  </a:ext>
                </a:extLst>
              </p14:cNvPr>
              <p14:cNvContentPartPr/>
              <p14:nvPr/>
            </p14:nvContentPartPr>
            <p14:xfrm>
              <a:off x="3496458" y="4200563"/>
              <a:ext cx="360" cy="36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49CBD415-4421-4C7D-812F-83F25CAC3D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90338" y="419444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C58758A6-07D3-46DC-A727-E70530B4A841}"/>
                  </a:ext>
                </a:extLst>
              </p14:cNvPr>
              <p14:cNvContentPartPr/>
              <p14:nvPr/>
            </p14:nvContentPartPr>
            <p14:xfrm>
              <a:off x="4185858" y="4147643"/>
              <a:ext cx="360" cy="36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C58758A6-07D3-46DC-A727-E70530B4A8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79738" y="414152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F340779B-DC08-4347-ABD9-0E07A32E833F}"/>
                  </a:ext>
                </a:extLst>
              </p14:cNvPr>
              <p14:cNvContentPartPr/>
              <p14:nvPr/>
            </p14:nvContentPartPr>
            <p14:xfrm>
              <a:off x="5264418" y="4670363"/>
              <a:ext cx="986040" cy="4392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F340779B-DC08-4347-ABD9-0E07A32E83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58298" y="4664243"/>
                <a:ext cx="998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D2D59388-D369-4DEF-858D-501B5B750640}"/>
                  </a:ext>
                </a:extLst>
              </p14:cNvPr>
              <p14:cNvContentPartPr/>
              <p14:nvPr/>
            </p14:nvContentPartPr>
            <p14:xfrm>
              <a:off x="1137738" y="5022083"/>
              <a:ext cx="1169280" cy="270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D2D59388-D369-4DEF-858D-501B5B7506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1618" y="5015963"/>
                <a:ext cx="11815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05755389-C6D4-4DFE-A283-049FD69776D7}"/>
                  </a:ext>
                </a:extLst>
              </p14:cNvPr>
              <p14:cNvContentPartPr/>
              <p14:nvPr/>
            </p14:nvContentPartPr>
            <p14:xfrm>
              <a:off x="1153938" y="5438603"/>
              <a:ext cx="11520" cy="540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05755389-C6D4-4DFE-A283-049FD69776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7818" y="5432483"/>
                <a:ext cx="237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FD45F1A2-2864-4DE3-BB26-995DD125DE81}"/>
                  </a:ext>
                </a:extLst>
              </p14:cNvPr>
              <p14:cNvContentPartPr/>
              <p14:nvPr/>
            </p14:nvContentPartPr>
            <p14:xfrm>
              <a:off x="737058" y="2151803"/>
              <a:ext cx="3981240" cy="53496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FD45F1A2-2864-4DE3-BB26-995DD125DE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0938" y="2145683"/>
                <a:ext cx="3993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876F96E3-FF51-4E1E-8BDF-0B66208684F7}"/>
                  </a:ext>
                </a:extLst>
              </p14:cNvPr>
              <p14:cNvContentPartPr/>
              <p14:nvPr/>
            </p14:nvContentPartPr>
            <p14:xfrm>
              <a:off x="5107458" y="2539163"/>
              <a:ext cx="547560" cy="2736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876F96E3-FF51-4E1E-8BDF-0B66208684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01338" y="2533043"/>
                <a:ext cx="559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9A964C26-EACD-4D50-9219-934B20A62759}"/>
                  </a:ext>
                </a:extLst>
              </p14:cNvPr>
              <p14:cNvContentPartPr/>
              <p14:nvPr/>
            </p14:nvContentPartPr>
            <p14:xfrm>
              <a:off x="1731738" y="1594163"/>
              <a:ext cx="668520" cy="14184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9A964C26-EACD-4D50-9219-934B20A627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25618" y="1588043"/>
                <a:ext cx="6807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43BE55A6-F574-4A43-B350-A598D81D342F}"/>
                  </a:ext>
                </a:extLst>
              </p14:cNvPr>
              <p14:cNvContentPartPr/>
              <p14:nvPr/>
            </p14:nvContentPartPr>
            <p14:xfrm>
              <a:off x="660378" y="1199243"/>
              <a:ext cx="929520" cy="54216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43BE55A6-F574-4A43-B350-A598D81D342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4258" y="1193123"/>
                <a:ext cx="9417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C22A39F2-7E00-410B-BCD9-622D5F5BE519}"/>
                  </a:ext>
                </a:extLst>
              </p14:cNvPr>
              <p14:cNvContentPartPr/>
              <p14:nvPr/>
            </p14:nvContentPartPr>
            <p14:xfrm>
              <a:off x="4242738" y="3462203"/>
              <a:ext cx="875160" cy="318960"/>
            </p14:xfrm>
          </p:contentPart>
        </mc:Choice>
        <mc:Fallback xmlns=""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C22A39F2-7E00-410B-BCD9-622D5F5BE5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36618" y="3456083"/>
                <a:ext cx="8874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2" name="墨迹 161">
                <a:extLst>
                  <a:ext uri="{FF2B5EF4-FFF2-40B4-BE49-F238E27FC236}">
                    <a16:creationId xmlns:a16="http://schemas.microsoft.com/office/drawing/2014/main" id="{7491ECB0-D72C-48B8-AFC9-81FFE11D2D2D}"/>
                  </a:ext>
                </a:extLst>
              </p14:cNvPr>
              <p14:cNvContentPartPr/>
              <p14:nvPr/>
            </p14:nvContentPartPr>
            <p14:xfrm>
              <a:off x="286698" y="3322163"/>
              <a:ext cx="3822120" cy="603360"/>
            </p14:xfrm>
          </p:contentPart>
        </mc:Choice>
        <mc:Fallback xmlns="">
          <p:pic>
            <p:nvPicPr>
              <p:cNvPr id="162" name="墨迹 161">
                <a:extLst>
                  <a:ext uri="{FF2B5EF4-FFF2-40B4-BE49-F238E27FC236}">
                    <a16:creationId xmlns:a16="http://schemas.microsoft.com/office/drawing/2014/main" id="{7491ECB0-D72C-48B8-AFC9-81FFE11D2D2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0578" y="3316043"/>
                <a:ext cx="383436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3BCFA8AB-BEF9-4A6C-9362-CE819D985483}"/>
                  </a:ext>
                </a:extLst>
              </p14:cNvPr>
              <p14:cNvContentPartPr/>
              <p14:nvPr/>
            </p14:nvContentPartPr>
            <p14:xfrm>
              <a:off x="6519018" y="4684043"/>
              <a:ext cx="1157040" cy="59760"/>
            </p14:xfrm>
          </p:contentPart>
        </mc:Choice>
        <mc:Fallback xmlns=""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3BCFA8AB-BEF9-4A6C-9362-CE819D9854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12898" y="4677923"/>
                <a:ext cx="1169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F09B5E4-C5E1-4BED-93F5-D38A6E26F32D}"/>
                  </a:ext>
                </a:extLst>
              </p14:cNvPr>
              <p14:cNvContentPartPr/>
              <p14:nvPr/>
            </p14:nvContentPartPr>
            <p14:xfrm>
              <a:off x="6332178" y="728363"/>
              <a:ext cx="9720" cy="3708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F09B5E4-C5E1-4BED-93F5-D38A6E26F3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23538" y="719363"/>
                <a:ext cx="273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0BAFE9C-882B-4B9A-B674-40878AE37034}"/>
                  </a:ext>
                </a:extLst>
              </p14:cNvPr>
              <p14:cNvContentPartPr/>
              <p14:nvPr/>
            </p14:nvContentPartPr>
            <p14:xfrm>
              <a:off x="4473858" y="1583723"/>
              <a:ext cx="655920" cy="190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0BAFE9C-882B-4B9A-B674-40878AE370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65218" y="1574723"/>
                <a:ext cx="673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5650ABF-EFCF-4F60-BFCF-998CDF57176F}"/>
                  </a:ext>
                </a:extLst>
              </p14:cNvPr>
              <p14:cNvContentPartPr/>
              <p14:nvPr/>
            </p14:nvContentPartPr>
            <p14:xfrm>
              <a:off x="5081538" y="2528003"/>
              <a:ext cx="558360" cy="417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5650ABF-EFCF-4F60-BFCF-998CDF57176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72538" y="2519363"/>
                <a:ext cx="576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A6319711-5A75-48AA-8750-C871A6668193}"/>
                  </a:ext>
                </a:extLst>
              </p14:cNvPr>
              <p14:cNvContentPartPr/>
              <p14:nvPr/>
            </p14:nvContentPartPr>
            <p14:xfrm>
              <a:off x="7388058" y="4401803"/>
              <a:ext cx="1617120" cy="76068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A6319711-5A75-48AA-8750-C871A666819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79418" y="4393159"/>
                <a:ext cx="1634760" cy="778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919AC52C-79DB-4F13-8738-B18A68CB64E1}"/>
                  </a:ext>
                </a:extLst>
              </p14:cNvPr>
              <p14:cNvContentPartPr/>
              <p14:nvPr/>
            </p14:nvContentPartPr>
            <p14:xfrm>
              <a:off x="661818" y="934283"/>
              <a:ext cx="1476720" cy="13968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919AC52C-79DB-4F13-8738-B18A68CB64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2818" y="925643"/>
                <a:ext cx="1494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DFE78A61-E0C0-4660-AFC8-2E8883C2E98A}"/>
                  </a:ext>
                </a:extLst>
              </p14:cNvPr>
              <p14:cNvContentPartPr/>
              <p14:nvPr/>
            </p14:nvContentPartPr>
            <p14:xfrm>
              <a:off x="1691058" y="1575083"/>
              <a:ext cx="774720" cy="11772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DFE78A61-E0C0-4660-AFC8-2E8883C2E9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82058" y="1566083"/>
                <a:ext cx="7923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70DD4CA0-EDD7-40FB-B71A-505857D314B1}"/>
                  </a:ext>
                </a:extLst>
              </p14:cNvPr>
              <p14:cNvContentPartPr/>
              <p14:nvPr/>
            </p14:nvContentPartPr>
            <p14:xfrm>
              <a:off x="2853858" y="203123"/>
              <a:ext cx="306000" cy="156240"/>
            </p14:xfrm>
          </p:contentPart>
        </mc:Choice>
        <mc:Fallback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70DD4CA0-EDD7-40FB-B71A-505857D314B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44858" y="194144"/>
                <a:ext cx="323640" cy="173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39423076-27C4-4139-8825-9A57DB0DE1A2}"/>
                  </a:ext>
                </a:extLst>
              </p14:cNvPr>
              <p14:cNvContentPartPr/>
              <p14:nvPr/>
            </p14:nvContentPartPr>
            <p14:xfrm>
              <a:off x="1840818" y="150203"/>
              <a:ext cx="620280" cy="259200"/>
            </p14:xfrm>
          </p:contentPart>
        </mc:Choice>
        <mc:Fallback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39423076-27C4-4139-8825-9A57DB0DE1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31818" y="141203"/>
                <a:ext cx="6379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271E1C51-0343-4AD4-86E7-CE8498F072ED}"/>
                  </a:ext>
                </a:extLst>
              </p14:cNvPr>
              <p14:cNvContentPartPr/>
              <p14:nvPr/>
            </p14:nvContentPartPr>
            <p14:xfrm>
              <a:off x="1143138" y="238763"/>
              <a:ext cx="521280" cy="148680"/>
            </p14:xfrm>
          </p:contentPart>
        </mc:Choice>
        <mc:Fallback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271E1C51-0343-4AD4-86E7-CE8498F072E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34138" y="230123"/>
                <a:ext cx="5389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EECAD512-CB42-43A3-B253-8BC9CA853688}"/>
                  </a:ext>
                </a:extLst>
              </p14:cNvPr>
              <p14:cNvContentPartPr/>
              <p14:nvPr/>
            </p14:nvContentPartPr>
            <p14:xfrm>
              <a:off x="1488378" y="577163"/>
              <a:ext cx="424800" cy="236160"/>
            </p14:xfrm>
          </p:contentPart>
        </mc:Choice>
        <mc:Fallback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EECAD512-CB42-43A3-B253-8BC9CA8536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79378" y="568163"/>
                <a:ext cx="4424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7B11C794-4DF3-4D22-BAD7-6D9EBAC9B4EF}"/>
                  </a:ext>
                </a:extLst>
              </p14:cNvPr>
              <p14:cNvContentPartPr/>
              <p14:nvPr/>
            </p14:nvContentPartPr>
            <p14:xfrm>
              <a:off x="1444818" y="466643"/>
              <a:ext cx="1141920" cy="34200"/>
            </p14:xfrm>
          </p:contentPart>
        </mc:Choice>
        <mc:Fallback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7B11C794-4DF3-4D22-BAD7-6D9EBAC9B4E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35821" y="458003"/>
                <a:ext cx="1159554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E21A1E6B-7A3E-47F6-B6AA-AAC9D7A23B8C}"/>
                  </a:ext>
                </a:extLst>
              </p14:cNvPr>
              <p14:cNvContentPartPr/>
              <p14:nvPr/>
            </p14:nvContentPartPr>
            <p14:xfrm>
              <a:off x="2036298" y="536123"/>
              <a:ext cx="1154520" cy="27288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E21A1E6B-7A3E-47F6-B6AA-AAC9D7A23B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27658" y="527494"/>
                <a:ext cx="1172160" cy="290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49EA2F43-0346-47CE-8716-24D5DFBC34A6}"/>
                  </a:ext>
                </a:extLst>
              </p14:cNvPr>
              <p14:cNvContentPartPr/>
              <p14:nvPr/>
            </p14:nvContentPartPr>
            <p14:xfrm>
              <a:off x="3458658" y="113483"/>
              <a:ext cx="1267200" cy="686160"/>
            </p14:xfrm>
          </p:contentPart>
        </mc:Choice>
        <mc:Fallback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49EA2F43-0346-47CE-8716-24D5DFBC34A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50018" y="104843"/>
                <a:ext cx="128484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200E4613-6914-4992-98D1-3A8A4710208D}"/>
                  </a:ext>
                </a:extLst>
              </p14:cNvPr>
              <p14:cNvContentPartPr/>
              <p14:nvPr/>
            </p14:nvContentPartPr>
            <p14:xfrm>
              <a:off x="4840338" y="468803"/>
              <a:ext cx="565560" cy="219240"/>
            </p14:xfrm>
          </p:contentPart>
        </mc:Choice>
        <mc:Fallback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200E4613-6914-4992-98D1-3A8A4710208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31698" y="460163"/>
                <a:ext cx="583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999F435C-545D-4F4C-9DE4-1D4F05F9CE3C}"/>
                  </a:ext>
                </a:extLst>
              </p14:cNvPr>
              <p14:cNvContentPartPr/>
              <p14:nvPr/>
            </p14:nvContentPartPr>
            <p14:xfrm>
              <a:off x="6200058" y="376643"/>
              <a:ext cx="134640" cy="12240"/>
            </p14:xfrm>
          </p:contentPart>
        </mc:Choice>
        <mc:Fallback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999F435C-545D-4F4C-9DE4-1D4F05F9CE3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91418" y="368003"/>
                <a:ext cx="1522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E2C15EFD-C079-4402-8625-510BA85B4864}"/>
                  </a:ext>
                </a:extLst>
              </p14:cNvPr>
              <p14:cNvContentPartPr/>
              <p14:nvPr/>
            </p14:nvContentPartPr>
            <p14:xfrm>
              <a:off x="6279978" y="483563"/>
              <a:ext cx="8280" cy="79920"/>
            </p14:xfrm>
          </p:contentPart>
        </mc:Choice>
        <mc:Fallback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E2C15EFD-C079-4402-8625-510BA85B486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70978" y="474923"/>
                <a:ext cx="2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AE34EC70-7AB0-4F4E-9F17-222F4D3EBB62}"/>
                  </a:ext>
                </a:extLst>
              </p14:cNvPr>
              <p14:cNvContentPartPr/>
              <p14:nvPr/>
            </p14:nvContentPartPr>
            <p14:xfrm>
              <a:off x="5652858" y="403283"/>
              <a:ext cx="220320" cy="223200"/>
            </p14:xfrm>
          </p:contentPart>
        </mc:Choice>
        <mc:Fallback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AE34EC70-7AB0-4F4E-9F17-222F4D3EBB6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44218" y="394643"/>
                <a:ext cx="2379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82CCBAC3-8BB4-4D56-B6B0-6ABDE9BF7B5D}"/>
                  </a:ext>
                </a:extLst>
              </p14:cNvPr>
              <p14:cNvContentPartPr/>
              <p14:nvPr/>
            </p14:nvContentPartPr>
            <p14:xfrm>
              <a:off x="5966778" y="389963"/>
              <a:ext cx="127440" cy="222120"/>
            </p14:xfrm>
          </p:contentPart>
        </mc:Choice>
        <mc:Fallback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82CCBAC3-8BB4-4D56-B6B0-6ABDE9BF7B5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57778" y="381323"/>
                <a:ext cx="145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4841B283-C8B0-44B8-AD9E-AAEE79E7A6A5}"/>
                  </a:ext>
                </a:extLst>
              </p14:cNvPr>
              <p14:cNvContentPartPr/>
              <p14:nvPr/>
            </p14:nvContentPartPr>
            <p14:xfrm>
              <a:off x="5785338" y="3053603"/>
              <a:ext cx="3180240" cy="1204200"/>
            </p14:xfrm>
          </p:contentPart>
        </mc:Choice>
        <mc:Fallback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4841B283-C8B0-44B8-AD9E-AAEE79E7A6A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76338" y="3044606"/>
                <a:ext cx="3197880" cy="12218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70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Autopilot:</a:t>
            </a:r>
          </a:p>
          <a:p>
            <a:pPr lvl="1"/>
            <a:r>
              <a:rPr lang="en-US" altLang="zh-CN" dirty="0"/>
              <a:t>Video resources: </a:t>
            </a:r>
            <a:r>
              <a:rPr lang="en-US" altLang="zh-CN" dirty="0">
                <a:hlinkClick r:id="rId2"/>
              </a:rPr>
              <a:t>https://www.tesla.cn/models</a:t>
            </a:r>
            <a:endParaRPr lang="en-US" altLang="zh-CN" dirty="0"/>
          </a:p>
          <a:p>
            <a:pPr lvl="1"/>
            <a:r>
              <a:rPr lang="en-US" altLang="zh-CN" dirty="0"/>
              <a:t> Homepage of Autopilot: </a:t>
            </a:r>
            <a:r>
              <a:rPr lang="en-US" altLang="zh-CN" dirty="0">
                <a:hlinkClick r:id="rId3"/>
              </a:rPr>
              <a:t>https://www.tesla.cn/autopilot?redirect=no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Input?</a:t>
            </a:r>
          </a:p>
          <a:p>
            <a:pPr lvl="1"/>
            <a:r>
              <a:rPr lang="en-US" altLang="zh-CN" dirty="0"/>
              <a:t>Output?</a:t>
            </a:r>
          </a:p>
          <a:p>
            <a:pPr lvl="1"/>
            <a:r>
              <a:rPr lang="en-US" altLang="zh-CN" dirty="0"/>
              <a:t>What are the difficulties?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3" y="2564904"/>
            <a:ext cx="4589145" cy="25831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6BD2BA60-B6F4-431A-8DA2-5AFD74DC48DD}"/>
                  </a:ext>
                </a:extLst>
              </p14:cNvPr>
              <p14:cNvContentPartPr/>
              <p14:nvPr/>
            </p14:nvContentPartPr>
            <p14:xfrm>
              <a:off x="1904538" y="2634923"/>
              <a:ext cx="113040" cy="1346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6BD2BA60-B6F4-431A-8DA2-5AFD74DC48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98418" y="2628803"/>
                <a:ext cx="125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8E8E94C0-D3CC-4491-A40C-B4E72D5F596A}"/>
                  </a:ext>
                </a:extLst>
              </p14:cNvPr>
              <p14:cNvContentPartPr/>
              <p14:nvPr/>
            </p14:nvContentPartPr>
            <p14:xfrm>
              <a:off x="1456338" y="2692163"/>
              <a:ext cx="401040" cy="1141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8E8E94C0-D3CC-4491-A40C-B4E72D5F59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0218" y="2686043"/>
                <a:ext cx="4132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5B3D7323-ACF9-41D9-B17A-F5D371DF65C5}"/>
                  </a:ext>
                </a:extLst>
              </p14:cNvPr>
              <p14:cNvContentPartPr/>
              <p14:nvPr/>
            </p14:nvContentPartPr>
            <p14:xfrm>
              <a:off x="2273178" y="2587763"/>
              <a:ext cx="1084320" cy="1666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5B3D7323-ACF9-41D9-B17A-F5D371DF65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67058" y="2581643"/>
                <a:ext cx="10965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945C7AEF-C1E4-47FF-B2DA-77CA97CD0C01}"/>
                  </a:ext>
                </a:extLst>
              </p14:cNvPr>
              <p14:cNvContentPartPr/>
              <p14:nvPr/>
            </p14:nvContentPartPr>
            <p14:xfrm>
              <a:off x="2616618" y="3633923"/>
              <a:ext cx="1080" cy="1512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945C7AEF-C1E4-47FF-B2DA-77CA97CD0C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10498" y="3627803"/>
                <a:ext cx="133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D550F7D5-8E61-46BA-936F-CFB1B92B484D}"/>
                  </a:ext>
                </a:extLst>
              </p14:cNvPr>
              <p14:cNvContentPartPr/>
              <p14:nvPr/>
            </p14:nvContentPartPr>
            <p14:xfrm>
              <a:off x="1528338" y="3548243"/>
              <a:ext cx="938520" cy="2340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D550F7D5-8E61-46BA-936F-CFB1B92B48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2218" y="3542123"/>
                <a:ext cx="950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640582F0-1DFD-4417-BDC5-476A60293A14}"/>
                  </a:ext>
                </a:extLst>
              </p14:cNvPr>
              <p14:cNvContentPartPr/>
              <p14:nvPr/>
            </p14:nvContentPartPr>
            <p14:xfrm>
              <a:off x="1491618" y="3304523"/>
              <a:ext cx="165240" cy="19512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640582F0-1DFD-4417-BDC5-476A60293A1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85498" y="3298403"/>
                <a:ext cx="1774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D65CEF0A-0183-41A6-A7E0-F9DA6E2C58D0}"/>
                  </a:ext>
                </a:extLst>
              </p14:cNvPr>
              <p14:cNvContentPartPr/>
              <p14:nvPr/>
            </p14:nvContentPartPr>
            <p14:xfrm>
              <a:off x="1414218" y="2982323"/>
              <a:ext cx="704880" cy="1742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D65CEF0A-0183-41A6-A7E0-F9DA6E2C58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08098" y="2976203"/>
                <a:ext cx="7171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0F7096D0-205E-49CB-9C58-D7C8C71C5559}"/>
                  </a:ext>
                </a:extLst>
              </p14:cNvPr>
              <p14:cNvContentPartPr/>
              <p14:nvPr/>
            </p14:nvContentPartPr>
            <p14:xfrm>
              <a:off x="2200098" y="2919323"/>
              <a:ext cx="979920" cy="23580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0F7096D0-205E-49CB-9C58-D7C8C71C555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193978" y="2913203"/>
                <a:ext cx="9921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8CCA33A5-CFB5-4EB0-BD15-257DC928D662}"/>
                  </a:ext>
                </a:extLst>
              </p14:cNvPr>
              <p14:cNvContentPartPr/>
              <p14:nvPr/>
            </p14:nvContentPartPr>
            <p14:xfrm>
              <a:off x="356898" y="2664443"/>
              <a:ext cx="858240" cy="32976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8CCA33A5-CFB5-4EB0-BD15-257DC928D66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0778" y="2658323"/>
                <a:ext cx="8704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33D75F35-9805-458A-A8D7-032DB1BAE07A}"/>
                  </a:ext>
                </a:extLst>
              </p14:cNvPr>
              <p14:cNvContentPartPr/>
              <p14:nvPr/>
            </p14:nvContentPartPr>
            <p14:xfrm>
              <a:off x="432858" y="3829763"/>
              <a:ext cx="3385440" cy="99396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33D75F35-9805-458A-A8D7-032DB1BAE07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26738" y="3823643"/>
                <a:ext cx="339768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0986AC69-A218-4437-8D4B-31004F1E5019}"/>
                  </a:ext>
                </a:extLst>
              </p14:cNvPr>
              <p14:cNvContentPartPr/>
              <p14:nvPr/>
            </p14:nvContentPartPr>
            <p14:xfrm>
              <a:off x="1553178" y="6150323"/>
              <a:ext cx="1800" cy="1224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0986AC69-A218-4437-8D4B-31004F1E501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47058" y="6144203"/>
                <a:ext cx="14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FBD3152E-2C87-47BF-837B-1F74D8D1A04A}"/>
                  </a:ext>
                </a:extLst>
              </p14:cNvPr>
              <p14:cNvContentPartPr/>
              <p14:nvPr/>
            </p14:nvContentPartPr>
            <p14:xfrm>
              <a:off x="1880418" y="5894723"/>
              <a:ext cx="1028880" cy="300600"/>
            </p14:xfrm>
          </p:contentPart>
        </mc:Choice>
        <mc:Fallback xmlns=""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FBD3152E-2C87-47BF-837B-1F74D8D1A04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74298" y="5888603"/>
                <a:ext cx="10411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BA0CA702-E919-4EEF-ADB7-678DB8EA1D82}"/>
                  </a:ext>
                </a:extLst>
              </p14:cNvPr>
              <p14:cNvContentPartPr/>
              <p14:nvPr/>
            </p14:nvContentPartPr>
            <p14:xfrm>
              <a:off x="966738" y="5869883"/>
              <a:ext cx="484200" cy="33264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BA0CA702-E919-4EEF-ADB7-678DB8EA1D8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60618" y="5863763"/>
                <a:ext cx="49644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4A8C76CB-92D7-4E25-8319-10B37B9082DE}"/>
                  </a:ext>
                </a:extLst>
              </p14:cNvPr>
              <p14:cNvContentPartPr/>
              <p14:nvPr/>
            </p14:nvContentPartPr>
            <p14:xfrm>
              <a:off x="3051858" y="5847203"/>
              <a:ext cx="392760" cy="25668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4A8C76CB-92D7-4E25-8319-10B37B9082D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45738" y="5841083"/>
                <a:ext cx="405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2A1E0621-80C6-4C8A-A6C0-5ED886174316}"/>
                  </a:ext>
                </a:extLst>
              </p14:cNvPr>
              <p14:cNvContentPartPr/>
              <p14:nvPr/>
            </p14:nvContentPartPr>
            <p14:xfrm>
              <a:off x="4815858" y="5793563"/>
              <a:ext cx="7920" cy="11880"/>
            </p14:xfrm>
          </p:contentPart>
        </mc:Choice>
        <mc:Fallback xmlns=""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2A1E0621-80C6-4C8A-A6C0-5ED88617431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09738" y="5787443"/>
                <a:ext cx="201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7F8235B6-89EF-4420-8AFB-086477966082}"/>
                  </a:ext>
                </a:extLst>
              </p14:cNvPr>
              <p14:cNvContentPartPr/>
              <p14:nvPr/>
            </p14:nvContentPartPr>
            <p14:xfrm>
              <a:off x="3592218" y="5887163"/>
              <a:ext cx="771480" cy="280800"/>
            </p14:xfrm>
          </p:contentPart>
        </mc:Choice>
        <mc:Fallback xmlns=""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7F8235B6-89EF-4420-8AFB-0864779660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86098" y="5881043"/>
                <a:ext cx="7837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BEF147C5-6516-45E0-A320-8685C74D06B4}"/>
                  </a:ext>
                </a:extLst>
              </p14:cNvPr>
              <p14:cNvContentPartPr/>
              <p14:nvPr/>
            </p14:nvContentPartPr>
            <p14:xfrm>
              <a:off x="4480698" y="6049883"/>
              <a:ext cx="383760" cy="13140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BEF147C5-6516-45E0-A320-8685C74D06B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74578" y="6043763"/>
                <a:ext cx="396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6BE7746E-2849-49DA-8CD0-C1E0880CFBFB}"/>
                  </a:ext>
                </a:extLst>
              </p14:cNvPr>
              <p14:cNvContentPartPr/>
              <p14:nvPr/>
            </p14:nvContentPartPr>
            <p14:xfrm>
              <a:off x="6080538" y="6055283"/>
              <a:ext cx="8280" cy="2052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6BE7746E-2849-49DA-8CD0-C1E0880CFBF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74418" y="6049163"/>
                <a:ext cx="205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1C506F85-DCAC-451B-890E-FA00E2D29664}"/>
                  </a:ext>
                </a:extLst>
              </p14:cNvPr>
              <p14:cNvContentPartPr/>
              <p14:nvPr/>
            </p14:nvContentPartPr>
            <p14:xfrm>
              <a:off x="5266578" y="5919563"/>
              <a:ext cx="691200" cy="282600"/>
            </p14:xfrm>
          </p:contentPart>
        </mc:Choice>
        <mc:Fallback xmlns=""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1C506F85-DCAC-451B-890E-FA00E2D2966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60458" y="5913443"/>
                <a:ext cx="70344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16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Kinect</a:t>
            </a:r>
          </a:p>
          <a:p>
            <a:pPr lvl="1"/>
            <a:r>
              <a:rPr lang="en-US" altLang="zh-CN" dirty="0"/>
              <a:t>Video sources: </a:t>
            </a:r>
            <a:r>
              <a:rPr lang="en-US" altLang="zh-CN" dirty="0">
                <a:hlinkClick r:id="rId2"/>
              </a:rPr>
              <a:t>http://v.youku.com/v_show/id_XMTgxNDk0ODc2.html</a:t>
            </a:r>
            <a:endParaRPr lang="en-US" altLang="zh-CN" dirty="0"/>
          </a:p>
          <a:p>
            <a:pPr lvl="1"/>
            <a:r>
              <a:rPr lang="en-US" altLang="zh-CN" dirty="0"/>
              <a:t>Kinect homepage: </a:t>
            </a:r>
            <a:r>
              <a:rPr lang="en-US" altLang="zh-CN" dirty="0">
                <a:hlinkClick r:id="rId3"/>
              </a:rPr>
              <a:t>https://dev.windows.com/zh-cn/kinect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Input?</a:t>
            </a:r>
          </a:p>
          <a:p>
            <a:pPr lvl="1"/>
            <a:r>
              <a:rPr lang="en-US" altLang="zh-CN" dirty="0"/>
              <a:t>Output?</a:t>
            </a:r>
          </a:p>
          <a:p>
            <a:pPr lvl="1"/>
            <a:r>
              <a:rPr lang="en-US" altLang="zh-CN" dirty="0"/>
              <a:t>What are the difficulties? </a:t>
            </a:r>
          </a:p>
          <a:p>
            <a:pPr lvl="1"/>
            <a:endParaRPr lang="zh-CN" altLang="en-US" dirty="0"/>
          </a:p>
        </p:txBody>
      </p:sp>
      <p:pic>
        <p:nvPicPr>
          <p:cNvPr id="4" name="内容占位符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5976" y="2996952"/>
            <a:ext cx="45339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Siri</a:t>
            </a:r>
          </a:p>
          <a:p>
            <a:pPr lvl="1"/>
            <a:r>
              <a:rPr lang="en-US" altLang="zh-CN" dirty="0"/>
              <a:t>Video resources: </a:t>
            </a:r>
            <a:r>
              <a:rPr lang="en-US" altLang="zh-CN" dirty="0">
                <a:hlinkClick r:id="rId2"/>
              </a:rPr>
              <a:t>http://v.youku.com/v_show/id_XMzM1Mjc1MTgw.html</a:t>
            </a:r>
            <a:endParaRPr lang="en-US" altLang="zh-CN" dirty="0"/>
          </a:p>
          <a:p>
            <a:pPr lvl="1"/>
            <a:r>
              <a:rPr lang="en-US" altLang="zh-CN" dirty="0"/>
              <a:t>Siri products homepage: </a:t>
            </a:r>
            <a:r>
              <a:rPr lang="en-US" altLang="zh-CN" dirty="0">
                <a:hlinkClick r:id="rId3"/>
              </a:rPr>
              <a:t>http://www.apple.com/cn/ios/siri/</a:t>
            </a:r>
            <a:r>
              <a:rPr lang="en-US" altLang="zh-CN" dirty="0"/>
              <a:t> 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Input?</a:t>
            </a:r>
          </a:p>
          <a:p>
            <a:pPr lvl="1"/>
            <a:r>
              <a:rPr lang="en-US" altLang="zh-CN" dirty="0"/>
              <a:t>Output?</a:t>
            </a:r>
          </a:p>
          <a:p>
            <a:pPr lvl="1"/>
            <a:r>
              <a:rPr lang="en-US" altLang="zh-CN" dirty="0"/>
              <a:t>What are the difficulties?</a:t>
            </a:r>
            <a:endParaRPr lang="zh-CN" altLang="en-US" dirty="0"/>
          </a:p>
        </p:txBody>
      </p:sp>
      <p:pic>
        <p:nvPicPr>
          <p:cNvPr id="4" name="内容占位符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7984" y="2996952"/>
            <a:ext cx="4392488" cy="27120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4F7A5DB-E640-46F2-9BD2-F6BBF855587E}"/>
                  </a:ext>
                </a:extLst>
              </p14:cNvPr>
              <p14:cNvContentPartPr/>
              <p14:nvPr/>
            </p14:nvContentPartPr>
            <p14:xfrm>
              <a:off x="776658" y="1627643"/>
              <a:ext cx="530640" cy="108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4F7A5DB-E640-46F2-9BD2-F6BBF85558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538" y="1621523"/>
                <a:ext cx="542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AE5E94B9-9668-48E6-B1E0-8653BE97707B}"/>
                  </a:ext>
                </a:extLst>
              </p14:cNvPr>
              <p14:cNvContentPartPr/>
              <p14:nvPr/>
            </p14:nvContentPartPr>
            <p14:xfrm>
              <a:off x="6571938" y="3971243"/>
              <a:ext cx="490320" cy="43128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AE5E94B9-9668-48E6-B1E0-8653BE9770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65818" y="3965123"/>
                <a:ext cx="5025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9E4DCA8B-2C0E-4A3D-BB7E-BEBC036B3FAC}"/>
                  </a:ext>
                </a:extLst>
              </p14:cNvPr>
              <p14:cNvContentPartPr/>
              <p14:nvPr/>
            </p14:nvContentPartPr>
            <p14:xfrm>
              <a:off x="1689978" y="2881883"/>
              <a:ext cx="1647720" cy="42012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9E4DCA8B-2C0E-4A3D-BB7E-BEBC036B3F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83858" y="2875763"/>
                <a:ext cx="16599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B5F8E4AD-0A05-45DD-A726-3323F0D39A2A}"/>
                  </a:ext>
                </a:extLst>
              </p14:cNvPr>
              <p14:cNvContentPartPr/>
              <p14:nvPr/>
            </p14:nvContentPartPr>
            <p14:xfrm>
              <a:off x="1510698" y="3374723"/>
              <a:ext cx="2620800" cy="48852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B5F8E4AD-0A05-45DD-A726-3323F0D39A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04578" y="3368603"/>
                <a:ext cx="26330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EB3D8777-A9C9-432E-910A-069C2FAF8EAD}"/>
                  </a:ext>
                </a:extLst>
              </p14:cNvPr>
              <p14:cNvContentPartPr/>
              <p14:nvPr/>
            </p14:nvContentPartPr>
            <p14:xfrm>
              <a:off x="50898" y="2973323"/>
              <a:ext cx="1322640" cy="90036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EB3D8777-A9C9-432E-910A-069C2FAF8E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778" y="2967203"/>
                <a:ext cx="133488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D0F00DC0-7A1C-49A0-9313-2376796065A2}"/>
                  </a:ext>
                </a:extLst>
              </p14:cNvPr>
              <p14:cNvContentPartPr/>
              <p14:nvPr/>
            </p14:nvContentPartPr>
            <p14:xfrm>
              <a:off x="387858" y="5484683"/>
              <a:ext cx="3907440" cy="84996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D0F00DC0-7A1C-49A0-9313-2376796065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1738" y="5478563"/>
                <a:ext cx="3919680" cy="8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74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data to pattern</a:t>
            </a:r>
            <a:endParaRPr lang="zh-CN" altLang="en-US" dirty="0"/>
          </a:p>
        </p:txBody>
      </p:sp>
      <p:graphicFrame>
        <p:nvGraphicFramePr>
          <p:cNvPr id="4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84389"/>
              </p:ext>
            </p:extLst>
          </p:nvPr>
        </p:nvGraphicFramePr>
        <p:xfrm>
          <a:off x="683568" y="1268760"/>
          <a:ext cx="7992888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4B4C6F9-D292-40FC-86A3-B9641E47955A}"/>
                  </a:ext>
                </a:extLst>
              </p14:cNvPr>
              <p14:cNvContentPartPr/>
              <p14:nvPr/>
            </p14:nvContentPartPr>
            <p14:xfrm>
              <a:off x="1101378" y="2098163"/>
              <a:ext cx="360" cy="28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4B4C6F9-D292-40FC-86A3-B9641E47955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5258" y="2092043"/>
                <a:ext cx="1260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B0B68F12-53DC-4FC8-9F90-967BD26377E9}"/>
                  </a:ext>
                </a:extLst>
              </p14:cNvPr>
              <p14:cNvContentPartPr/>
              <p14:nvPr/>
            </p14:nvContentPartPr>
            <p14:xfrm>
              <a:off x="3228978" y="1876763"/>
              <a:ext cx="1478520" cy="8928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B0B68F12-53DC-4FC8-9F90-967BD26377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22858" y="1870643"/>
                <a:ext cx="14907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048E01EE-35A4-4E61-906F-27B7EFDE94F1}"/>
                  </a:ext>
                </a:extLst>
              </p14:cNvPr>
              <p14:cNvContentPartPr/>
              <p14:nvPr/>
            </p14:nvContentPartPr>
            <p14:xfrm>
              <a:off x="2093178" y="1872803"/>
              <a:ext cx="902880" cy="612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048E01EE-35A4-4E61-906F-27B7EFDE94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7058" y="1866683"/>
                <a:ext cx="9151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0E5253A9-0C01-484D-B98C-64CEE9643D31}"/>
                  </a:ext>
                </a:extLst>
              </p14:cNvPr>
              <p14:cNvContentPartPr/>
              <p14:nvPr/>
            </p14:nvContentPartPr>
            <p14:xfrm>
              <a:off x="2070858" y="2822483"/>
              <a:ext cx="425520" cy="406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0E5253A9-0C01-484D-B98C-64CEE9643D3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64738" y="2816363"/>
                <a:ext cx="437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618FA816-DE35-4E90-83AF-F5E6E6565882}"/>
                  </a:ext>
                </a:extLst>
              </p14:cNvPr>
              <p14:cNvContentPartPr/>
              <p14:nvPr/>
            </p14:nvContentPartPr>
            <p14:xfrm>
              <a:off x="2876178" y="2875403"/>
              <a:ext cx="591840" cy="212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618FA816-DE35-4E90-83AF-F5E6E65658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0058" y="2869283"/>
                <a:ext cx="6040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B6A9211-7381-4C83-8B7C-D2C3D942AC5C}"/>
                  </a:ext>
                </a:extLst>
              </p14:cNvPr>
              <p14:cNvContentPartPr/>
              <p14:nvPr/>
            </p14:nvContentPartPr>
            <p14:xfrm>
              <a:off x="4012698" y="2833643"/>
              <a:ext cx="544320" cy="205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B6A9211-7381-4C83-8B7C-D2C3D942AC5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06578" y="2827523"/>
                <a:ext cx="556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AD1969A4-6697-4C2B-85DF-2F4FF6113DE2}"/>
                  </a:ext>
                </a:extLst>
              </p14:cNvPr>
              <p14:cNvContentPartPr/>
              <p14:nvPr/>
            </p14:nvContentPartPr>
            <p14:xfrm>
              <a:off x="5237058" y="2826083"/>
              <a:ext cx="463320" cy="450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AD1969A4-6697-4C2B-85DF-2F4FF6113D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30938" y="2819963"/>
                <a:ext cx="475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07BDA8CD-AAE5-428D-A466-095B5D646F03}"/>
                  </a:ext>
                </a:extLst>
              </p14:cNvPr>
              <p14:cNvContentPartPr/>
              <p14:nvPr/>
            </p14:nvContentPartPr>
            <p14:xfrm>
              <a:off x="6445218" y="2799083"/>
              <a:ext cx="727560" cy="2880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07BDA8CD-AAE5-428D-A466-095B5D646F0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39098" y="2792963"/>
                <a:ext cx="739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1F4C03C1-70C0-4525-86ED-E7A2EA2307F0}"/>
                  </a:ext>
                </a:extLst>
              </p14:cNvPr>
              <p14:cNvContentPartPr/>
              <p14:nvPr/>
            </p14:nvContentPartPr>
            <p14:xfrm>
              <a:off x="2023338" y="3278603"/>
              <a:ext cx="571320" cy="5364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1F4C03C1-70C0-4525-86ED-E7A2EA2307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17218" y="3272483"/>
                <a:ext cx="5835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7B855CCA-090A-47AF-BAE0-464C8DDAC360}"/>
                  </a:ext>
                </a:extLst>
              </p14:cNvPr>
              <p14:cNvContentPartPr/>
              <p14:nvPr/>
            </p14:nvContentPartPr>
            <p14:xfrm>
              <a:off x="2718498" y="3234323"/>
              <a:ext cx="36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7B855CCA-090A-47AF-BAE0-464C8DDAC36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12378" y="322820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FB75AD10-D0F6-45FB-9034-2EA31FFF6CF0}"/>
                  </a:ext>
                </a:extLst>
              </p14:cNvPr>
              <p14:cNvContentPartPr/>
              <p14:nvPr/>
            </p14:nvContentPartPr>
            <p14:xfrm>
              <a:off x="891498" y="4473443"/>
              <a:ext cx="660240" cy="4104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FB75AD10-D0F6-45FB-9034-2EA31FFF6CF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5378" y="4467323"/>
                <a:ext cx="672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3C33A7F3-39E8-4F4B-8CF8-1BEA30D1E086}"/>
                  </a:ext>
                </a:extLst>
              </p14:cNvPr>
              <p14:cNvContentPartPr/>
              <p14:nvPr/>
            </p14:nvContentPartPr>
            <p14:xfrm>
              <a:off x="2056818" y="4127843"/>
              <a:ext cx="18000" cy="360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3C33A7F3-39E8-4F4B-8CF8-1BEA30D1E08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50698" y="4121723"/>
                <a:ext cx="302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695F5D56-DF34-43D9-BA5C-9194627BC5A3}"/>
                  </a:ext>
                </a:extLst>
              </p14:cNvPr>
              <p14:cNvContentPartPr/>
              <p14:nvPr/>
            </p14:nvContentPartPr>
            <p14:xfrm>
              <a:off x="3174258" y="4073123"/>
              <a:ext cx="13320" cy="972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695F5D56-DF34-43D9-BA5C-9194627BC5A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68138" y="4067003"/>
                <a:ext cx="25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1FF02346-7F8D-4F15-BA78-92F51D3E6D3A}"/>
                  </a:ext>
                </a:extLst>
              </p14:cNvPr>
              <p14:cNvContentPartPr/>
              <p14:nvPr/>
            </p14:nvContentPartPr>
            <p14:xfrm>
              <a:off x="3837738" y="4075283"/>
              <a:ext cx="20160" cy="1188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1FF02346-7F8D-4F15-BA78-92F51D3E6D3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31618" y="4069163"/>
                <a:ext cx="324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C1A670B3-416C-4395-AC97-06B4EF818D9C}"/>
                  </a:ext>
                </a:extLst>
              </p14:cNvPr>
              <p14:cNvContentPartPr/>
              <p14:nvPr/>
            </p14:nvContentPartPr>
            <p14:xfrm>
              <a:off x="6375738" y="4061963"/>
              <a:ext cx="1973520" cy="619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C1A670B3-416C-4395-AC97-06B4EF818D9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69618" y="4055843"/>
                <a:ext cx="19857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EBDBBA54-29A1-4AD7-ADDF-B46E76119C67}"/>
                  </a:ext>
                </a:extLst>
              </p14:cNvPr>
              <p14:cNvContentPartPr/>
              <p14:nvPr/>
            </p14:nvContentPartPr>
            <p14:xfrm>
              <a:off x="2100738" y="4339523"/>
              <a:ext cx="2202120" cy="6192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EBDBBA54-29A1-4AD7-ADDF-B46E76119C6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94618" y="4333403"/>
                <a:ext cx="22143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4C3FF4E7-0EDE-4B4B-951F-78F1FE301747}"/>
                  </a:ext>
                </a:extLst>
              </p14:cNvPr>
              <p14:cNvContentPartPr/>
              <p14:nvPr/>
            </p14:nvContentPartPr>
            <p14:xfrm>
              <a:off x="4576818" y="4435283"/>
              <a:ext cx="1674000" cy="6192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4C3FF4E7-0EDE-4B4B-951F-78F1FE30174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70698" y="4429163"/>
                <a:ext cx="1686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E48A6321-FDFD-4AE0-97BB-58B149DF767E}"/>
                  </a:ext>
                </a:extLst>
              </p14:cNvPr>
              <p14:cNvContentPartPr/>
              <p14:nvPr/>
            </p14:nvContentPartPr>
            <p14:xfrm>
              <a:off x="6210858" y="4518083"/>
              <a:ext cx="360" cy="3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E48A6321-FDFD-4AE0-97BB-58B149DF767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04738" y="451196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9B803671-F619-4F78-BD6A-EA50B8E73BDD}"/>
                  </a:ext>
                </a:extLst>
              </p14:cNvPr>
              <p14:cNvContentPartPr/>
              <p14:nvPr/>
            </p14:nvContentPartPr>
            <p14:xfrm>
              <a:off x="818418" y="5676203"/>
              <a:ext cx="862200" cy="2952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9B803671-F619-4F78-BD6A-EA50B8E73BD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12298" y="5670083"/>
                <a:ext cx="874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68138C2-B3CE-4C25-B5A6-640B0B0254E1}"/>
                  </a:ext>
                </a:extLst>
              </p14:cNvPr>
              <p14:cNvContentPartPr/>
              <p14:nvPr/>
            </p14:nvContentPartPr>
            <p14:xfrm>
              <a:off x="2124858" y="5420243"/>
              <a:ext cx="1508040" cy="8028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68138C2-B3CE-4C25-B5A6-640B0B0254E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18738" y="5414123"/>
                <a:ext cx="1520280" cy="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30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gender recognition (feature)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Which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en-US" altLang="zh-CN" dirty="0"/>
              <a:t> are appropriate for gender recognition?</a:t>
            </a:r>
          </a:p>
          <a:p>
            <a:pPr lvl="1"/>
            <a:r>
              <a:rPr lang="en-US" altLang="zh-CN" dirty="0"/>
              <a:t>Appearance? </a:t>
            </a:r>
          </a:p>
          <a:p>
            <a:pPr lvl="1"/>
            <a:r>
              <a:rPr lang="en-US" altLang="zh-CN" dirty="0"/>
              <a:t>Throat knot</a:t>
            </a:r>
            <a:r>
              <a:rPr lang="zh-CN" altLang="en-US" dirty="0"/>
              <a:t>（喉结）？</a:t>
            </a:r>
            <a:endParaRPr lang="en-US" altLang="zh-CN" dirty="0"/>
          </a:p>
          <a:p>
            <a:pPr lvl="1"/>
            <a:r>
              <a:rPr lang="en-US" altLang="zh-CN" dirty="0"/>
              <a:t>Height? </a:t>
            </a:r>
          </a:p>
          <a:p>
            <a:pPr lvl="1"/>
            <a:r>
              <a:rPr lang="en-US" altLang="zh-CN" dirty="0"/>
              <a:t>Weight? </a:t>
            </a:r>
          </a:p>
          <a:p>
            <a:pPr lvl="1"/>
            <a:r>
              <a:rPr lang="en-US" altLang="zh-CN" dirty="0"/>
              <a:t>Voice? </a:t>
            </a:r>
          </a:p>
          <a:p>
            <a:pPr lvl="1"/>
            <a:r>
              <a:rPr lang="en-US" altLang="zh-CN" dirty="0"/>
              <a:t>Action? …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Feature</a:t>
            </a:r>
            <a:r>
              <a:rPr lang="en-US" altLang="zh-CN" dirty="0"/>
              <a:t>: the data we extracted (learned) from the raw input data</a:t>
            </a:r>
          </a:p>
          <a:p>
            <a:pPr lvl="1"/>
            <a:r>
              <a:rPr lang="en-US" altLang="zh-CN" dirty="0"/>
              <a:t>Why we need to select, extract or </a:t>
            </a:r>
            <a:r>
              <a:rPr lang="en-US" altLang="zh-CN" dirty="0">
                <a:solidFill>
                  <a:srgbClr val="FF0000"/>
                </a:solidFill>
              </a:rPr>
              <a:t>learn</a:t>
            </a:r>
            <a:r>
              <a:rPr lang="en-US" altLang="zh-CN" dirty="0"/>
              <a:t> features?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06ECDC3-FC68-4F13-9D39-D12A70B75DEC}"/>
                  </a:ext>
                </a:extLst>
              </p14:cNvPr>
              <p14:cNvContentPartPr/>
              <p14:nvPr/>
            </p14:nvContentPartPr>
            <p14:xfrm>
              <a:off x="3047178" y="1649243"/>
              <a:ext cx="1286640" cy="36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06ECDC3-FC68-4F13-9D39-D12A70B75D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1058" y="1643123"/>
                <a:ext cx="12988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AA7F4434-4857-4A07-91A0-601C37A58CC9}"/>
                  </a:ext>
                </a:extLst>
              </p14:cNvPr>
              <p14:cNvContentPartPr/>
              <p14:nvPr/>
            </p14:nvContentPartPr>
            <p14:xfrm>
              <a:off x="7065138" y="1125803"/>
              <a:ext cx="3600" cy="36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AA7F4434-4857-4A07-91A0-601C37A58C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9018" y="1119683"/>
                <a:ext cx="15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8ACC1AB3-8424-49E8-9950-3AF11276F337}"/>
                  </a:ext>
                </a:extLst>
              </p14:cNvPr>
              <p14:cNvContentPartPr/>
              <p14:nvPr/>
            </p14:nvContentPartPr>
            <p14:xfrm>
              <a:off x="6126618" y="320843"/>
              <a:ext cx="1820520" cy="738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8ACC1AB3-8424-49E8-9950-3AF11276F3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0498" y="314723"/>
                <a:ext cx="183276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0853D6F-C5A8-4E6D-AC41-7F70A5B638E8}"/>
                  </a:ext>
                </a:extLst>
              </p14:cNvPr>
              <p14:cNvContentPartPr/>
              <p14:nvPr/>
            </p14:nvContentPartPr>
            <p14:xfrm>
              <a:off x="2619138" y="1082603"/>
              <a:ext cx="10440" cy="39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0853D6F-C5A8-4E6D-AC41-7F70A5B638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3018" y="1076483"/>
                <a:ext cx="226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B7E5E06-5712-4AF9-9A1B-2983AB022A73}"/>
                  </a:ext>
                </a:extLst>
              </p14:cNvPr>
              <p14:cNvContentPartPr/>
              <p14:nvPr/>
            </p14:nvContentPartPr>
            <p14:xfrm>
              <a:off x="611418" y="1913483"/>
              <a:ext cx="113040" cy="22942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B7E5E06-5712-4AF9-9A1B-2983AB022A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5298" y="1907363"/>
                <a:ext cx="125280" cy="23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83457A13-77F6-432B-A84C-F27BA1DE7E55}"/>
                  </a:ext>
                </a:extLst>
              </p14:cNvPr>
              <p14:cNvContentPartPr/>
              <p14:nvPr/>
            </p14:nvContentPartPr>
            <p14:xfrm>
              <a:off x="3370458" y="1860923"/>
              <a:ext cx="185040" cy="1663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83457A13-77F6-432B-A84C-F27BA1DE7E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4338" y="1854803"/>
                <a:ext cx="197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70105B5-76B9-4503-B944-73AA83B7144D}"/>
                  </a:ext>
                </a:extLst>
              </p14:cNvPr>
              <p14:cNvContentPartPr/>
              <p14:nvPr/>
            </p14:nvContentPartPr>
            <p14:xfrm>
              <a:off x="4185138" y="2189603"/>
              <a:ext cx="272880" cy="1699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70105B5-76B9-4503-B944-73AA83B714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79018" y="2183483"/>
                <a:ext cx="2851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2BFE1D2-E5C2-485D-A362-4E658045CA3C}"/>
                  </a:ext>
                </a:extLst>
              </p14:cNvPr>
              <p14:cNvContentPartPr/>
              <p14:nvPr/>
            </p14:nvContentPartPr>
            <p14:xfrm>
              <a:off x="1155738" y="2872163"/>
              <a:ext cx="743760" cy="6768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2BFE1D2-E5C2-485D-A362-4E658045CA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9618" y="2866043"/>
                <a:ext cx="7560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5D7D733B-56AF-446C-828C-0FB8C9C26762}"/>
                  </a:ext>
                </a:extLst>
              </p14:cNvPr>
              <p14:cNvContentPartPr/>
              <p14:nvPr/>
            </p14:nvContentPartPr>
            <p14:xfrm>
              <a:off x="2191458" y="2661203"/>
              <a:ext cx="187560" cy="20988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5D7D733B-56AF-446C-828C-0FB8C9C267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5338" y="2655083"/>
                <a:ext cx="1998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17A1F94F-DDDB-4AFE-BA5F-E6BFCDF5161D}"/>
                  </a:ext>
                </a:extLst>
              </p14:cNvPr>
              <p14:cNvContentPartPr/>
              <p14:nvPr/>
            </p14:nvContentPartPr>
            <p14:xfrm>
              <a:off x="1184898" y="3295163"/>
              <a:ext cx="705960" cy="5472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17A1F94F-DDDB-4AFE-BA5F-E6BFCDF516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8778" y="3289043"/>
                <a:ext cx="7182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1C439E2A-5155-4B21-B586-DBE227C4F65D}"/>
                  </a:ext>
                </a:extLst>
              </p14:cNvPr>
              <p14:cNvContentPartPr/>
              <p14:nvPr/>
            </p14:nvContentPartPr>
            <p14:xfrm>
              <a:off x="2272818" y="3127763"/>
              <a:ext cx="95760" cy="1026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1C439E2A-5155-4B21-B586-DBE227C4F6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66698" y="3121643"/>
                <a:ext cx="10800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3E1952C-A58B-4EE0-B1CE-EFFC9F3AA967}"/>
                  </a:ext>
                </a:extLst>
              </p14:cNvPr>
              <p14:cNvContentPartPr/>
              <p14:nvPr/>
            </p14:nvContentPartPr>
            <p14:xfrm>
              <a:off x="1999218" y="3545723"/>
              <a:ext cx="113760" cy="10908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3E1952C-A58B-4EE0-B1CE-EFFC9F3AA9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3098" y="3539603"/>
                <a:ext cx="126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5DE762CB-A1F7-45D5-A381-9B14D207D55A}"/>
                  </a:ext>
                </a:extLst>
              </p14:cNvPr>
              <p14:cNvContentPartPr/>
              <p14:nvPr/>
            </p14:nvContentPartPr>
            <p14:xfrm>
              <a:off x="1161498" y="3739403"/>
              <a:ext cx="636840" cy="237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5DE762CB-A1F7-45D5-A381-9B14D207D5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5378" y="3733283"/>
                <a:ext cx="649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A55C0BCB-7A7E-4F47-BB12-0569AC56152B}"/>
                  </a:ext>
                </a:extLst>
              </p14:cNvPr>
              <p14:cNvContentPartPr/>
              <p14:nvPr/>
            </p14:nvContentPartPr>
            <p14:xfrm>
              <a:off x="1327098" y="4181483"/>
              <a:ext cx="681120" cy="5040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A55C0BCB-7A7E-4F47-BB12-0569AC5615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20978" y="4175363"/>
                <a:ext cx="6933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63EB7BDC-90BF-4089-A114-312DBE2164BA}"/>
                  </a:ext>
                </a:extLst>
              </p14:cNvPr>
              <p14:cNvContentPartPr/>
              <p14:nvPr/>
            </p14:nvContentPartPr>
            <p14:xfrm>
              <a:off x="2250138" y="3934523"/>
              <a:ext cx="120240" cy="10548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63EB7BDC-90BF-4089-A114-312DBE2164B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44018" y="3928403"/>
                <a:ext cx="132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2A9B0A88-FED8-4154-8FC8-ECD21D16A4A7}"/>
                  </a:ext>
                </a:extLst>
              </p14:cNvPr>
              <p14:cNvContentPartPr/>
              <p14:nvPr/>
            </p14:nvContentPartPr>
            <p14:xfrm>
              <a:off x="1071498" y="2021843"/>
              <a:ext cx="1507320" cy="9180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2A9B0A88-FED8-4154-8FC8-ECD21D16A4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65378" y="2015723"/>
                <a:ext cx="15195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08BA636E-302C-4070-B1E1-CC4E52BBCC2C}"/>
                  </a:ext>
                </a:extLst>
              </p14:cNvPr>
              <p14:cNvContentPartPr/>
              <p14:nvPr/>
            </p14:nvContentPartPr>
            <p14:xfrm>
              <a:off x="1214778" y="2519363"/>
              <a:ext cx="1686960" cy="6660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08BA636E-302C-4070-B1E1-CC4E52BBCC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8658" y="2513243"/>
                <a:ext cx="1699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C026684B-42C2-483F-9BA8-3819914C41BB}"/>
                  </a:ext>
                </a:extLst>
              </p14:cNvPr>
              <p14:cNvContentPartPr/>
              <p14:nvPr/>
            </p14:nvContentPartPr>
            <p14:xfrm>
              <a:off x="903378" y="4591523"/>
              <a:ext cx="523440" cy="5472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C026684B-42C2-483F-9BA8-3819914C41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7258" y="4585403"/>
                <a:ext cx="5356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CB5AEC71-0AD7-4116-8403-6DD6C7F59E72}"/>
                  </a:ext>
                </a:extLst>
              </p14:cNvPr>
              <p14:cNvContentPartPr/>
              <p14:nvPr/>
            </p14:nvContentPartPr>
            <p14:xfrm>
              <a:off x="2277858" y="4522043"/>
              <a:ext cx="1903680" cy="7380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CB5AEC71-0AD7-4116-8403-6DD6C7F59E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71738" y="4515923"/>
                <a:ext cx="19159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CBEF93D3-8AB9-4FB1-84F9-CB38D703A9BC}"/>
                  </a:ext>
                </a:extLst>
              </p14:cNvPr>
              <p14:cNvContentPartPr/>
              <p14:nvPr/>
            </p14:nvContentPartPr>
            <p14:xfrm>
              <a:off x="4133658" y="3531323"/>
              <a:ext cx="930240" cy="3045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CBEF93D3-8AB9-4FB1-84F9-CB38D703A9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7538" y="3525203"/>
                <a:ext cx="9424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8E7FBD60-276A-4184-AA8C-6FEDADB439F6}"/>
                  </a:ext>
                </a:extLst>
              </p14:cNvPr>
              <p14:cNvContentPartPr/>
              <p14:nvPr/>
            </p14:nvContentPartPr>
            <p14:xfrm>
              <a:off x="7557978" y="3459323"/>
              <a:ext cx="216360" cy="18792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8E7FBD60-276A-4184-AA8C-6FEDADB439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51858" y="3453203"/>
                <a:ext cx="2286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057FBEB3-4FE9-45A9-9D31-51DF04FC54EE}"/>
                  </a:ext>
                </a:extLst>
              </p14:cNvPr>
              <p14:cNvContentPartPr/>
              <p14:nvPr/>
            </p14:nvContentPartPr>
            <p14:xfrm>
              <a:off x="5319138" y="3387683"/>
              <a:ext cx="1908000" cy="40176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057FBEB3-4FE9-45A9-9D31-51DF04FC54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13018" y="3381563"/>
                <a:ext cx="19202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971E8E93-80B2-4176-B479-CC8C72525C77}"/>
                  </a:ext>
                </a:extLst>
              </p14:cNvPr>
              <p14:cNvContentPartPr/>
              <p14:nvPr/>
            </p14:nvContentPartPr>
            <p14:xfrm>
              <a:off x="7991778" y="3514763"/>
              <a:ext cx="319320" cy="10548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971E8E93-80B2-4176-B479-CC8C72525C7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85658" y="3508643"/>
                <a:ext cx="3315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15583B19-F203-422D-9124-C53CBA1E1BCA}"/>
                  </a:ext>
                </a:extLst>
              </p14:cNvPr>
              <p14:cNvContentPartPr/>
              <p14:nvPr/>
            </p14:nvContentPartPr>
            <p14:xfrm>
              <a:off x="8432418" y="3402443"/>
              <a:ext cx="487800" cy="21456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15583B19-F203-422D-9124-C53CBA1E1B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26298" y="3396323"/>
                <a:ext cx="500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02FB01F1-EC6F-4B7F-8278-AF1703F954DB}"/>
                  </a:ext>
                </a:extLst>
              </p14:cNvPr>
              <p14:cNvContentPartPr/>
              <p14:nvPr/>
            </p14:nvContentPartPr>
            <p14:xfrm>
              <a:off x="5071458" y="4088963"/>
              <a:ext cx="850680" cy="27900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02FB01F1-EC6F-4B7F-8278-AF1703F954D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65338" y="4082843"/>
                <a:ext cx="8629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C08DCBFB-3A20-4F98-8FA2-45265453027D}"/>
                  </a:ext>
                </a:extLst>
              </p14:cNvPr>
              <p14:cNvContentPartPr/>
              <p14:nvPr/>
            </p14:nvContentPartPr>
            <p14:xfrm>
              <a:off x="7630698" y="4100843"/>
              <a:ext cx="15480" cy="36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C08DCBFB-3A20-4F98-8FA2-4526545302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24578" y="4094723"/>
                <a:ext cx="27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B8204132-931B-49DA-B408-90E0AA5939FE}"/>
                  </a:ext>
                </a:extLst>
              </p14:cNvPr>
              <p14:cNvContentPartPr/>
              <p14:nvPr/>
            </p14:nvContentPartPr>
            <p14:xfrm>
              <a:off x="6219858" y="3974843"/>
              <a:ext cx="1312920" cy="18972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B8204132-931B-49DA-B408-90E0AA5939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13738" y="3968723"/>
                <a:ext cx="13251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8ADE4198-7D2E-4CA6-830A-6A26BC62376F}"/>
                  </a:ext>
                </a:extLst>
              </p14:cNvPr>
              <p14:cNvContentPartPr/>
              <p14:nvPr/>
            </p14:nvContentPartPr>
            <p14:xfrm>
              <a:off x="3123858" y="4738763"/>
              <a:ext cx="617760" cy="21564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8ADE4198-7D2E-4CA6-830A-6A26BC6237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17738" y="4732643"/>
                <a:ext cx="6300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72E17494-72C5-405C-8C55-A4D7498B1F90}"/>
                  </a:ext>
                </a:extLst>
              </p14:cNvPr>
              <p14:cNvContentPartPr/>
              <p14:nvPr/>
            </p14:nvContentPartPr>
            <p14:xfrm>
              <a:off x="5213658" y="4727603"/>
              <a:ext cx="221760" cy="261360"/>
            </p14:xfrm>
          </p:contentPart>
        </mc:Choice>
        <mc:Fallback xmlns=""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72E17494-72C5-405C-8C55-A4D7498B1F9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07538" y="4721483"/>
                <a:ext cx="2340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E83C1189-82C5-413C-B4EB-78CD61622DFC}"/>
                  </a:ext>
                </a:extLst>
              </p14:cNvPr>
              <p14:cNvContentPartPr/>
              <p14:nvPr/>
            </p14:nvContentPartPr>
            <p14:xfrm>
              <a:off x="4857258" y="4714283"/>
              <a:ext cx="272880" cy="18612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E83C1189-82C5-413C-B4EB-78CD61622DF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51138" y="4708163"/>
                <a:ext cx="2851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5" name="墨迹 144">
                <a:extLst>
                  <a:ext uri="{FF2B5EF4-FFF2-40B4-BE49-F238E27FC236}">
                    <a16:creationId xmlns:a16="http://schemas.microsoft.com/office/drawing/2014/main" id="{3248182D-871D-493F-B16F-8245B5F240BA}"/>
                  </a:ext>
                </a:extLst>
              </p14:cNvPr>
              <p14:cNvContentPartPr/>
              <p14:nvPr/>
            </p14:nvContentPartPr>
            <p14:xfrm>
              <a:off x="3954378" y="4742723"/>
              <a:ext cx="658800" cy="204840"/>
            </p14:xfrm>
          </p:contentPart>
        </mc:Choice>
        <mc:Fallback xmlns="">
          <p:pic>
            <p:nvPicPr>
              <p:cNvPr id="145" name="墨迹 144">
                <a:extLst>
                  <a:ext uri="{FF2B5EF4-FFF2-40B4-BE49-F238E27FC236}">
                    <a16:creationId xmlns:a16="http://schemas.microsoft.com/office/drawing/2014/main" id="{3248182D-871D-493F-B16F-8245B5F240B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48258" y="4736603"/>
                <a:ext cx="6710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C22EC906-85C3-4B3A-8F70-7C943A334B00}"/>
                  </a:ext>
                </a:extLst>
              </p14:cNvPr>
              <p14:cNvContentPartPr/>
              <p14:nvPr/>
            </p14:nvContentPartPr>
            <p14:xfrm>
              <a:off x="3111978" y="5031443"/>
              <a:ext cx="2419560" cy="39960"/>
            </p14:xfrm>
          </p:contentPart>
        </mc:Choice>
        <mc:Fallback xmlns=""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C22EC906-85C3-4B3A-8F70-7C943A334B0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05858" y="5025323"/>
                <a:ext cx="2431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31361CDE-9D2D-4387-92AC-46A3A655BC13}"/>
                  </a:ext>
                </a:extLst>
              </p14:cNvPr>
              <p14:cNvContentPartPr/>
              <p14:nvPr/>
            </p14:nvContentPartPr>
            <p14:xfrm>
              <a:off x="5799738" y="4930283"/>
              <a:ext cx="96840" cy="1548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31361CDE-9D2D-4387-92AC-46A3A655BC1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93618" y="4924163"/>
                <a:ext cx="109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268ACC86-B48C-4C8A-A77C-7C788B300B2C}"/>
                  </a:ext>
                </a:extLst>
              </p14:cNvPr>
              <p14:cNvContentPartPr/>
              <p14:nvPr/>
            </p14:nvContentPartPr>
            <p14:xfrm>
              <a:off x="6278898" y="4964483"/>
              <a:ext cx="34560" cy="19080"/>
            </p14:xfrm>
          </p:contentPart>
        </mc:Choice>
        <mc:Fallback xmlns=""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268ACC86-B48C-4C8A-A77C-7C788B300B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72778" y="4958363"/>
                <a:ext cx="468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D8DE6C09-9832-44F6-B3D8-0B988B5A978A}"/>
                  </a:ext>
                </a:extLst>
              </p14:cNvPr>
              <p14:cNvContentPartPr/>
              <p14:nvPr/>
            </p14:nvContentPartPr>
            <p14:xfrm>
              <a:off x="5268018" y="5457683"/>
              <a:ext cx="1530000" cy="77760"/>
            </p14:xfrm>
          </p:contentPart>
        </mc:Choice>
        <mc:Fallback xmlns=""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D8DE6C09-9832-44F6-B3D8-0B988B5A978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61898" y="5451563"/>
                <a:ext cx="15422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5D95AD6D-BE89-49E9-9BAF-6397B499A258}"/>
                  </a:ext>
                </a:extLst>
              </p14:cNvPr>
              <p14:cNvContentPartPr/>
              <p14:nvPr/>
            </p14:nvContentPartPr>
            <p14:xfrm>
              <a:off x="5013498" y="5570003"/>
              <a:ext cx="1762920" cy="83880"/>
            </p14:xfrm>
          </p:contentPart>
        </mc:Choice>
        <mc:Fallback xmlns=""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5D95AD6D-BE89-49E9-9BAF-6397B499A2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07378" y="5563883"/>
                <a:ext cx="17751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2DD2562B-BFC0-4217-B39D-BAC466B1BACD}"/>
                  </a:ext>
                </a:extLst>
              </p14:cNvPr>
              <p14:cNvContentPartPr/>
              <p14:nvPr/>
            </p14:nvContentPartPr>
            <p14:xfrm>
              <a:off x="7438458" y="5596643"/>
              <a:ext cx="1440" cy="13320"/>
            </p14:xfrm>
          </p:contentPart>
        </mc:Choice>
        <mc:Fallback xmlns=""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2DD2562B-BFC0-4217-B39D-BAC466B1BAC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32338" y="5590523"/>
                <a:ext cx="13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B7162122-38C2-4B44-9F08-46C0A4D587F2}"/>
                  </a:ext>
                </a:extLst>
              </p14:cNvPr>
              <p14:cNvContentPartPr/>
              <p14:nvPr/>
            </p14:nvContentPartPr>
            <p14:xfrm>
              <a:off x="6937698" y="5533643"/>
              <a:ext cx="395280" cy="151200"/>
            </p14:xfrm>
          </p:contentPart>
        </mc:Choice>
        <mc:Fallback xmlns=""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B7162122-38C2-4B44-9F08-46C0A4D587F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31578" y="5527523"/>
                <a:ext cx="407520" cy="1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003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gender recognition (evaluation)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How to know whether the results of PR is good or not so good?</a:t>
            </a:r>
          </a:p>
          <a:p>
            <a:pPr lvl="1"/>
            <a:r>
              <a:rPr lang="en-US" altLang="zh-CN" dirty="0"/>
              <a:t>Evaluation</a:t>
            </a:r>
          </a:p>
          <a:p>
            <a:pPr lvl="1"/>
            <a:r>
              <a:rPr lang="en-US" altLang="zh-CN" dirty="0"/>
              <a:t>The usual way is to compare the outputs of PR systems (</a:t>
            </a:r>
            <a:r>
              <a:rPr lang="en-US" altLang="zh-CN" dirty="0">
                <a:solidFill>
                  <a:srgbClr val="FF0000"/>
                </a:solidFill>
              </a:rPr>
              <a:t>prediction</a:t>
            </a:r>
            <a:r>
              <a:rPr lang="en-US" altLang="zh-CN" dirty="0"/>
              <a:t>) with the </a:t>
            </a:r>
            <a:r>
              <a:rPr lang="en-US" altLang="zh-CN" dirty="0">
                <a:solidFill>
                  <a:srgbClr val="FF0000"/>
                </a:solidFill>
              </a:rPr>
              <a:t>ground-truth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Where is the ground-truth from?</a:t>
            </a:r>
          </a:p>
          <a:p>
            <a:pPr lvl="1"/>
            <a:r>
              <a:rPr lang="en-US" altLang="zh-CN" dirty="0"/>
              <a:t>Female: chromosome XX = X(from her mother) + X(from her father)</a:t>
            </a:r>
          </a:p>
          <a:p>
            <a:pPr lvl="1"/>
            <a:r>
              <a:rPr lang="en-US" altLang="zh-CN" dirty="0"/>
              <a:t>Male: chromosome XY=X(from his mother) + Y(from his father)</a:t>
            </a:r>
          </a:p>
          <a:p>
            <a:r>
              <a:rPr lang="en-US" altLang="zh-CN" dirty="0"/>
              <a:t>How to conduct comparison between prediction and the ground-truth?</a:t>
            </a:r>
          </a:p>
          <a:p>
            <a:pPr lvl="1"/>
            <a:r>
              <a:rPr lang="en-US" altLang="zh-CN" dirty="0"/>
              <a:t>To be discussed later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18105BA-786F-4004-9D3F-5DB38C1B1F94}"/>
                  </a:ext>
                </a:extLst>
              </p14:cNvPr>
              <p14:cNvContentPartPr/>
              <p14:nvPr/>
            </p14:nvContentPartPr>
            <p14:xfrm>
              <a:off x="1093818" y="2324963"/>
              <a:ext cx="1165320" cy="36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18105BA-786F-4004-9D3F-5DB38C1B1F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698" y="2318843"/>
                <a:ext cx="11775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7076435-D538-4781-82B8-CC7434685312}"/>
                  </a:ext>
                </a:extLst>
              </p14:cNvPr>
              <p14:cNvContentPartPr/>
              <p14:nvPr/>
            </p14:nvContentPartPr>
            <p14:xfrm>
              <a:off x="1051338" y="2734643"/>
              <a:ext cx="1341360" cy="4752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7076435-D538-4781-82B8-CC74346853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5218" y="2728523"/>
                <a:ext cx="13536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D247C2D-A042-49A7-8706-C21E928C4367}"/>
                  </a:ext>
                </a:extLst>
              </p14:cNvPr>
              <p14:cNvContentPartPr/>
              <p14:nvPr/>
            </p14:nvContentPartPr>
            <p14:xfrm>
              <a:off x="3466938" y="2654723"/>
              <a:ext cx="1887480" cy="5252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D247C2D-A042-49A7-8706-C21E928C43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0818" y="2648603"/>
                <a:ext cx="18997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D4294AF0-C7C8-48EA-8E59-BD4438310FAA}"/>
                  </a:ext>
                </a:extLst>
              </p14:cNvPr>
              <p14:cNvContentPartPr/>
              <p14:nvPr/>
            </p14:nvContentPartPr>
            <p14:xfrm>
              <a:off x="7196898" y="3852803"/>
              <a:ext cx="150840" cy="61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D4294AF0-C7C8-48EA-8E59-BD4438310F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0778" y="3846683"/>
                <a:ext cx="1630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FE930E56-12C9-41B7-8759-E3CB1112A575}"/>
                  </a:ext>
                </a:extLst>
              </p14:cNvPr>
              <p14:cNvContentPartPr/>
              <p14:nvPr/>
            </p14:nvContentPartPr>
            <p14:xfrm>
              <a:off x="7626018" y="3875843"/>
              <a:ext cx="84060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FE930E56-12C9-41B7-8759-E3CB1112A5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9898" y="3869723"/>
                <a:ext cx="852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C778C43-BB26-41E7-9CE4-D1B99BBBFD0D}"/>
                  </a:ext>
                </a:extLst>
              </p14:cNvPr>
              <p14:cNvContentPartPr/>
              <p14:nvPr/>
            </p14:nvContentPartPr>
            <p14:xfrm>
              <a:off x="6618018" y="4582163"/>
              <a:ext cx="111600" cy="72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C778C43-BB26-41E7-9CE4-D1B99BBBFD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11898" y="4576043"/>
                <a:ext cx="12384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E5F2FB96-371D-46E0-98BD-157095807FAB}"/>
                  </a:ext>
                </a:extLst>
              </p14:cNvPr>
              <p14:cNvContentPartPr/>
              <p14:nvPr/>
            </p14:nvContentPartPr>
            <p14:xfrm>
              <a:off x="7153338" y="4634723"/>
              <a:ext cx="570600" cy="194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E5F2FB96-371D-46E0-98BD-157095807F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47218" y="4628603"/>
                <a:ext cx="5828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BED725B7-9261-47FF-9A3C-934717833633}"/>
                  </a:ext>
                </a:extLst>
              </p14:cNvPr>
              <p14:cNvContentPartPr/>
              <p14:nvPr/>
            </p14:nvContentPartPr>
            <p14:xfrm>
              <a:off x="1151418" y="4815443"/>
              <a:ext cx="603360" cy="439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BED725B7-9261-47FF-9A3C-9347178336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5298" y="4809323"/>
                <a:ext cx="6156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A10CA23F-7CA4-44F7-9CC3-17148B26B82D}"/>
                  </a:ext>
                </a:extLst>
              </p14:cNvPr>
              <p14:cNvContentPartPr/>
              <p14:nvPr/>
            </p14:nvContentPartPr>
            <p14:xfrm>
              <a:off x="1107498" y="4489643"/>
              <a:ext cx="4496400" cy="9684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A10CA23F-7CA4-44F7-9CC3-17148B26B8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01378" y="4483523"/>
                <a:ext cx="45086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B8D29232-2DFA-4F37-A7BA-2799FCC2FD3C}"/>
                  </a:ext>
                </a:extLst>
              </p14:cNvPr>
              <p14:cNvContentPartPr/>
              <p14:nvPr/>
            </p14:nvContentPartPr>
            <p14:xfrm>
              <a:off x="170778" y="3815003"/>
              <a:ext cx="6573600" cy="40284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B8D29232-2DFA-4F37-A7BA-2799FCC2FD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4658" y="3808883"/>
                <a:ext cx="65858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BC74CDF4-8846-4130-A286-559B79D89A11}"/>
                  </a:ext>
                </a:extLst>
              </p14:cNvPr>
              <p14:cNvContentPartPr/>
              <p14:nvPr/>
            </p14:nvContentPartPr>
            <p14:xfrm>
              <a:off x="4103778" y="5446883"/>
              <a:ext cx="1753200" cy="3945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BC74CDF4-8846-4130-A286-559B79D89A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97658" y="5440763"/>
                <a:ext cx="176544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155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0-course overview</Template>
  <TotalTime>710</TotalTime>
  <Words>1270</Words>
  <Application>Microsoft Office PowerPoint</Application>
  <PresentationFormat>全屏显示(4:3)</PresentationFormat>
  <Paragraphs>192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华文新魏</vt:lpstr>
      <vt:lpstr>宋体</vt:lpstr>
      <vt:lpstr>Bookman Old Style</vt:lpstr>
      <vt:lpstr>Cambria Math</vt:lpstr>
      <vt:lpstr>Gill Sans MT</vt:lpstr>
      <vt:lpstr>Wingdings</vt:lpstr>
      <vt:lpstr>Wingdings 3</vt:lpstr>
      <vt:lpstr>质朴</vt:lpstr>
      <vt:lpstr>1. Introduction</vt:lpstr>
      <vt:lpstr>What is Pattern Recognition?</vt:lpstr>
      <vt:lpstr>Features in Pattern Recognition</vt:lpstr>
      <vt:lpstr>PR Examples</vt:lpstr>
      <vt:lpstr>PR Examples</vt:lpstr>
      <vt:lpstr>PR Examples</vt:lpstr>
      <vt:lpstr>From data to pattern</vt:lpstr>
      <vt:lpstr>example: gender recognition (feature)</vt:lpstr>
      <vt:lpstr>example: gender recognition (evaluation)</vt:lpstr>
      <vt:lpstr>gender recognition (transformation)</vt:lpstr>
      <vt:lpstr>Example: gender recognition (applications)</vt:lpstr>
      <vt:lpstr>The pipeline of PR</vt:lpstr>
      <vt:lpstr>The difficulties in Pattern Recognition</vt:lpstr>
      <vt:lpstr>For example</vt:lpstr>
      <vt:lpstr>Importance of each step in PR </vt:lpstr>
      <vt:lpstr>Relations to other fields</vt:lpstr>
      <vt:lpstr>Relations to other fields</vt:lpstr>
      <vt:lpstr>Examples</vt:lpstr>
      <vt:lpstr>Examples</vt:lpstr>
      <vt:lpstr>Relations to other fields</vt:lpstr>
      <vt:lpstr>Advanced reading materials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</dc:title>
  <dc:creator>YONG PENG</dc:creator>
  <cp:lastModifiedBy>mi</cp:lastModifiedBy>
  <cp:revision>61</cp:revision>
  <dcterms:created xsi:type="dcterms:W3CDTF">2020-04-17T05:09:16Z</dcterms:created>
  <dcterms:modified xsi:type="dcterms:W3CDTF">2022-02-15T07:46:21Z</dcterms:modified>
</cp:coreProperties>
</file>