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47.wmf"/><Relationship Id="rId1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7.wmf"/><Relationship Id="rId5" Type="http://schemas.openxmlformats.org/officeDocument/2006/relationships/image" Target="../media/image78.wmf"/><Relationship Id="rId4" Type="http://schemas.openxmlformats.org/officeDocument/2006/relationships/image" Target="../media/image10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97.wmf"/><Relationship Id="rId1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7:0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38 112,'16'-16'4784,"39"9"-5011,-33 5 784,369-10 289,-66 55-675,-8-20-75,8-7-59,396 46 33,-150-57 100,215 9-108,614 3 1261,-1035 2-1219,430 1 147,71-28 528,-705 16 822,-186-8-2879,-24-2-2705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0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1649,'0'0'304,"0"0"-288,0 0 288,0 0 48,0 0-16,0 0-96,0 0-176,0 0-47,0 4 95,0 0-48,0 3 48,0-3-32,0 0-32,0 0 48,0 4-64,0 3 0,0-7-32,-7-4-3762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1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4002,'0'0'243,"0"0"-521,0 0 305,0 0 248,0 0 117,0 0-261,1 0-70,0 0-72,0 0-101,124 32-248,-24-16 888,0-4 0,1-5 0,21-4-528,45 4 398,296 5 389,-392-9-561,0-4 1,0-3-1,-1-4 0,1-2 0,58-17-226,49-6 246,613-63 485,-278 22-200,-406 43 504,-132 25-920,-25-1-1855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1121,'1'-1'33,"0"0"0,-1 0 0,1 0 0,0-1 0,1 1 0,-1 0 0,0 1 1,0-1-1,0 0 0,0 0 0,1 0 0,-1 1 0,0-1 0,1 1 0,-1-1 1,1 1-1,-1-1 0,0 1 0,1 0 0,-1 0 0,1-1 0,-1 1 0,1 0 1,-1 0-1,1 1 0,-1-1 0,1 0 0,-1 0 0,0 1 0,1-1 0,-1 1 1,1-1-1,-1 1 0,1 0-33,9 0 138,707 5 1447,-351-6-1449,-191 17-48,250-15 552,-385-6-464,-41 6-877,0 2-198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69 608,'0'0'64,"0"0"32,33 6-85,104 16 72,29-1 206,1-7 1,1-7-1,74-10-289,-39 1 127,360 20 76,-74 1 509,6-42-18,-248-10-274,261-19 296,320 33-65,-284-9-99,311 29 286,-742-15-390,-136 12-309,-36 2-1353,-35 0-4722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4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40 256,'0'0'632,"0"0"-421,0 0-109,25 18 98,85 60 125,23-20 90,-93-46-142,-5 0-135,0-1 0,0-2 0,1-2 0,0-1 0,0-1-1,15-2-137,-16-2 153,0-2 0,-1-2-1,1-1 1,-1-1-1,0-3 1,33-10-153,122-58 305,-136 51-258,1 3-1,1 2 0,0 2 0,2 2 1,0 3-1,0 3 0,17 1-46,-34 7 39,0 3 0,0 1 1,0 2-1,0 2 0,-1 1 0,31 11-39,-4 0 146,1-3-1,0-2 1,1-4 0,0-2-1,41-3-145,-54-4 120,0-2-1,0-2 0,0-3 1,18-6-120,27-11 48,1 5 0,0 4 0,2 4 0,21 5-48,-45 5 70,-32-2-43,1 3 1,0 1-1,-1 3 0,0 2 1,0 1-1,0 3 0,25 10-27,-36-7 19,1-2-1,0-2 0,0-1 1,0-1-1,1-2 0,0-2 0,16-2-18,13 0 83,-1-4 0,1-2 0,0-3-1,37-11-82,130-54 342,-212 68-236,-21 3-106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4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51 112,'0'0'245,"0"0"81,0 0 194,0 0-122,13 0 229,614 18 3305,-619-18-3805,-1-1-1,1 0 0,-1-1 1,0 0-1,0 0 1,1-1-1,-2 0 0,1 0 1,0 0-1,0-1 1,-1 0-1,0 0 1,3-3-127,112 1 1931,-118 6-1931,-3 0 37,0 0-53,0 0 40,0 0-66,0 0 116,0 0 1,0 0-152,-20 0-2965,-6 2-1165</inkml:trace>
  <inkml:trace contextRef="#ctx0" brushRef="#br0" timeOffset="5414.643">459 3 144,'0'0'355,"0"0"-200,0 0-107,0 0 32,0 0-6,0 0-31,-6 0-3,-23-2-32,28 3-9,0 0 0,0 1 0,0-1 0,0 0 0,1 1 0,-1-1 0,0 1 0,1-1-1,-1 1 1,1-1 0,-1 1 0,1 0 0,0-1 0,-1 1 0,1-1 0,0 1 0,0 0 0,0-1 0,1 1 0,-1 0 0,0-1 0,1 1 0,-1-1-1,1 1 1,-1-1 0,1 1 0,-1-1 0,1 1 0,0-1 0,1 2 1,12 2 250,0-1-1,1 0 0,-1-1 1,1 0-1,0-1 1,0-1-1,0 0 1,0-1-1,3-1-249,7 1 234,234 1 1574,-255-2-1781,0 1-1,-1 0 0,1 0 0,0 1 0,0-1 0,-1 1 0,1 0 1,0-1-1,-1 2 0,1-1 0,-1 0 0,1 1 0,-1 0 0,1-1 1,-1 2-1,0-1 0,0 0 0,0 0 0,0 1 0,2 2-26,0 7 2529,-5-11-7838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52 544,'0'-43'4459,"0"34"-2156,0 29-2035,0 10-559</inkml:trace>
  <inkml:trace contextRef="#ctx0" brushRef="#br0" timeOffset="469.298">1 90 1201,'0'0'389,"0"0"-512,0 0 438,45-11-104,151-34 85,-134 34-38,0 2 1,0 3-1,1 3 0,52 4-258,-29 0 154,271-2 420,-329-2-582,-26 3 59,-3 0-286,-3 0-678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0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96 80,'0'0'392,"0"0"315,0 0 315,0 0-286,0 0 49,0 0-4,-22-14-50,-66-44 19,64 35 703,43 24-1524,-13 0 26,462 32 685,-287-27-459,-1-7 1,84-16-182,-66-3 400,-186 19-520,-24 1-736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81 400,'-5'0'3309,"11"42"-3275,65 36-111,-39-96 2839,-28 12-2950,-1 3 232,6-13-56,1 1 1,0 0 0,2 1-1,0 0 1,0 1-1,1 1 1,1-1-1,0 2 1,0 0 0,1 1-1,1 0 1,10-4 11,-3 9-4146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2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98 800,'0'0'633,"11"-2"-705,216 27 1286,-102 4-620,-92-22-482,0-2 0,1-1 0,0-1-1,0-2 1,0-2 0,8-1-112,38 0 146,203 12 294,1189-10 486,-1198 13-755,241 20 389,97-31 240,-25-31 222,-225 6-187,410 11-291,-546 18-221,0-11 0,183-28-323,92 11 323,203-17-142,-493 25 187,-207 5 40,-29-4-1291,-31-16-3745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3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0,'2'-12'1528,"0"26"-1084,80 198-44,-76-199-369,0 2-10,1-1 0,0 1 0,1-1 1,0 0-1,1-1 0,1 0 0,0 0 0,1-1 0,0-1 1,10 8-22,-20-18 125,1-1 0,-1 0 0,0 0 1,1 0-1,-1 0 0,0 0 1,0 0-1,1 0 0,-1 0 0,0 0 1,1-1-1,-1 1 0,0 0 0,0-1 1,0 1-1,1-1 0,-1 0 1,0 1-1,0-1 0,0 0 0,0 0 1,0 1-1,0-1 0,0 0 1,0 0-1,-1 0 0,1 0 0,0 0 1,0 0-1,-1-1 0,1 1 1,-1 0-1,1 0 0,-1 0 0,1-1 1,-1 1-1,0 0 0,0 0 1,1-1-1,-1 1 0,0 0 0,0-1-125,6-11 40,23-45 346,-10 18-366,1 1 0,2 0 1,2 2-1,1 1 0,2 0 1,1 2-1,15-12-20,11 15-1977,-38 29-888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16,'-3'-4'336,"1"0"192,2 4-143,-2-2-65,2 2-208,0 0-112,0 0-32,0 0-48,-3 0 64,3 0-160,-2 4 128,2 2 16,-2 0-16,-3 3-369,1 1-319</inkml:trace>
  <inkml:trace contextRef="#ctx0" brushRef="#br0" timeOffset="612.801">95 11 992,'-95'77'1916,"95"-77"-1553,0 0-64,0 0-3,0 0-254,40 10-20,-5-3 258,1-1 0,0-3 0,0 0 0,0-3 0,30-2-280,13 0 441,446 2 967,-525 0-1450,0 0-36,0 0-66,-3 10-16,-14 6-128,-11-3-1153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1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119 1008,'175'20'2844,"86"-32"-1752,-255 12-1007,-6 0-2361</inkml:trace>
  <inkml:trace contextRef="#ctx0" brushRef="#br0" timeOffset="283.094">1868 1 0,'0'0'3626,"0"0"-3173,0 0-757,4 6 163,2 1 124,0-1 0,1 0 0,-1 0 0,1-1 0,0 1 0,1-2 0,-1 1 0,1-1 0,0 0 0,0 0 0,0-1 0,1 0 0,-1-1 0,3 1 17,96 18 427,-120 9 456,-113 64-886,27-27-1290</inkml:trace>
  <inkml:trace contextRef="#ctx0" brushRef="#br0" timeOffset="15699.41">1237 1073 48,'0'0'147,"0"0"133,0 0 187,7-3 467,368 16-532,-195-11-271,-99-8 128,-72 4-1025,-2-5-1136</inkml:trace>
  <inkml:trace contextRef="#ctx0" brushRef="#br0" timeOffset="16046.552">1703 927 3249,'0'0'561,"0"0"-815,12 12 308,102 80 98,-3-22 88,-129-45 349,-78 33-1405,32-26-1006</inkml:trace>
  <inkml:trace contextRef="#ctx0" brushRef="#br0" timeOffset="27814.888">1525 208 368,'-8'-8'2876,"7"8"-2404,1 0-103,-16-4 1325,-3 6-1690,0 2-1,0 0 1,0 2 0,1 0 0,-1 0 0,2 2 0,-1 0 0,1 2 0,0 0-1,1 0 1,-13 11-4,-25 14 6,-1-5-7,2 3 0,2 1 0,1 3 1,2 2-1,1 3 0,3 1 0,-15 19 1,-127 190 38,-85 161-38,271-412 0,-48 74 7,3 2-1,3 2 1,4 2 0,4 2 0,3 1 0,3 1 0,0 22-7,4 25-23,6 0-1,6 2 1,5 118 23,24 85 166,-7-277-164,3 0-1,2-1 1,3 0 0,2-2 0,3 0-1,2-1 1,3-1 0,2-2 0,33 43-2,-51-77 80,1-1-1,1 0 1,1-2 0,1 1 0,0-2 0,1 0-1,1-1 1,0-1 0,1 0 0,0-2-1,16 8-79,76 54 499,-56-41-333,-55-31-43,0-1 47,0 0-95,0 0-214,-15-5-1192,-9-19-2343</inkml:trace>
  <inkml:trace contextRef="#ctx0" brushRef="#br0" timeOffset="28127.446">514 3587 6723,'0'0'-232,"0"0"285,24 21 59,76 66-29,-20 9-95,-75-87 85,-5-8 13,0 0-1,0 0 0,1 0 0,-1 1 0,0-1 1,0 0-1,0 0 0,0 0 0,0 0 0,0 1 1,-1-1-1,1 0 0,0 0 0,-1 0 0,1 0 1,0 0-1,-1 0 0,0 0 0,1 0 0,-1 0 1,1 0-1,-1 0 0,0 0 0,0 0 0,1-1 1,-1 1-1,0 0 0,0 0 0,0-1 0,0 1 1,0-1-1,0 1 0,0-1 0,0 1 0,0-1 1,0 1-1,-1-1 0,1 0 0,0 0 0,0 0 1,0 0-1,0 1 0,-1-2-85,-6 5-473,-190 93-1899,100-57-413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4018,'0'0'1513,"0"0"-716,0 0-615,0 0-254,3-1-8,111-6 731,-113 7-497,-1 0-31,0-15 141,0-2-543,1 13 225,0 0 0,-1 0 0,0 0-1,0 0 1,0 0 0,0 0 0,-1 0 0,1 0 0,-1 0-1,0 0 1,0 0 0,-1 0 0,1 0 0,-1 1 0,1-1 0,-1 1-1,-1-1 1,0-1 54,51 26 942,-48-20-875,0-1 162,0 0-138,0 0 90,0 0 185,-3-6 1160,99 65-1158,-95-57-280,-1-1 51,-66-39-694,-16-31 125,79 64 817,2 5-590,1 0-336,16 12-290,136 100 1498,-152-112-562,0 0 200,-6-3 779,-181-149-579,187 152-502,0 0-256,0 0-117,20 10-22,165 131 28,-164-122-1981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1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258 118 704,'0'0'422,"0"0"103,0 0 244,0 0-238,0 0 104,0 0-64,-6-7-222,-19-20 46,25 26-327,-1 0-1,0 1 1,0-1 0,0 0-1,0 1 1,0-1 0,0 0 0,0 1-1,0 0 1,-1-1 0,1 1 0,0 0-1,0-1 1,0 1 0,0 0-1,0 0 1,-1 0 0,1 0 0,0 0-1,0 0 1,0 0 0,0 1-1,-1-1 1,1 0 0,0 1 0,0-1-1,0 1 1,0-1 0,0 1-1,0-1 1,0 1 0,0 0 0,0-1-1,0 1 1,0 0 0,0 0-1,1 0 1,-1 0 0,0-1 0,1 1-1,-1 0 1,0 1-68,-1 0 83,-29 29-62,30-30-2,-9-4 229,-62-118-2020,71 121 1792,-1 1 1,1-1-1,0 1 0,-1-1 0,1 1 0,0 0 0,0-1 0,0 1 0,-1 0 1,1 0-1,0 0 0,0 0 0,0 0 0,1 0 0,-1 0 0,0 0 1,0 1-1,0-1 0,1 0 0,-1 0 0,1 1 0,-1-1 0,1 0 1,-1 1-1,1-1 0,0 0 0,0 1 0,-1-1 0,1 1 0,0-1 1,0 0-1,1 1 0,-1-1 0,0 1 0,0-1 0,1 0 0,-1 1 0,1-1 1,-1 0-1,1 1 0,-1-1 0,1 0 0,0 1-20,-1 8 103,-2 107 337,2-116-387,0-1 75,0 0-18,0 0 159,0 0 150,0 0 83,-8-22 327,-31-57-349,46 78-7010,10 1 2693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2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1 112,'0'0'1417,"0"0"-350,0 0-339,0 0 41,0 0 757,0 0 221,-2 0 292,-3 6-5041,4 10 713,-4 10 1392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11 2689,'0'0'470,"0"0"-139,0 0-81,1-8 1182,-7 6 7573,-86 33-12017,3 9-283,-20 9 163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90 309 1953,'0'0'488,"0"0"-515,0 0-381,0 0 414,-4-6 538,6 6-923</inkml:trace>
  <inkml:trace contextRef="#ctx0" brushRef="#br0" timeOffset="276.159">90 309 1793</inkml:trace>
  <inkml:trace contextRef="#ctx0" brushRef="#br0" timeOffset="938.078">90 309 1793,'65'-76'984,"-52"61"-832,-13 15-221,0 8 8625,-5 4-9092,0 0 1,0-1-1,-1 0 1,0 0-1,-1-1 1,-1 1-1,1-1 1,-2-1-1,1 0 1,-2 1 535,-11 14-1344,-50 56-2829</inkml:trace>
  <inkml:trace contextRef="#ctx0" brushRef="#br0" timeOffset="2398.397">477 7 7043,'0'0'881,"0"0"-881,0 0-433,0 0-127,0 0 560,0 0 192,0-6-64,0 6 208,0 0-271,0 0-65,0 0-193,0 0-111,0 0-1777,-9 27-1472,-23 20 3217,-14 17-769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2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84 1185,'0'0'1752,"0"0"-116,0 0-913,0 0-510,0 0 27,-4-13 1887,5-4-3960,11-11-3218</inkml:trace>
  <inkml:trace contextRef="#ctx0" brushRef="#br0" timeOffset="1380.74">446 38 1585,'0'0'1296,"0"0"-1008,0 0 497,0 0 303,0 0 945,0 0-1088,-11-27-769,11 21 144,0 4-320,0 0-592,0 2 448,0 0-1953,0 0-561</inkml:trace>
  <inkml:trace contextRef="#ctx0" brushRef="#br0" timeOffset="2606.687">734 105 3201,'0'0'881,"0"0"928,0 0-1809,0 0 0,0 0 432,0 0 288,-16 0 577,16 0-273,0 0-640,0 0 17,0 0-401,0 0 0,0 0 32,0 0-32,0 0-112,0 0-513,0 0-1408,0 0-1856</inkml:trace>
  <inkml:trace contextRef="#ctx0" brushRef="#br0" timeOffset="-5704.69">147 200 272,'0'0'683,"0"0"128,0 0-267,0 0 313,0 0 149,0 0-113,-3-2-407,4 2-487,-1 1 0,0-1-1,1 0 1,-1 1 0,0-1 0,0 1 0,0-1 0,1 1-1,-1-1 1,0 1 0,0-1 0,0 0 0,0 1 0,0-1 0,1 1-1,-1-1 1,0 1 0,0-1 0,0 1 0,-1-1 0,1 1-1,0-1 1,0 1 0,0-1 0,0 1 0,0-1 0,0 1 0,-1-1-1,1 1 1,0-1 0,0 0 0,-1 1 0,1-1 0,0 0-1,-1 1 1,1-1 0,0 1 0,-1-1 0,1 0 0,-1 0 0,1 1-1,0-1 1,-1 0 0,1 0 0,-1 0 0,1 1 0,-1-1-1,1 0 1,-1 0 0,1 0 0,-1 0 0,1 0 0,-1 0 0,1 0-1,-1 0 1,1 0 0,-1 0 1,5 25-188,35 28-1087,-32-51 51,0-2-1159</inkml:trace>
  <inkml:trace contextRef="#ctx0" brushRef="#br0" timeOffset="-5418.952">147 200 1857</inkml:trace>
  <inkml:trace contextRef="#ctx0" brushRef="#br0" timeOffset="-5158.24">147 200 1857,'31'67'1211,"-25"-53"-789,-6-14-452,27 2 84,-22-1-15,-1 1 1,0 0 0,0 0-1,0 0 1,-1 0 0,1 1-1,-1-1 1,1 1 0,-1 0-1,0 0 1,0 0 0,0 0 0,0 1-1,0-1 1,-1 1 0,0 0-1,0 0 1,0 0 0,0 0-1,0 0 1,-1 0 0,0 0-1,0 0 1,1 2-40,-2-5 256,0-1 136,0 0 97,-5 0-454,0 0 0,0 0 0,0 0 0,0-1 0,1 0 0,-1 0 0,0 0 0,1 0 0,-1-1 0,0 0 0,1 0 0,0 0 0,-1 0 0,1-1 0,0 1 0,0-1 0,1 0 0,-1 0 0,1-1 0,-1 1 0,1-1 0,0 0 0,0 0 0,1 0 0,-3-3-35,-4-4 51,10 19-380,12 21 214,86 89 972,-107-168 920,8 50-1900,0 0-357,0 4-574,7 46-792,2-17-505</inkml:trace>
  <inkml:trace contextRef="#ctx0" brushRef="#br0" timeOffset="816.198">338 306 96,'0'0'128,"0"0"-48,0 0 769,0 0 1023,0 0 17,0 0-1152,0 0-353,0 0 48,0 0-432,0 0 0,0 0-32,0 0 208,0 0-16,0 0-160,0 0-416,0-2-593,5-21-1344</inkml:trace>
  <inkml:trace contextRef="#ctx0" brushRef="#br0" timeOffset="7013.588">267 217 656,'0'0'742,"0"0"-195,0 0-184,0 0-182,0 0 51,-10-8 11,-31-21-83,36 26-105,-1 0-1,0 1 0,0 0 1,0 0-1,0 0 1,0 1-1,-1 0 1,1 0-1,0 0 0,-1 1 1,1 0-1,0 1 1,-1-1-1,-4 2-54,-17 0 233,23 0-238,-1 1-1,1 0 0,0 0 1,0 0-1,0 1 1,0 0-1,1-1 1,-1 2-1,1-1 0,0 0 1,0 1-1,1 0 1,-1 0-1,1 0 1,0 0-1,1 1 0,-1-1 1,1 1-1,0 0 1,0-1-1,1 1 0,-1 5 6,0-2 4,0 0-1,1 0 1,0 1-1,1-1 1,0 0-1,0 0 1,1 1-1,0-1 0,0 0 1,1 0-1,1 0 1,0 0-1,0-1 1,0 1-1,1-1 0,0 1 1,1-1-1,0-1 1,0 1-1,1-1 1,4 6-4,0-5 38,0-1 1,1 0-1,-1 0 1,1-1 0,1-1-1,-1 0 1,1 0-1,-1-1 1,1-1 0,1 0-1,-1 0 1,0-1 0,1-1-1,-1 0 1,1-1-1,-1 0 1,1-1 0,-1 0-1,3-2-38,-11 3 26,0-1-1,-1 1 1,1-1-1,0 0 0,0-1 1,-1 1-1,1-1 1,-1 1-1,1-1 1,-1 0-1,0 0 1,0-1-1,0 1 0,0-1 1,0 1-1,-1-1 1,1 0-1,-1 0 1,1 0-1,-1 0 1,0-1-1,0 1 1,-1-1-1,1 1 0,-1-1 1,1 1-1,-1-1 1,0 0-1,0-3-25,9-119 322,-10 111-293,-7-91 72,-71 96 97,47 9-150,-78 14 1219,105-10-1275,1-1 1,-1 0-1,1 1 1,-1-1-1,1 1 1,0 0-1,0 0 1,1 0-1,-1 1 0,1-1 1,-1 1-1,1-1 1,0 1-1,0 0 1,1 0-1,-1 0 1,1 0-1,0 0 1,0 0-1,0 0 1,1 0-1,-1 0 1,1 1-1,0-1 1,0 0-1,0 0 1,1 0-1,0 3 8,-1-3-8,0-1 1,1 1-1,0 0 1,-1-1-1,1 1 1,0 0-1,1-1 1,-1 1-1,1-1 0,-1 0 1,1 1-1,0-1 1,0 0-1,0 0 1,1 0-1,-1-1 1,1 1-1,0 0 0,-1-1 1,1 0-1,3 2 8,-3 0 12,14 22-1559,-17-23-1156</inkml:trace>
  <inkml:trace contextRef="#ctx0" brushRef="#br0" timeOffset="12048.962">177 370 5651,'0'0'800,"0"0"-160,0 0-640,0 0-256,0 0 256,0 0 240,-9-8-160,9 6-160,0 2-112,0 0-256,0 0-192,2 0-561,-2 0-1088</inkml:trace>
  <inkml:trace contextRef="#ctx0" brushRef="#br0" timeOffset="12313.981">177 370 784,'-83'-64'1761,"83"64"-1617,0 0-32,0 0-112,0 0-16,0 0 0,-2 16 16,18 1-16,-2 0 16,-5-9-2753</inkml:trace>
  <inkml:trace contextRef="#ctx0" brushRef="#br0" timeOffset="12563.506">209 412 512,'0'0'6115,"0"0"-6115,0 0-832</inkml:trace>
  <inkml:trace contextRef="#ctx0" brushRef="#br0" timeOffset="12564.506">209 412 1265,'166'-48'6338,"-166"48"-6049,0 0-289,0 0-5443</inkml:trace>
  <inkml:trace contextRef="#ctx0" brushRef="#br0" timeOffset="12841.638">449 370 6291,'0'0'336,"0"0"-336,0 0-3554</inkml:trace>
  <inkml:trace contextRef="#ctx0" brushRef="#br0" timeOffset="12842.638">449 370 6835,'7'-2'144,"-7"2"-288,0 0-272</inkml:trace>
  <inkml:trace contextRef="#ctx0" brushRef="#br0" timeOffset="13109.741">506 376 5699,'0'0'0,"0"0"-609</inkml:trace>
  <inkml:trace contextRef="#ctx0" brushRef="#br0" timeOffset="13110.741">506 376 6563,'21'23'704,"-21"-23"-704,0 0-2385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62 608,'0'0'958,"0"0"240,0 0-11,0 0-298,0 0-372,0 0 105,0 0 13,0 0-470,0 0-144,0 19-298,0 15 634,0-34-295,0 0 5,0 0 103,0 0 214,0 0-79,-9-12-364,9 12-45,0 0-56,0 0 29,1 8-56,-2-11 154,0 0-1,-1 0 1,1 1-1,-1-1 1,0 0 0,1 1-1,-1 0 1,0-1-1,-1 1 1,1 0-1,0 0 1,-1 0-1,1 0 1,-1 1-1,1-1 1,-1 1-1,0 0 1,1-1 0,-1 1-1,0 0 1,0 1-1,0-1 1,0 0-1,-2 1 34,5 27 99,25 2-382,-25-29 387,0 0 158,-2-10-262,-71-52-1065,65 90 1767,8-24-752,-1 0 0,1 0 1,0 0-1,0 0 0,0 0 0,0 0 1,1-1-1,0 1 0,-1 0 1,1 0-1,1 0 0,-1-1 0,1 1 1,-1-1-1,1 1 0,0-1 1,0 0-1,0 1 0,1-1 0,-1 0 1,1 0-1,0-1 0,0 1 0,0-1 1,0 1-1,0-1 0,0 0 1,1 0-1,-1 0 0,1-1 0,-1 1 1,1-1-1,0 0 0,-1 0 0,1 0 1,1 0 49,2-31-462,-30-59-1323,-29 53 4976,42 79-2857,9-38-340,1-1 1,0 1 0,0-1 0,0 1 0,0 0 0,1-1 0,0 1-1,0-1 1,0 1 0,0-1 0,1 0 0,0 0 0,0 1 0,0-1-1,0 0 1,0-1 0,1 1 0,0 0 0,0-1 0,0 1 0,0-1-1,1 0 1,-1 0 0,1 0 0,-1-1 0,1 1 0,0-1 0,2 1 5,-3-30 1059,-2 24-1063,-1 0 0,0 0 0,0 0 0,0-1-1,0 1 1,-1 0 0,1 0 0,-1 0 0,0 0 0,0 0 0,0 0 0,0 0 0,-1 0 0,1 0 0,-1 0 0,1 1 0,-1-1 0,0 1 0,0-1 0,0 1 0,-1 0 0,1 0 0,-1 0 0,1 0 0,-1 0 0,1 0-1,-1 1 1,0-1 0,0 1 0,0 0 0,-1-1 4,-1 47-69,6-43 66,0-1 0,0 0 0,0 0 0,0 1 0,0-1 0,0 0 0,0 0 1,0 0-1,0 0 0,1 0 0,-1 0 0,0-1 0,1 1 0,-1 0 0,1-1 0,-1 1 0,1-1 0,-1 1 0,1-1 0,-1 0 1,1 1-1,0-1 0,-1 0 0,1 0 0,-1 0 0,1 0 0,-1-1 0,1 1 0,-1 0 0,1-1 0,0 1 0,-1-1 0,0 1 1,1-1-1,-1 0 0,1 0 0,-1 1 0,0-1 0,0 0 0,1 0 0,-1 0 0,0-1 0,0 1 0,0 0 0,0 0 0,0-1 1,0 1-1,-1 0 0,1-1 0,0 1 0,-1-1 0,1 1 3,2-66-48,-3 67 57,0 0-1,0 1 1,0-1-1,0 0 1,-1 1 0,1-1-1,0 0 1,0 1 0,0-1-1,0 0 1,-1 0 0,1 1-1,0-1 1,0 0 0,-1 0-1,1 1 1,0-1 0,-1 0-1,1 0 1,0 0 0,-1 1-1,1-1 1,0 0-1,-1 0 1,1 0 0,0 0-1,-1 0 1,1 0 0,0 0-1,-1 0 1,1 0 0,0 0-1,-1 0 1,1 0 0,0 0-1,-1 0 1,1 0 0,0 0-1,-1 0 1,1 0 0,0 0-1,-1-1 1,1 1-1,0 0 1,-1 0 0,1 0-1,0-1 1,0 1 0,-1 0-1,1 0 1,0-1 0,0 1-1,-1 0 1,1 0 0,0-1-1,0 1 1,0 0 0,0-1-1,-1 1 1,1 0 0,0-1-1,0 1 1,0 0 0,0-1-1,0 1 1,0-1-9,0 12 63,-1-10-75,1 1 0,-1-1 0,1 1 1,0-1-1,-1 0 0,1 1 0,0-1 0,0 1 0,0-1 0,0 1 1,0-1-1,1 1 0,-1-1 0,0 0 0,0 1 0,1-1 1,-1 0-1,1 1 0,0-1 0,-1 0 0,1 1 0,0-1 1,0 0-1,0 0 0,-1 0 0,1 0 0,1 0 0,-1 0 0,0 0 1,0 0-1,0 0 0,0 0 0,1-1 0,-1 1 0,0 0 1,0-1-1,1 1 0,-1-1 0,1 0 0,-1 1 0,0-1 0,1 0 1,-1 0-1,1 0 0,-1 0 0,1 0 0,0 0 12,0 0 1,0 0 0,-1 0 0,1 0 1,0 0-1,0 0 0,0-1 0,0 1 0,-1 0 0,1-1 0,0 0 0,0 1 0,-1-1 0,1 0 0,-1 0 0,1 0 0,0 0 1,-1 0-1,0 0 0,1 0 0,-1-1 0,0 1 0,1 0 0,-1-1 0,0 1 0,0-1 0,0 1 0,0-1 0,-1 0 1,1 1-1,0-1 0,-1 0 0,1 0 0,-1 0 0,1 1 0,-1-1 0,0 0 0,0 0 0,0 0 0,0 0 0,0 1 0,0-1 1,-1 0-1,1 0 0,-1 0 0,1 1 0,-1-1 0,0 0-1,2 0-5,-1 1 1,1 0-1,-1-1 1,0 1 0,0 0-1,0-1 1,0 1-1,0 0 1,0-1-1,0 1 1,0-1-1,0 1 1,0 0-1,-1-1 1,1 1-1,-1 0 1,1 0-1,-1-1 1,1 1-1,-1 0 1,0 0-1,0 0 1,1 0-1,-1 0 1,0 0-1,0 0 1,0 0-1,0 0 1,0 0-1,0 0 1,-1 0-1,1 1 1,0-1-1,0 1 1,0-1-1,-1 1 1,1-1 0,0 1-1,-1-1 1,1 1-1,0 0 1,-1 0-1,1 0 1,0 0-1,-1 0 1,1 0-1,-2 0 5,-3 34 118,6-25-16,-1-8-97,1 1-1,-1-1 0,1 1 0,-1 0 1,1-1-1,0 1 0,0 0 0,0-1 1,0 1-1,0 0 0,0-1 0,0 1 1,1 0-1,-1-1 0,0 1 1,1-1-1,-1 1 0,1-1 0,0 1 1,0-1-1,-1 1 0,1-1 0,0 1 1,0-1-1,1 0 0,-1 0 0,0 1 1,0-1-1,0 0 0,1 0 0,-1 0 1,1 0-1,-1-1 0,0 1 0,1 0 1,0-1-1,-1 1 0,1 0 1,-1-1-1,1 0 0,0 1 0,-1-1 1,1 0-1,0 0 0,-1 0 0,2 0-4,-1-25 441,-2-14-473,-2 38 1048,0 0-3372,2 13-1024</inkml:trace>
  <inkml:trace contextRef="#ctx0" brushRef="#br0" timeOffset="5361.467">99 53 896,'0'0'883,"0"0"-293,0 0-275,0 0-56,0 0 189,0 0-315,0 0-82,0 0-11,0 0-131,0 1-5,0 0 62,0-1-54,0 0-35,11-12-715,-24 24 3245,-2 11-1623,6-6-2254</inkml:trace>
  <inkml:trace contextRef="#ctx0" brushRef="#br0" timeOffset="6299.893">4 111 48,'0'0'1126,"0"0"-769,0 0-250,0 0 66,0 0 25,3 25 3478,8-14-3708,-13-5-3220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5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799 410 656,'0'0'454,"0"0"242,0 0 401,0 0 18,0 0-144,-17-27-152,-53-81-349,70 106-453,-1 0 1,0 1 0,0-1 0,0 0 0,0 0-1,0 1 1,0-1 0,-1 1 0,1-1 0,0 1 0,-1-1-1,1 1 1,-1 0 0,0 0 0,1 0 0,-1 0-1,0 0 1,0 0 0,1 0 0,-1 0 0,0 1 0,0-1-1,0 1 1,0 0 0,0-1 0,0 1 0,0 0-1,0 0 1,0 0 0,0 0 0,0 1 0,0-1 0,-2 1-18,-5 1 1,-5 3 7,0 1 0,0 0 0,1 1 0,0 0 0,0 1 0,1 1 0,0 0 0,0 0 0,1 1 0,0 1-1,1 0 1,0 0 0,1 1 0,0 1-8,0-3 1,-61 74 46,4 3 0,4 3-1,4 2 1,-45 97-47,83-138-5,1 0 1,3 1-1,3 1 1,2 0-1,2 1 1,2 0-1,3 1 1,2-1-1,2 0 1,8 47 4,-4-67 5,2 0 1,1 0 0,2-1 0,1-1 0,2 1-1,1-2 1,1 0 0,2 0 0,1-2 0,1 0-1,2-1 1,0 0 0,2-2 0,5 3-6,34 33 91,3-2 0,2-3 0,2-3 0,76 44-91,-65-53 38,2-3 1,2-3-1,2-5 0,0-3 0,3-3 1,0-5-1,1-4 0,1-3 0,74 2-38,-98-11 24,1-3-1,0-3 0,0-3 0,0-3 1,0-2-1,-1-4 0,47-14-23,-59 12 86,0-1-1,-1-3 1,-1-3 0,-1-1-1,-1-3 1,-1-2 0,-1-3-1,-1-1 1,-2-2-1,41-38-85,-45 28 18,-1-2-1,-3-2 0,-2-2 0,-1 0 0,-3-3 0,-2 0 1,-3-2-1,-2-1 0,-2-1 0,-2-1 0,-3 0 1,-3-2-1,-2 1 0,-2-2 0,-3 1 0,-2-21-17,-3 48-2,-1-1 1,-1 1-1,-1 0 0,-2-1 0,-2 1 1,0 0-1,-3 1 0,0-1 0,-6-11 2,-27-40 35,-5 2 0,-2 2-1,-4 2 1,-3 2 0,-3 3-1,-24-19-34,34 42 14,-2 2 1,-2 2-1,-2 3 0,-1 2 0,-3 2 0,0 3 0,-3 2 0,0 3 0,-2 3 0,-18-3-14,-20-2-5,-2 4 0,-1 5 0,0 4-1,-2 4 1,1 6 0,-22 4 5,126 3 0,-65-1-30,0 3 0,0 3 0,-50 10 30,96-11-33,-1 2-1,1 1 1,1 0 0,-1 2-1,1 0 1,0 1-1,1 1 1,0 0-1,1 2 1,0 0-1,0 1 1,2 0 0,-1 1-1,1 2 34,-94 151-2273,68-79-848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4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1007 768,'-7'-3'1423,"7"17"823,36 58-1707,-35-72-470,-1 0-24,2 0-311,-2-4-668</inkml:trace>
  <inkml:trace contextRef="#ctx0" brushRef="#br0" timeOffset="391.541">1109 307 3474,'0'0'1216,"0"0"-832,0 0-384,0 0 0,0 0 16,0 0 96,30 24-80,-23-15-32,0-5 0,0 2-16,-5 7-16,-2 3-1328,0 1-497</inkml:trace>
  <inkml:trace contextRef="#ctx0" brushRef="#br0" timeOffset="699.209">2137 1248 1217,'0'0'336,"0"0"-336,0 0 96,0 0 112,0 0-208,0 0 0,53 12 640,-53-12 673,0 0-545,0 0-768,-10 0-816,-10-6-1553</inkml:trace>
  <inkml:trace contextRef="#ctx0" brushRef="#br0" timeOffset="966.283">552 1175 4562,'0'0'961,"0"0"-961,0 0-1057,0 0 161,0 0 896,0 0 624,-7-6-624,4 14-32,-1 15-1777</inkml:trace>
  <inkml:trace contextRef="#ctx0" brushRef="#br0" timeOffset="3033.073">508 1238 16,'0'0'443,"0"0"-59,0 0 51,0 0-126,0 0-66,51 21 43,161 69-100,-19-13 76,-134-53-172,-19-5-52,1-2 0,1-2 0,1-2 0,0-1 1,1-3-1,-1-1 0,2-2 0,5-2-38,-5-3 59,1-2 1,0-2-1,-1-2 1,1-2-1,-1-2 0,-1-2 1,8-4-60,-5-2 27,1-1-1,-2-2 1,-1-2 0,0-3-1,-2-1 1,-1-2 0,-1-1-1,-2-3 1,-1-1 0,8-11-27,167-219 134,-199 241-93,-1 0-1,-1-1 0,-1 0 1,-1-1-1,-1 0 0,-1 0 1,-2-1-1,0 0 1,-1 0-1,-2-1 0,-1 0 1,0-1-41,-3 10 101,1 0 0,-2 0 1,0 1-1,-2-1 1,1 1-1,-2-1 0,0 1 1,-1 1-1,-1-1 0,0 1 1,-1 0-1,0 0 1,-4-2-102,-2-9 33,-2 0 0,0 0 0,-2 2 0,-1 0 0,-1 2 0,0 0 1,-2 1-1,-1 1 0,0 1 0,-1 1 0,-1 1 0,-1 1 0,0 1 0,-1 2 1,-1 1-1,0 1 0,-1 1 0,1 1 0,-4 1-33,-175-15 259,-174 3-259,351 20 9,-30-1 16,0 2-1,1 3 0,-1 3 1,-24 7-25,26 3-10,1 2 0,0 3 0,1 2 0,2 3 0,1 2 0,1 2 0,1 3 0,2 2 0,2 2 0,1 2 0,3 1 0,-18 24 10,-8 11 12,4 2 1,3 2 0,4 4-1,-46 89-12,94-156-18,2 2-1,0-1 1,1 1-1,0 0 1,2 0-1,0 1 1,2 0-1,0 0 1,1 0-1,1 0 1,1 0-1,0 0 1,2 0 0,1 7 18,4-11 0,0 1 1,1-2-1,1 1 1,0-1-1,1 0 1,0-1 0,1 0-1,1-1 1,0 0-1,1-1 1,1 0-1,0-1 1,0-1 0,1 0-1,365 235 170,-348-223-153,0-1-1,1-1 1,1-2 0,1-2-1,1-1 1,0-2-1,1-1 1,0-2 0,22 3-17,354 4 229,-366-23-192,0-1 1,0-2-1,-1-3 1,-1-1-1,0-2 0,-1-3 1,-1-1-1,0-2 0,-2-2 1,0-1-1,15-15-37,1-3 25,-2-2 1,-3-2-1,-1-3 1,-2-2-1,-3-2 1,-2-2-1,-3-1 1,-2-3-1,11-25-25,-39 67 6,-1 0-1,0-1 0,-1-1 0,-1 1 0,-1-1 0,-1-1 0,-1 1 0,0-1 1,-1 0-1,-1 0 0,-1 0 0,-1 0 0,-1-4-5,-4 10-10,0 0-1,-1 1 1,-1 0 0,0 0-1,-1 1 1,0-1 0,0 1-1,-2 1 1,1 0 0,-2 0-1,1 0 1,-1 1-1,-1 1 1,0 0 0,0 0-1,-1 1 1,-9-4 10,-3-7-277,-2 2-1,0 1 1,-1 1-1,-1 2 1,0 0-1,0 2 1,-2 1-1,1 1 1,-1 2-1,-24-3 278,-22 2-2270</inkml:trace>
  <inkml:trace contextRef="#ctx0" brushRef="#br0" timeOffset="3592.223">492 1553 4786,'0'0'1249,"0"0"-977,0 0-272,0 0-832,0 0-385,0 0-864</inkml:trace>
  <inkml:trace contextRef="#ctx0" brushRef="#br0" timeOffset="3864.219">492 1553 3249,'-3'8'305,"3"-8"-305,0 0-1057</inkml:trace>
  <inkml:trace contextRef="#ctx0" brushRef="#br0" timeOffset="3865.219">607 1590 3265,'0'0'0,"0"0"-1472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0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20 160,'19'-18'5438,"43"17"-5798,-41 2 837,248 11-155,37 5-92,-98 1-126,-142-5 99,-65-13-158,-1 0 54,0 0 152,0 0-54,0 0 59,0 0 166,0 0-68,-7 17-2280,-16-16-3482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2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38 112,'-18'-7'308,"-1"0"-1,0 1 1,0 1-1,-1 1 1,1 1-1,-1 0 1,0 2 0,0 0-1,0 1 1,-1 1-308,-8 3 21,0 1 1,1 1 0,-1 2-1,2 1 1,-1 1 0,1 1-1,1 1 1,0 2 0,1 0-1,-4 5-21,-30 23 59,2 2 0,3 3 0,1 2 0,3 3 0,2 1 0,2 3 0,3 1 0,-2 9-59,24-35 75,1 2-1,2 1 0,1 0 0,2 1 0,2 1 0,0 0 0,3 0 0,1 2 0,2-1 0,1 1 0,2 0 0,2 0 1,1 12-75,2 4 97,3-1 1,1 0 0,4 0 0,1 0 0,2-1-1,3-1 1,2 0 0,3-2 0,4 6-98,1 0 48,2-1 0,3-1 0,3-2 0,1-1 0,2-2 0,3-1 0,2-2 0,1-1 0,3-3 0,1-2 0,2-1 0,1-3 0,25 12-48,104 42 239,3-7-1,4-8 0,84 17-238,-174-57 57,1-4 0,2-4-1,0-4 1,2-5 0,0-5-1,0-3 1,1-5 0,13-5-57,-80-6 26,-1-1 0,-1-1 0,1-2 1,-2-2-1,0-1 0,0-1 0,-1-1 0,-1-2 1,-1-1-1,0-1 0,-2-2 0,0 0 0,-2-2 0,0 0 1,-2-2-1,-1-1 0,-1 0 0,-1-1 0,-1-2 1,-2 0-1,-1 0 0,4-14-26,-5 9-119,-1-1 1,-2 0-1,-1-1 1,-2 0-1,-2-1 1,-1 0-1,-2 0 0,-1 0 1,-4-32 118,-5 27-14,-2 1 0,-1 1 0,-3-1 1,-1 2-1,-2 0 0,-1 1 0,-2 0 0,-2 2 0,-2 0 1,-1 1-1,-26-28 14,-278-336 864,171 220-602,100 111-264,-3 2-1,-4 3 1,-1 3 0,-4 3 0,-6 0 2,36 29 6,-2 1 0,-1 2-1,-1 1 1,-1 3 0,-1 1 0,0 3-1,-2 2 1,0 1 0,-1 3 0,0 2 0,-1 2-1,-15 0-5,46 7 5,-25-3 31,1 1-1,0 2 0,-1 2 0,1 2 1,0 1-1,0 3 0,0 1 0,1 2 1,0 2-1,-35 15-35,-113 110-1310,112-69-3087</inkml:trace>
  <inkml:trace contextRef="#ctx0" brushRef="#br0" timeOffset="280.883">1171 1498 6259,'0'0'0,"0"0"-5491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3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2939 0,'33'-41'320,"-3"-5"-16,-5-4-304,-2-6 64,-2-4-64,-10-4 16,-2-7-16,-2 1-208,-2-5 192,-3 5-400</inkml:trace>
  <inkml:trace contextRef="#ctx0" brushRef="#br0" timeOffset="1284.66">316 3441 0,'0'0'371,"0"0"40,0 0-113,0 0 1,0 0 13,51-5-18,163-17-38,-57-18 107,-65 1-44,-1-4 1,-3-4-1,-2-4 1,51-40-320,-117 77 19,-1-1 0,-1-1 1,-1 0-1,0-1 0,-1-1 0,-1-1 1,0 0-1,-2-1 0,0-1 0,-1 0 0,-1 0 1,-1-1-1,-2-1 0,7-21-19,4-34 290,-4 0-1,-3-1 1,-3 0-1,-4 0 1,-4-1-1,-4-31-289,2 90 73,0 1 0,-1 0-1,-1 1 1,-1-1 0,-1 0 0,-1 1 0,0 0-1,-2 0 1,0 1 0,-1 0 0,-1 0-1,0 1 1,-1 0 0,-1 1 0,-1 1 0,0 0-1,-1 0 1,-1 1 0,0 1 0,-1 0-1,0 2 1,-1 0 0,0 0 0,-1 2 0,0 0-1,0 1 1,-1 0 0,0 2 0,0 1 0,-1 0-1,0 1 1,-11 0-73,-15 3 15,0 3-1,1 1 0,-1 3 1,0 1-1,-22 9-14,28-6 88,-4-1-75,0 2 0,1 2-1,1 2 1,0 2 0,1 1-1,1 2 1,1 2 0,-13 11-13,18 1-22,0 2 0,3 1 0,1 1 1,2 2-1,1 1 0,3 1 0,1 1 1,2 1-1,2 1 0,2 0 0,2 2 1,2 0-1,-4 32 22,3-5-47,3 1 0,3 0 1,3 1-1,5 64 47,2-115 6,0-1 1,2 0-1,1 0 1,0 0-1,2-1 0,1 0 1,1 0-1,0-1 1,2 0-1,1-1 0,0 0 1,2 0-1,0-2 1,1 0-1,1 0 0,1-2 1,1 0-1,0 0 1,1-2-1,5 2-6,-18-12-27,1-1 1,0 0-1,0 0 0,0-1 1,1 0-1,-1 0 0,1-1 1,0 1-1,0-2 0,-1 1 1,1-1-1,0-1 0,0 1 1,0-1-1,0-1 0,0 1 1,0-1-1,0-1 0,4-1 27,52-33-1339</inkml:trace>
  <inkml:trace contextRef="#ctx0" brushRef="#br0" timeOffset="2721.877">2615 99 752,'0'0'272,"0"0"-111,0 0 97,0 0 265,0 0 40,0 0 96,-16-13-237,-54-41-60,65 50-372,-1 0-1,1 1 0,-1 0 0,-1 0 1,1 0-1,0 1 0,0 0 0,-1 0 0,0 0 1,1 1-1,-1 0 0,0 0 0,1 1 1,-1 0-1,0 0 0,0 1 0,0 0 11,-16-1-91,-18 2 178,0 2-1,0 1 1,0 2 0,1 2 0,0 2 0,1 1 0,0 2 0,1 2 0,0 1 0,2 2 0,0 2-1,1 1 1,1 2 0,-22 20-87,23-10-27,2 1-1,1 1 0,2 2 1,2 1-1,1 1 0,2 1 1,2 1-1,2 1 0,2 0 1,1 2-1,-6 32 28,7-13-5,2 0-1,4 1 1,2 0 0,3 0-1,3 0 1,3 14 5,-1-19 0,3-20 8,1-1 1,3 0-1,1-1 1,2 0-1,1 0 0,2-1 1,2 0-1,1-2 0,17 26-8,30 70 109,-60-117-113,1 1 0,1-1-1,0 0 1,1-1 0,0 0-1,1 0 1,1-1 0,0 0 0,1 0-1,0-1 1,1 0 0,0-1-1,0 0 1,1 0 0,0-2 0,1 1-1,0-2 1,1 0 0,-1 0-1,1-1 1,0-1 0,1 0-1,9 1 5,0-4 150,-1-1 0,1-2 0,-1 0 0,1-1 0,-1-1 0,0-2 0,0 0 0,0-1 0,8-5-150,42-16 193,-30 14-157,-1-3 0,-1-1-1,-1-2 1,0-2 0,-1-1 0,-1-2-1,31-27-35,-7-14 42,-2-2-1,-3-3 1,-3-2-1,18-36-41,-36 54-11,-16 26 36,-1 0 0,-1-1 0,-2 0 0,-1-1 0,-1-1-1,-2-1 1,-1 0 0,-2 0 0,-1-1 0,-1 0 0,-2-1 0,1-25-25,-4 10-34,-3 0-1,-1 0 1,-3 0 0,-2 0 0,-2 1-1,-8-23 35,1 21 90,-1 1-1,-3 0 1,-2 1-1,-2 1 0,-2 2 1,-15-19-90,34 56-17,1 1 0,-2 0 0,1 0 0,-1 0 0,0 1 0,0 0 0,0 1 0,-1-1 0,0 2 0,0-1 0,-1 1 0,1 1 0,-1 0 0,1 0 0,-1 1 0,0 0 0,0 0 0,0 2 0,0-1 0,-3 1 17,-13 0-195,1 1-1,-1 2 0,1 0 0,0 2 0,0 0 0,0 2 1,-12 5 195,-93 37-3146</inkml:trace>
  <inkml:trace contextRef="#ctx0" brushRef="#br0" timeOffset="10808.978">408 1380 48,'0'0'395,"1"-2"4672,10-4-4934,76 6 520,-87 0-637,0 0-37,0 0 0,0 0 47,21 0 36,96 0 108,-117 0-175,0 0 26,0 0 6,0 0 32,0 0 10,0 0-29,0 0-11,0 0-5,0 0 16,0 0 3,0 0 32,0 0 10,0 0-29,0 0-5,0 0 5,0 0-13,0 0 23,0 0 30,0 0-32,0 0-40,0 0 19,0 0 75,0 0-84,0 0 30,0 0-34,0 0-12,0 0 22,0 0 35,0 0-27,0 0 3,0 0-22,0 0 8,0 0-15,0 0-12,0 0 1,0 0 64,0 0-38,0 0 11,0 0 24,0 0 16,0 0 54,0 0-94,0 0-14,0 0 20,0 0 12,0 0 76,0 0-110,0 0 2,0 0 14,0 0 35,0 0-37,0 0 28,0 0-15,0 0 2,0 0-45,0 0-213,-3 7-1591,-17-6-1141</inkml:trace>
  <inkml:trace contextRef="#ctx0" brushRef="#br0" timeOffset="12841.1">2481 2786 112,'0'0'854,"0"0"-182,0 0-90,0 0-38,0 0 6,-1-7 90,-7-29 72,78 25 102,212 5-94,-281 6-666,-1 0 98,0 0 16,0 0-75,0 0 51,0 0 134,0 0-102,0 0-24,0 0 42,0 0-175,0 0-208,-1 0-846,-3 0-2954</inkml:trace>
  <inkml:trace contextRef="#ctx0" brushRef="#br0" timeOffset="16058.123">311 1442 896,'-13'-15'2828,"-1"-1"-2982,-34-31 372,84 38-522,-19 9 474,183 20 490,-130-3-583,-38-14 2359,-8 3-4117,-19-6-2296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3:5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2065,'0'0'1585,"0"0"-1105,0 0-480,0 0-352,0 0-1937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3:5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45 104 208,'0'0'355,"0"0"50,0 0-119,0 0-147,0 0 95,0 0-130,0 0 75,0 0-32,0 0-94,0 0 19,0 0-29,0 0-14,0 0-5,0 0 24,0 0 38,0 0 50,0 0 5,0 0 14,-10-27 912,1-9 622,7 23-2340,2-14-2777</inkml:trace>
  <inkml:trace contextRef="#ctx0" brushRef="#br0" timeOffset="3964.62">1 102 416,'0'0'0,"0"0"-304</inkml:trace>
  <inkml:trace contextRef="#ctx0" brushRef="#br0" timeOffset="4262.23">1 102 1088,'69'-35'913,"-69"35"-849,0 0-64,0 0-256,0 0-208</inkml:trace>
  <inkml:trace contextRef="#ctx0" brushRef="#br0" timeOffset="4533.53">98 51 256,'0'0'752,"0"0"-752,0 0-304,0 0 80,0 0-48</inkml:trace>
  <inkml:trace contextRef="#ctx0" brushRef="#br0" timeOffset="4714.929">98 51 864,'7'-11'577,"-7"11"-577,0 0-256,0 0 159,0 0 97,0 0-864</inkml:trace>
  <inkml:trace contextRef="#ctx0" brushRef="#br0" timeOffset="4715.929">178 75 1617,'0'0'1392,"0"0"-1023,0 0-369,0 0-577,0 0 561,0 0-192,-11 17-1200</inkml:trace>
  <inkml:trace contextRef="#ctx0" brushRef="#br0" timeOffset="4900.463">178 75 1665,'-2'58'544,"2"-58"-368,0 0-176,0 0-336,0 0 208,0 0 80</inkml:trace>
  <inkml:trace contextRef="#ctx0" brushRef="#br0" timeOffset="5090.273">130 156 48,'0'0'1073,"0"0"-801,0 0-272,0 0-80,0 0-128,0 0 15,-7 0-271</inkml:trace>
  <inkml:trace contextRef="#ctx0" brushRef="#br0" timeOffset="5371.186">130 156 16,'-12'-6'1377,"12"6"-817,0 0-448,0 0-112,0 0 0,0 0-48,-6 0-112</inkml:trace>
  <inkml:trace contextRef="#ctx0" brushRef="#br0" timeOffset="5372.186">118 167 368,'0'0'993,"0"0"-641,0 0-352,0 0-368,0 0 128,0 0-97</inkml:trace>
  <inkml:trace contextRef="#ctx0" brushRef="#br0" timeOffset="5656.544">118 167 1169,'-25'-11'112,"25"11"-112,0 0-465,0 0 417</inkml:trace>
  <inkml:trace contextRef="#ctx0" brushRef="#br0" timeOffset="5657.544">91 152 704,'0'0'0,"0"0"-48,0 0-208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1313,'0'0'96,"0"0"-96,0 0-208,0 0-17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1185,'0'0'2705,"0"0"-2177,0 0-432,0 0 96,0 0-192,0 0 32,0 0-160,0 2 96,7-2-496,7 0-2530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0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1857,'0'0'496,"0"0"-496,0 0 0,0 0-64,0 0 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0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1153,'0'0'1168,"0"0"-384,0 0 81,0 0-401,0 0-112,0 0 353,-25 0-1,25 0-704,0 0-624,12 0-689,13 0 320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3:5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 16,'0'-4'3506,"9"6"-5683</inkml:trace>
  <inkml:trace contextRef="#ctx0" brushRef="#br0" timeOffset="9799.997">0 56 1377,'0'0'768,"0"0"-768,0 0-384,0 0 288,0 0 80,0 0-1217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1088,'0'0'929,"0"0"-929,0 0 0,0 0 240,0 0-192,0 0-48,0 0-384,14 6-336</inkml:trace>
  <inkml:trace contextRef="#ctx0" brushRef="#br0" timeOffset="247.597">14 11 480,'-2'9'1329,"2"-9"-1153,0 0-176,0 0 0,0 0 224,0 0-224,-5 0-432</inkml:trace>
  <inkml:trace contextRef="#ctx0" brushRef="#br0" timeOffset="514.512">26 15 64,'0'0'1425,"0"0"-1425,0 0 16,0 0-16,0 0 0,0 0-16,4 7-561</inkml:trace>
  <inkml:trace contextRef="#ctx0" brushRef="#br0" timeOffset="515.512">26 15 1361,'32'-8'112,"-32"8"-112,0 0-192,0 0 192,0 0-16,0 0-48,0 8-465</inkml:trace>
  <inkml:trace contextRef="#ctx0" brushRef="#br0" timeOffset="766.444">28 17 1793,'0'0'464,"0"0"-464,0 0 0,0 0 16,0 0 0,0 0-16,-2 11-432,4-5 272</inkml:trace>
  <inkml:trace contextRef="#ctx0" brushRef="#br0" timeOffset="952.524">28 17 1281,'-2'54'592,"2"-54"-592,0 0 48,0 0 48,0 0-96,0 0-16,-3 0-1089</inkml:trace>
  <inkml:trace contextRef="#ctx0" brushRef="#br0" timeOffset="953.524">3 53 1441,'0'0'736,"0"0"-720,0 0 64,0 0 32,0 0-96,0 0-16,-3 0-400</inkml:trace>
  <inkml:trace contextRef="#ctx0" brushRef="#br0" timeOffset="1219.852">3 53 496,'30'-44'0,"-30"44"-16,0 0 16,0 0 128,0 0-128,0 0-416,0 6 320</inkml:trace>
  <inkml:trace contextRef="#ctx0" brushRef="#br0" timeOffset="1465.931">28 24 1169,'0'0'0,"0"0"-193,0 0 129,0 0 64,0 0 64,0 0-48,-2 6-16</inkml:trace>
  <inkml:trace contextRef="#ctx0" brushRef="#br0" timeOffset="1466.931">28 24 320,'-2'-23'0,"2"23"-224,0 0 208,0 0-64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0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1105,'0'0'725,"0"0"-469,0 0-34,0 0 45,0 0 79,0 0 63,0 0-121,0 0 259,0 0 498,0 0 52,0 0-166,0 0-168,0 0-104,0 0-104,-3 0-1201,-5 0-3137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3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1 304,'0'0'144,"0"0"-144,0 0-80,0 0-128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3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1617,'0'0'0,"0"0"-448,0 0 223,0 0 49,0 0-592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1 192,'0'0'1201,"0"0"-641,0 0-560,0 0-464,0 0 368,0 0-1297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0 160,'0'0'752,"0"0"-752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3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10 144,'0'0'232,"0"0"-80,0 0 11,0 0-64,0 0 85,-17-10-643,-54 98 587,-86 96 518,117-158 1525,40-28-2211,0-10 14</inkml:trace>
  <inkml:trace contextRef="#ctx0" brushRef="#br0" timeOffset="344.903">286 228 144,'0'0'720,"0"0"-31,0 0-193,0 0-48,0 0-448,0 0-32,-53 16-80</inkml:trace>
  <inkml:trace contextRef="#ctx0" brushRef="#br0" timeOffset="4141.504">160 203 272,'0'0'528,"0"0"-207,0 0-81,0 0-240,0 0-353</inkml:trace>
  <inkml:trace contextRef="#ctx0" brushRef="#br0" timeOffset="4414.518">160 203 320,'-23'44'160,"23"-44"-160,0 0 0,0 0 496,0 0-448,0 0-48,0 0-768,2 0 704,0 0-80</inkml:trace>
  <inkml:trace contextRef="#ctx0" brushRef="#br0" timeOffset="4655.022">190 174 480,'0'0'32,"0"0"-32,0 0-416,0 0 336</inkml:trace>
  <inkml:trace contextRef="#ctx0" brushRef="#br0" timeOffset="4927.698">190 174 16,'7'54'1089,"-7"-54"-993,0 0-96,0 0-32,0 0-32,0 0-273,0 12 33,0-8 240</inkml:trace>
  <inkml:trace contextRef="#ctx0" brushRef="#br0" timeOffset="4928.698">192 280 16,'0'0'144,"0"0"-96,0 0-48,0 0 144,0 0-144,0 0-352</inkml:trace>
  <inkml:trace contextRef="#ctx0" brushRef="#br0" timeOffset="5653.709">1 261 1841,'0'0'304,"0"0"-304,0 0 64,0 0-64,0 0 80,0 0-80,11 0-32,-2 8-32,3-6-1777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54 1857,'0'0'200,"0"0"-315,1 8 62,6 12 64,1-1 0,1-1 1,0 1-1,1-1 0,2-1 1,0 0-1,0-1 0,1 0 0,6 3-11,12 20 11,42 54 221,-71-93 2996,-7-16-3142,-15-18-401,11 8-339</inkml:trace>
  <inkml:trace contextRef="#ctx0" brushRef="#br0" timeOffset="486.371">0 293 208,'0'0'48,"0"0"-48,0 0-256</inkml:trace>
  <inkml:trace contextRef="#ctx0" brushRef="#br0" timeOffset="889.884">175 206 224,'0'0'96,"0"0"32,0 0-64,0 0 240,0 0-176,0 0-64,53 35 129,-48-33-113,-1-2 32,-4 0-112,0-17-673</inkml:trace>
  <inkml:trace contextRef="#ctx0" brushRef="#br0" timeOffset="1326.272">23 282 720,'0'0'641,"0"0"-513,0 0-128,0 0-112,0 0-144,0 0 159</inkml:trace>
  <inkml:trace contextRef="#ctx0" brushRef="#br0" timeOffset="1533.429">371 0 80,'0'0'0,"0"0"0,0 0-80,0 0 80</inkml:trace>
  <inkml:trace contextRef="#ctx0" brushRef="#br0" timeOffset="1719.081">371 0 80,'-98'104'296,"78"-83"-80,20-21 22,0 0-25,0 0 126,-35 19 37,-111 58-82,89-54 509,65-26-3066</inkml:trace>
  <inkml:trace contextRef="#ctx0" brushRef="#br0" timeOffset="2113.224">313 351 160,'0'0'128,"0"0"-48,0 0-48,0 0 144,0 0 0,0 0 273,14 16-1,-14-16 48,0 0 128,0 0-224,0 0 1,0 0 143,0 0-528,0-4-16,-4-8-144,-8-7-272</inkml:trace>
  <inkml:trace contextRef="#ctx0" brushRef="#br0" timeOffset="9530.164">108 220 752,'0'0'1409,"0"0"-1249,0 0-160,0 0-64,0 0 64,0 0 192,0 6-176,0 9-32,-2-3-32</inkml:trace>
  <inkml:trace contextRef="#ctx0" brushRef="#br0" timeOffset="7046.652">525 276 544,'0'0'0,"0"0"-240,0 0 80,0 0 16,0 0 144,0 0 0,-48 133 0</inkml:trace>
  <inkml:trace contextRef="#ctx0" brushRef="#br0" timeOffset="10063.983">470 233 2577,'0'0'1025,"0"0"-1025,0 0 112,0 0-336,0 0 224,0 0-737,-12 45 737,-36-14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1601,'0'0'704,"0"0"-288,0 0-256,0 0-64,0 0 289,0 0-97,0-17-224,0 17-64,0-4-625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 1665,'0'0'544,"0"0"112,0 0-576,0 0 96,0 0 369,0 0-545,-11 0 48,9 0-48,2 0 112,-3-6-288,1-4 48,-7-11-1041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4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33 340 192,'0'0'16,"0"0"-16,0 0 48,0 0-48</inkml:trace>
  <inkml:trace contextRef="#ctx0" brushRef="#br0" timeOffset="-8858.668">1645 407 176,'0'0'80,"0"0"-48,0 0 160,0 0-96,0 0-16,0 0-64,0 0 32,-2-5-96,-3 5 32,-2 9-160,-4 12 80</inkml:trace>
  <inkml:trace contextRef="#ctx0" brushRef="#br0" timeOffset="-6306.708">254 2163 1121,'0'0'1024,"0"0"-672,0 0-272,0 0 256,0 0-160,0 0-48,-16 0-128,16 0-352,0 0 160,0 0-32,0 0 144,9-6 64,14-19-64</inkml:trace>
  <inkml:trace contextRef="#ctx0" brushRef="#br0" timeOffset="-6009.404">1737 670 2145,'0'0'1441,"0"0"-1441,0 0-224,0 0 111,0 0 81,0 0-336,3-2 368,1 18 144,-4 9 80,0 6-224</inkml:trace>
  <inkml:trace contextRef="#ctx0" brushRef="#br0" timeOffset="-4944.861">198 2412 3618,'0'0'1008,"0"0"-1008,0 0-48,0 0 48,0 0 48,0 0 208,118-104-256,-65 67-720,2-11-3442</inkml:trace>
  <inkml:trace contextRef="#ctx0" brushRef="#br0" timeOffset="-4208.136">231 0 176,'0'0'0,"0"0"128,0 0-176,0 0 96,0 0-32,0 0-16,25 104-48,-25-96-224</inkml:trace>
  <inkml:trace contextRef="#ctx0" brushRef="#br0" timeOffset="-8337.499">1636 1429 448,'0'0'64,"0"0"-64,0 0 0,0 0-352</inkml:trace>
  <inkml:trace contextRef="#ctx0" brushRef="#br0" timeOffset="-8056.819">1592 1321 304,'0'0'96,"0"0"-96,0 0-96,0 0 96,0 0-16</inkml:trace>
  <inkml:trace contextRef="#ctx0" brushRef="#br0" timeOffset="-6571.264">650 1889 3169,'0'0'689,"0"0"-577,0 0 112,0 0-48,0 0-176,0 0 288,-19 0-240,19 0-16,0 0-32,0 0-176,0 0 112,0 0-512,0 0-641</inkml:trace>
  <inkml:trace contextRef="#ctx0" brushRef="#br0" timeOffset="-5726.245">652 1483 1889,'0'0'1088,"0"0"-1088,0 0-416,0 0 224,0 0 192,0 0 256,0 31-80,14-21 80,4-2-256,6-8-352</inkml:trace>
  <inkml:trace contextRef="#ctx0" brushRef="#br0" timeOffset="-5462.125">2170 1335 3057,'0'0'1329,"0"0"-337,0 0-287,0 0-705,0 0-128,0 0 128,-62-18-48,14 59 48,-17 19-529,-13 5-3873</inkml:trace>
  <inkml:trace contextRef="#ctx0" brushRef="#br0" timeOffset="-5197.475">643 2343 1521,'0'0'1761,"0"0"-1521,0 0-240,0 0 0,0 0 0,0 0 144,-5-14-144,38 3 0,17-5 192,13-9-192,3-15-3858</inkml:trace>
  <inkml:trace contextRef="#ctx0" brushRef="#br0" timeOffset="-5196.475">2237 958 3522,'0'0'448,"0"0"-368,0 0-160,0 0-64,0 0-1009</inkml:trace>
  <inkml:trace contextRef="#ctx0" brushRef="#br0" timeOffset="-2570.215">332 425 112,'0'0'0,"0"0"-112,0 0 112,0 0 0,0 0 0</inkml:trace>
  <inkml:trace contextRef="#ctx0" brushRef="#br0" timeOffset="-930.188">383 564 1265,'0'0'688,"0"0"-272,0 0-416,0 0-416,0 0 368,0 0-80,0 15 128,4 12 224,5 10-224,1 4-16,-3 1-1201</inkml:trace>
  <inkml:trace contextRef="#ctx0" brushRef="#br0" timeOffset="-497.12">1949 3023 2577,'0'0'915,"0"0"-344,0 0-160,0 0 117,0 0-240,-27-11 353,21 1-1186,-5-8-679</inkml:trace>
  <inkml:trace contextRef="#ctx0" brushRef="#br0" timeOffset="-222.44">316 1246 864,'0'0'449,"0"0"-385,0 0 224,0 0 32,0 0-256,0 0-64,-51-226-384,51 226 320,0 2-545,0 21-159,7 8 768,5 11 144,-1-1-144</inkml:trace>
  <inkml:trace contextRef="#ctx0" brushRef="#br0" timeOffset="1053.018">152 147 16,'0'0'926,"0"0"-747,0 0-548,1 4-15,64 100 611,-47-82-203,402 524 157,7 40-93,-401-552-160,1-2 0,2-1-1,1-1 1,1-1 0,1-2-1,2-1 1,1-2 0,1-1-1,8 2 73,-18-10 37,0 0 0,-1 2 0,0 1-1,-2 1 1,0 1 0,-1 1 0,-1 1-1,-2 1 1,0 1 0,-1 0 0,-1 2-1,-1 0 1,7 17-37,155 319 454,58 191-454,-162-398 328,-74-152-275,-6-20 3407,-17-12-3705,10 14 410,-30-39-485</inkml:trace>
  <inkml:trace contextRef="#ctx0" brushRef="#br0" timeOffset="4149.066">1945 898 2161,'0'0'560,"0"0"-560,0 0-64,0 0-320</inkml:trace>
  <inkml:trace contextRef="#ctx0" brushRef="#br0" timeOffset="4415.348">62 2745 1601,'0'0'896,"0"0"-848,0 0-48,0 0-272,0 0 272,0 0 208,104-33 80,-51 14-288,2-7-416</inkml:trace>
  <inkml:trace contextRef="#ctx0" brushRef="#br0" timeOffset="4699.839">2205 1004 1761,'0'0'240,"0"0"-240,0 0 0,0 0-1185</inkml:trace>
  <inkml:trace contextRef="#ctx0" brushRef="#br0" timeOffset="4856.311">0 2691 1105,'0'0'576,"0"0"-576,0 0-593</inkml:trace>
  <inkml:trace contextRef="#ctx0" brushRef="#br0" timeOffset="7289.001">1905 1033 112,'-4'-19'464,"-1"5"561,3 1-913,0 1 96,-1 3 96,1 1 48,0 6-128,2 2-224,0 0-80,0 0 16,0 2-1104</inkml:trace>
  <inkml:trace contextRef="#ctx0" brushRef="#br0" timeOffset="7555.124">341 2059 1665,'0'0'704,"0"0"-704,0 0-448,0 0-609,0 0 209,0 0 832,12 31 16,13-33 0,3-6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5:0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67 0,'0'0'512,"0"0"-160,0 0 129,0 0-369,0 0-96,0 0 272,-124 195-208,115-177-80,4-7 16,3-3 96,0-4-32,-1-2-80,3 0 0,0 0 96,0-2-32,-2 0-64,-3 0-32,1-12-1457</inkml:trace>
  <inkml:trace contextRef="#ctx0" brushRef="#br0" timeOffset="249.359">1 0 448,'0'0'1105,"0"0"-209,0 0-672,0 0-192,0 0 80,0 0-48,85 85-32,-43-58 128,-1-2-160,-2-2 80,-6-6-32,-8-1 97,-4 1-145,-10-3 0,-9 7 112,-2 4-112,-11-2-2498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1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5010,'0'0'1153,"0"0"-1153,0 0 96,0 0-96,0 0 192,0 0-16,9-2-144,-2 2-64,0 0 32,-5 19-704,-2 2-817,0 4-1985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5:0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5 384,'0'0'32,"0"0"16,0 0 62,0 0-12,-12 10 1548,11-10-1552,0 0-12,1 0-180,0 0-46,-22 8 437,-137 195-154,0-45 418,158-158-402,1 0-141,34-3-1076,-33-15-1286</inkml:trace>
  <inkml:trace contextRef="#ctx0" brushRef="#br0" timeOffset="311.167">1 1 1377,'0'0'1243,"0"0"-824,0 0-313,12 9 31,220 166 161,-125-98-10,-107-81 59,-3-34-4114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2:3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7 173 400,'-1'-24'3534,"-2"34"-1899,0 41-1524,5-16-31,2 0 1,1 0-1,2-1 0,1 0 1,2 0-1,1-1 1,1 0-1,2-1-80,-14-31 0,1 0 2,-1 0 0,0 0 0,0 0 0,1 0 1,-1 0-1,1 0 0,-1 0 0,1 0 0,-1-1 0,1 1 0,0 0 0,-1 0 1,1 0-1,0-1 0,-1 1 0,1 0 0,0-1 0,0 1 0,0 0 1,0-1-1,0 0 0,0 1 0,0-1 0,0 1 0,0-1 0,0 0 1,0 0-1,0 1 0,0-1 0,0 0 0,0 0 0,0 0 0,0 0 0,0 0 1,0 0-1,0-1 0,0 1 0,0 0 0,0 0 0,0-1-2,78-74 1470,12-26-1150,-5-4-1,-5-3 0,0-11-319,-62 93-1462,-18 26-774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2:4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1 320,'0'0'1443,"0"0"-984,0 0-168,0 0-123,0 0-58,0 0 183,0 0-189,0 0-13,0 0-24,0 4 82,8 673 338,-8 508 280,-17 65 732,4-919-416,-22 65-1083,0 144 649,32 13-220,9 627 2012,8-956-1731,10 0 0,18 42-710,-23-170 416,-18-95-347,0-1 126,-1 0-91,0 0-27,0 0 121,0 0-25,0 0 30,2 0-102,-2-22 105,-2-31-972,-10-32-2603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2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0 880,'0'0'1212,"0"0"76,2 1 3657,2 1-3434,8 5-4074,-11-2-1589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11 464,'0'-4'5000,"7"-2"-4168,296 49 548,-302-43-1239,-15 0 48,-46-10-1885,24-1-836</inkml:trace>
  <inkml:trace contextRef="#ctx0" brushRef="#br0" timeOffset="156.608">0 11 624</inkml:trace>
  <inkml:trace contextRef="#ctx0" brushRef="#br0" timeOffset="340.97">0 11 624,'92'41'993,"-92"-41"-305,0 0-128,0 0 337,0 0-705,0 0-48,194-4-64,-187 4 16,-3 0-96,-4 2-384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58 3730,'0'0'1352,"0"0"121,0 0 88,0 0-926,0 0 160,0 0 432,-5-9-603,-15-30-330,15 29-142,5 10-11,0 0 35,0 8-301,34 180 98,-29-134 75,-2 0 0,-3 1 0,-2-1 0,-2 0 0,-3 0 0,-8 30-48,10-63 251,5-21-179,0-3 16,4-44-39,3-1 0,1 1 1,3 1-1,1 0 0,3 1 0,5-8-49,-16 42-12,2-11-46,2 0-1,0 1 1,1 0-1,1 0 1,1 1-1,1 1 1,1 0 0,0 0-1,2 1 1,3-3 58,-16 20-41,0-1 0,0 1 0,0 0 0,0 0 0,0-1 0,0 1 0,1 0 0,-1 1 1,0-1-1,1 0 0,-1 1 0,0-1 0,1 1 0,-1 0 0,0 0 0,1 0 0,-1 0 0,0 0 0,1 0 1,-1 1-1,1-1 0,-1 1 0,0 0 0,0-1 0,1 1 0,-1 0 0,0 1 0,0-1 0,0 0 0,0 0 1,0 1-1,0-1 0,-1 1 0,1 0 0,0-1 0,-1 1 0,1 0 0,-1 0 0,0 0 41,9 7-2598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34 896,'0'0'1486,"0"0"-891,0 0-395,0 0 14,0 0 71,12 4-109,47 11 307,0-2-1,0-3 1,1-3-1,0-2 0,0-3 1,25-3-483,-20 2 304,21 1 85,39 1 128,1-4-1,95-16-516,151-24 1377,-373 28-4755,-4-9-3094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4482,'0'0'320,"0"0"-48,0 0 177,0 0 63,0 0 704,0 0-1200,-140 259 96,140-220 48,0-3-160,0-10 0,20-7 113,3-11-97,5-8 400,7 0-416,-3-22-2289</inkml:trace>
  <inkml:trace contextRef="#ctx0" brushRef="#br0" timeOffset="467.844">302 77 2561,'0'0'582,"0"0"-65,0 0 124,0 0-73,0 0-104,-4 19 48,-22 88-10,16-91 444,15-52-139,-1 27-832,0 0 1,0 0-1,1 1 0,1 0 1,-1 0-1,1 0 1,0 1-1,1 0 0,0 0 1,0 0-1,1 1 1,-1 0-1,1 1 1,3-2 24,-8 8-3,-1 1 1,1-1-1,-1 1 1,0-1 0,1 1-1,-1 0 1,0 0-1,0 0 1,0 0 0,0 0-1,0 1 1,-1-1-1,1 1 1,-1-1-1,1 1 1,-1 0 0,0-1-1,0 1 1,0 0-1,0 0 1,-1-1 0,1 1-1,-1 0 1,0 0-1,0 0 1,0 0 0,0 0-1,0 0 1,0 0-1,-1 0 1,0 2 2,1-3-5,3 84 485,20-94-739,7-45-3388,-12 22 774</inkml:trace>
  <inkml:trace contextRef="#ctx0" brushRef="#br0" timeOffset="734.48">604 48 320,'0'0'496,"0"0"81,0 0 703,0 0-175,0 0-481,0 0 272,35 224-511,-40-184 47,-11 1-144,-2-1-160,-1-7-16,1-4-112,2-13-208,-1-14-4530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3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17 480,'-2'-17'5922,"-4"29"-4130,-5 10-1870,-64 76 785,66-90-559,17-5 100,-6-3-249,186 0 459,-184-47 962,-4 44-1352,0 0 0,-1-1 0,1 1 1,-1 0-1,1 0 0,-1 0 0,0 0 1,0 0-1,-1 1 0,1-1 0,-1 0 1,1 0-1,-1 1 0,0-1 0,0 1 1,0 0-1,0-1 0,0 1 0,-1 0 1,1 0-1,-1 0 0,1 1 0,-1-1 1,-1 0-69,-18-15 520,20 15-572,0 0 44,-1 2-2949,1 0-1069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16,'0'0'2110,"2"-2"4542,5-1-5511,67 72-946,-3-15-48,-66-54-116,1 0 0,-1 0 0,0-1 0,1 0-1,-1 0 1,0 0 0,0 0 0,0-1 0,1 0 0,-2 0 0,1-1 0,0 1 0,0-1 0,-1 0 0,0 0 0,1-1 0,-1 1 0,0-1 0,-1 0 0,1 0 0,-1 0-31,41-30 115,-41 32-137,0 0 0,0 0-1,0 0 1,0 1-1,1-1 1,-1 1 0,0 0-1,1 0 1,-1 0-1,1 0 1,-1 1-1,1 0 1,-1-1 0,1 1-1,-1 0 1,1 1-1,-1-1 1,1 1 0,-1-1-1,1 1 1,-1 0-1,1 0 1,-1 1 0,0-1-1,0 1 1,0 0-1,0-1 1,0 1-1,0 0 1,0 1 22,64 95 355,32-104 237,-72-10-508,77-20-352,-37 52 643,-1-1-3770,-58-15-2317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5106,'0'0'737,"0"0"-737,0 0-657,0 0 369,0 0 64,0 0-80,0 37-176,0-12-2530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0,'0'0'235,"0"0"88,0 0 149,0 0-160,0 0-149,0 0 61,-1-4-112,0 4-124,1 1-1,0 0 1,0-1 0,0 1 0,0-1-1,-1 1 1,1-1 0,0 1-1,-1-1 1,1 1 0,0-1 0,-1 0-1,1 1 1,-1-1 0,1 1 0,0-1-1,-1 0 1,1 1 0,-1-1 0,1 0-1,-1 1 1,1-1 0,-1 0-1,0 0 1,1 0 0,-1 0 0,1 1-1,-1-1 1,1 0 0,-1 0 0,1 0-1,-1 0 1,0 0 0,1 0 0,-1 0-1,1-1 1,-1 1 0,1 0 0,-1 0-1,0 0 1,1-1 0,-1 1-1,1 0 1,-1 0 0,1-1 0,-1 1-1,1 0 1,0-1 0,-1 1 0,1-1-1,-1 1 1,1 0 0,0-1 0,-1 1-1,1-1 1,0 1 0,0-1 0,-1 1-1,1-1 1,0 0 0,0 1-1,0-1 1,-1 1 0,1-1 0,0 1-1,0-1 1,0 0 0,0 0 12,-5 7 303,-13 19-228,0 2 0,2 1 0,1 0 0,1 0 0,2 2 1,0 0-1,2 0 0,2 1 0,0 0 0,2 0 0,2 0 0,1 1 0,1 0 0,2 0 0,1 0 1,1 0-1,3 8-75,-4 34 92,33 669 374,-20-519-337,-8-89 331,5 0-1,7-1 1,26 99-460,-30-189 65,2 0-1,2-1 1,2-1 0,1-1 0,3-1 0,1-1 0,1-1 0,3-1-1,1-1 1,1-2 0,2-1 0,1-2 0,23 15-65,13 11 239,2-3-1,3-4 1,2-2 0,59 24-239,-69-48 124,1-3 0,0-3 0,2-3 1,0-3-1,1-4 0,-1-2 0,1-3 0,1-4 1,2-3-125,-36 4 34,-7-5 9,-1-2-1,0-1 0,0-1 0,-1-2 0,0-1 0,0-1 0,-2-1 0,0-2 0,0-1 0,-2-1 0,0-1 0,-1-1 1,-1-1-1,-1-1 0,9-13-42,14-6 54,-44 40-54,330-325 219,-301 290-176,-1-2 1,-2 0-1,-2-2 0,-1 0 1,-3-2-1,-1-1 0,-2 0 1,10-39-44,-9-8 23,-3 0 0,-5-1 0,-4 0 0,-3-1 0,-7-39-23,3 91-19,-6-44 9,-5 1 1,-3 1-1,-3 0 1,-4 1-1,-4 1 1,-22-47 9,20 50 73,14 38-45,2-5-20,-2 1 0,-3 0-1,-1 0 1,-1 2 0,-3 0-1,-1 2 1,-2 0-1,-2 2 1,-1 0 0,-2 2-1,-2 1 1,-5-3-8,-38-18 203,-2 4-1,-2 3 1,-37-15-203,77 46-7,-1 2 1,-1 1-1,0 2 0,-1 2 1,0 1-1,0 3 0,-1 1 1,0 2-1,0 2 0,-32 3 7,-14-2 56,-66-1-65,-1 7 1,-27 9 8,132-8-11,1 2 0,0 2 1,0 3-1,1 1 0,1 2 0,0 3 0,2 1 0,-33 22 11,43-24-13,1 2 0,2 2 0,0 0 0,1 3 0,1 0 0,2 2 0,0 1 0,2 1 0,2 1 0,1 2 0,1 0 0,1 1-1,3 1 1,0 1 0,3 1 0,0 0 0,3 1 0,1 0 0,2 1 0,-3 32 13,10-10-2049,1-9-5109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3:5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12150,'0'0'0,"0"0"-609,0 0-2144,0 0-593</inkml:trace>
  <inkml:trace contextRef="#ctx0" brushRef="#br0" timeOffset="249.768">123 2 4562,'0'0'2785,"0"0"-2673,0 0-224,0 0-112,0 0-6323</inkml:trace>
  <inkml:trace contextRef="#ctx0" brushRef="#br0" timeOffset="505.242">123 2 4626,'11'-2'688,"-11"2"-672,0 0-16,0 0 0,0 0-4338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1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25 416,'-1'0'108,"1"0"-1,0-1 1,-1 1-1,1 0 0,-1 0 1,1-1-1,-1 1 1,1 0-1,-1-1 1,1 1-1,0 0 1,-1-1-1,1 1 1,0-1-1,-1 1 1,1-1-1,0 1 0,0-1 1,-1 1-1,1-1 1,0 1-1,0-1 1,0 1-1,0-1 1,0 1-1,0-1 1,-1 1-1,1-1 0,1 1 1,-1-1-1,0 1 1,0-1-1,0 1 1,0-1-1,0 0 1,0 1-1,0-1 1,1 1-1,-1 0 1,0-1-1,1 1 0,-1-1 1,0 1-1,0-1 1,1 1-1,-1-1 1,1 1-1,-1 0 1,0-1-1,1 1 1,-1 0-1,1 0 0,-1-1 1,1 1-1,-1 0 1,1 0-1,-1 0 1,1-1-1,-1 1 1,1 0-1,-1 0 1,1 0-1,-1 0 1,1 0-1,0 0 0,-1 0 1,1 0-1,-1 0 1,1 0-1,0 1-107,41 14 441,-34-11-344,51 14-60,1-1 0,1-4 0,0-2 0,1-3-1,62 1-36,-59-6 103,-1 3-1,0 3 0,0 2 1,-1 4-1,25 10-102,54 10-80,198-35 344,-266 33-1245,-58-28-1103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21 160,'-7'-8'330,"-7"-5"3174,14 13-3283,0 0-45,0 0-29,0 0-3,0 0-88,0 0-34,0 0-79,8 9 25,9 2 116,0-2 0,1 0-1,-1 0 1,2-2 0,-1 0-1,1-2 1,0 0 0,0-1-1,0 0 1,1-2 0,-1 0-1,1-2 1,0 0 0,-1-1-1,20-3-83,19 3 197,212-13 363,-109 38 147,413-16 195,-561-13-242,-25-5-1224,-8-7-2814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4226,'0'0'1793,"0"0"-1793,0 0-625,0 0 1,0 0-176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4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4114,'0'0'400,"0"0"-320,0 0 32,0 0-112,0 0-304,0 0-4098</inkml:trace>
  <inkml:trace contextRef="#ctx0" brushRef="#br0" timeOffset="250.736">33 1 720,'-33'22'3506,"33"-22"-3506,0 0-144,0 0-817,0 0 193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46 448,'0'0'1609,"0"0"-352,0 0-30,0 0 155,0 0-312,0 0-345,1 3 542,45 35-1843,-42-35-2743</inkml:trace>
  <inkml:trace contextRef="#ctx0" brushRef="#br0" timeOffset="1380.405">3 11 1409,'0'0'2161,"0"0"-990,0 0-550,0 0 76,0 0-94,-1 0-219,0 0-139,1 0-226,0 27-262,20 18-26,-20-44 386,0-1-53,0 0 48,0 0 187,0 0-195,0 0 16,0 0 46,0 0-57,7 0-170,-4 0-2565</inkml:trace>
  <inkml:trace contextRef="#ctx0" brushRef="#br0" timeOffset="1641.722">3 11 1665</inkml:trace>
  <inkml:trace contextRef="#ctx0" brushRef="#br0" timeOffset="1642.722">3 11 1665,'67'-10'960,"-67"10"-912,0 0-96,0 0-16,0 0-704</inkml:trace>
  <inkml:trace contextRef="#ctx0" brushRef="#br0" timeOffset="1925.127">63 36 656,'0'0'1521,"0"0"-1521,0 0-64,0 0-160,0 0 208,0 0-80,21 17-657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4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62 48,'0'0'662,"0"0"210,0 0 0,0 0-109,0 0 107,0 0-392,-4-11-134,-15-32 259,11 35 2339,5 45-3113,3-36 351,0 8-167,1-1 1,0 1 0,1-1-1,0 1 1,0-1 0,1 0-1,0 1 1,1-1 0,-1-1-1,2 1 1,-1-1 0,4 5-14,6 13 94,-61-118 2806,50 129-4084,46 45 1339,-49-79-102,0-2 155,0 0-59,0 0 54,0 0-8,0-4 376,0 1-592,0 0 0,-1 0 0,0 0 0,0 0 0,0 1 1,0-1-1,0 0 0,-1 1 0,1-1 0,-1 0 0,0 1 0,1 0 0,-1-1 1,0 1-1,0 0 0,-1 0 0,1 0 0,0 1 0,-1-1 0,1 0 0,-1 1 0,1-1 1,-3 1 20,-8 0-2543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3506,'0'0'1424,"0"0"-727,0 0-183,0 0 247,0-1-369,11 6-419,6 13 154,-2 1-1,-1 0 1,0 1-1,-1 0 1,-1 1 0,-1 0-1,1 8-126,-23-39 4455,-9-7-4503,-104-94 539,104 99-828,35 33-310,-9-12 826,15 17-374,73 104 671,-54-36-3009,-34-63-1522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4:5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1 848,'0'0'1313,"0"0"-881,0 0-432,0 0 224,0 0 64,0 0-144,3 0 177,-3 0-225,0 0-64,2 0 144,-2 4-176,2 2 32,3 0 80,-1 5-64,-4-9-96</inkml:trace>
  <inkml:trace contextRef="#ctx0" brushRef="#br0" timeOffset="264.347">19 1 3602,'-18'0'1168,"18"0"-816,0 0-144,0 0 193,0 0-401,0 0-625,4 37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1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71 1297,'0'0'1312,"0"0"-607,0 0 447,0 0 385,0 0-209,0 0-527,-9 0-385,6 0-208,1-9-208,2-1-80,0-9-272,-2-14-3282</inkml:trace>
  <inkml:trace contextRef="#ctx0" brushRef="#br0" timeOffset="505.784">9 71 1601,'0'0'2513,"0"0"-1441,0 0-751,0 0-81,0 0 64,0 0 176,-2 2-80,2-2-160,0 0-240,0 2 0,0-2-32,0 0-992,-7-10-3186</inkml:trace>
  <inkml:trace contextRef="#ctx0" brushRef="#br0" timeOffset="1022.748">67 29 2785,'0'0'1681,"0"0"-1249,0 0-368,0 0-64,0 0 176,0 0 32,0 4-208,2-4-560,0-2-2241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2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4514,'0'0'0,"0"0"96,0 0 384,0 0-480,0 0-192,0 0 192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2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8324,'0'0'528,"0"0"-192,0 0-128,0 0 433,0 0-641,0 0-1137,-11 18-4353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2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1889,'0'0'5458,"0"0"-5394,0 0-64,0 0 577,0 0-577,0 0-160,-7 13-2290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2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7331,'0'0'1233,"0"0"-929,0 0-96,0 0 336,0 0-544,0 0-2033,-7 0-2881</inkml:trace>
  <inkml:trace contextRef="#ctx0" brushRef="#br0" timeOffset="1">8 0 688,'9'13'8292,"-9"-13"-8292,0 0 64,0 0-64,0 0 768,0 0-768,-2 29 0,13-21-96,-6-8-4962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3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43 512,'0'0'822,"0"0"-64,0 0-147,0 0-187,0 0 13,0 0-306,0 0-48,0 0 143,0 0-95,-12 21 835,3 64-515,10-84-431,0 0 1,-1 0 0,1 0-1,0 1 1,0-1-1,0 0 1,0 0-1,0-1 1,0 1-1,1 0 1,-1 0 0,0 0-1,0-1 1,0 1-1,1-1 1,-1 1-1,0-1 1,1 1 0,-1-1-1,1 0 1,-1 0-1,0 1 1,1-1-1,-1 0 1,1 0-1,-1 0 1,1-1 0,-1 1-1,0 0 1,1-1-1,-1 1 1,0 0-1,1-1 1,-1 0 0,0 1-1,0-1 1,1 0-1,-1 0 1,0 1-1,0-1 1,0 0-21,5-6 72,-1 0 1,0-1-1,0 1 0,0-1 1,-1 0-1,0 0 0,-1 0 1,0-1-1,0 1 0,-1-1 1,0 0-1,0 1 0,-1-1 1,0 0-1,-1 0 0,0 0 1,-1-5-73,-48 11 643,46 5-632,0 1 0,0-1 0,1 1 0,-1-1 0,1 1 1,0 0-1,0 0 0,0 0 0,0 0 0,0 0 0,1 1 0,-1-1 0,1 1 0,0-1 1,0 1-1,0-1 0,1 1 0,-1-1 0,1 1 0,0-1 0,0 1 0,0 0 1,0-1-1,1 3-11,-1-1-8,-1-3 23,0 0 0,0 0 1,1 0-1,-1 1 1,1-1-1,-1 0 1,1 1-1,0-1 1,0 0-1,0 1 1,0-1-1,0 0 1,0 1-1,1-1 0,-1 0 1,1 0-1,0 1 1,0-1-1,-1 0 1,1 0-1,1 0 1,-1 0-1,0 0 1,0 0-1,1 0 1,-1 0-1,1-1 0,0 1 1,-1 0-1,1-1 1,0 1-1,0-1 1,0 0-1,0 0 1,0 0-1,0 0 1,1 0-1,-1 0 1,0 0-1,0-1 0,1 1 1,-1-1-1,0 0 1,3 1-16,16-27 886,-18 23-864,0-1 0,0 1 1,-1-1-1,1 0 1,-1 0-1,0 0 0,0 0 1,0 0-1,-1 0 1,1-1-1,-1 1 0,0 0 1,-1-1-1,1 1 1,-1-1-1,1 1 0,-1-1 1,-1 1-1,1-1 1,-1 0-23,1 3-27,-27 0-146,27 1 179,0 0 1,1 0 0,-1 0-1,1 0 1,-1 0-1,0 0 1,1 0-1,0 0 1,-1 0 0,1 0-1,0 0 1,-1 0-1,1 0 1,0 0 0,0 1-1,0-1 1,0 0-1,0 0 1,0 1 0,0-1-1,0 1 1,0-1-1,0 1 1,0-1 0,0 1-1,0 0 1,0 0-1,0-1 1,0 1 0,1 0-1,-1 0 1,0 0-1,0 0 1,0 0 0,0 0-1,1 1 1,-1-1-1,0 0 1,0 0-1,0 1 1,0-1 0,0 1-1,0-1 1,0 1-1,0 0 1,0-1 0,0 1-1,0 0 1,0-1-1,0 1 1,-1 0 0,1 0-1,0 0 1,-1 0-1,1 0 1,0 0 0,-1 0-1,1 0 1,-1 0-1,0 0 1,1 0 0,-1 0-1,0 1 1,1-1-1,-1 0 1,0 0 0,0 0-1,0 0 1,0 0-1,0 1-6,0-3 16,0 0-1,0 0 0,0 0 0,0 0 0,0 0 1,0 1-1,0-1 0,0 0 0,0 0 1,0 0-1,0 0 0,-1 0 0,1 0 1,0 0-1,-1 0 0,1 0 0,0 1 1,-1-1-1,1 0 0,-1 0 0,0 0 1,1 1-1,-1-1 0,1 0 0,-1 1 1,0-1-1,0 1 0,1-1 0,-1 1 1,0-1-1,0 1 0,0-1 0,0 1 0,0 0 1,1-1-1,-1 1 0,0 0 0,0 0 1,0 0-1,0 0 0,0 0 0,0 0 1,0 0-1,0 0 0,0 0 0,0 0 1,0 0-1,0 1 0,0-1 0,1 0 1,-2 1-16,0-1 47,-11 41 102,13-41-128,0 10-45,7 26-549,2-13-1103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2097,'0'0'1080,"0"0"148,0 0-284,0 0-226,0 0-177,0 0-90,0 0-8,0 0-227,0 0-85,0 0 229,-20 12-37,17-7-295,0-1-1,0 1 1,0 1 0,1-1-1,0 0 1,0 0 0,1 1 0,-1-1-1,1 1 1,0 0 0,1-1-1,-1 1 1,1 0 0,0-1 0,1 1-1,-1 0 1,1-1 0,0 1-28,0-4 18,0-1 1,0 1 0,0-1 0,0 1-1,1-1 1,-1 0 0,0 0-1,0 0 1,1 0 0,-1 0-1,1 0 1,-1 0 0,1 0-1,-1 0 1,1-1 0,-1 1-1,1-1 1,0 1 0,-1-1 0,1 1-1,0-1 1,0 0 0,-1 0-1,1 0 1,0 0 0,-1 0-1,1 0 1,0-1 0,1 1-19,1-1 125,12-40 262,-16-58 104,1 99-492,-1 1 0,-1-1 0,1 0 0,0 1 0,0-1 0,0 1 0,0-1 1,0 0-1,0 1 0,0-1 0,0 1 0,-1-1 0,1 0 0,0 1 1,0-1-1,-1 0 0,1 1 0,0-1 0,0 0 0,-1 0 0,1 1 1,0-1-1,-1 0 0,1 0 0,0 1 0,-1-1 0,1 0 0,0 0 0,-1 0 1,1 0-1,-1 0 0,1 1 0,0-1 0,-1 0 0,1 0 0,-1 0 1,1 0-1,0 0 0,-1 0 0,1 0 0,-1 0 0,1-1 0,0 1 1,-1 0-1,1 0 0,-1 0 0,1 0 0,0 0 0,-1-1 0,1 1 0,0 0 1,-1 0-1,1-1 0,0 1 0,-1 0 0,1 0 0,0-1 0,0 1 1,-1 0-1,1-1 0,0 1 0,0 0 0,0-1 0,0 1 0,-1-1 1,1 1-1,0 0 0,0-1 1,-2 69 80,59-60 344,-45-55-256,-12 45-168,1-6-170,10 32-12,-10-22 193,1-1 1,0 1-1,-1 0 0,1-1 1,0 1-1,0-1 0,0 1 1,0-1-1,0 0 0,1 0 1,-1 0-1,0 0 0,0 0 1,1-1-1,-1 1 0,1-1 1,-1 1-1,0-1 0,1 0 1,-1 0-1,1 0 0,-1 0 1,1 0-1,0-1-11,0-20 217,-4 30-461,1 30 210,13-44 194,-5-49-280,-54 63-360,41-3 469,1-1 0,-1 1 1,1 1-1,0-1 0,0 1 0,1-1 1,0 1-1,0 0 0,1 0 1,0 0-1,0 1 0,0-1 1,1 3 10,30-10 203,-26-4-191,0 0 1,-1 1 0,0-1 0,0 0-1,0 0 1,-1-1 0,1 1 0,-1 0-1,0 0 1,0-1 0,-1 1 0,1-1-1,-1 1 1,0 0 0,0-1 0,0 1-1,-1-1 1,0-3-13,-47-5-12,39 13-16,-3 27-87,49-32-23,-36 1-181,6 33 120,24-18-1154,-17-11-4759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1409,'0'0'496,"0"0"-416,0 0-16,0 0 48,0 0-112,0 0-672,0 0-417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4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71 64,'0'0'1022,"0"0"-104,0 0-331,0 0 69,0 0-80,-9-6 412,6 7 1866,24 39 577,-21-40-3231,0 0-21,0 0 133,0 0 99,0 0-275,0 0 0,0 0 149,-2-9-101,-20-46-1400,4 14-1975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4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63 816,'0'0'1220,"0"0"-76,0 0-125,0 0-157,0 0-187,-2-1-85,-14 2 4353,16-1-4863,-4-2 240,-66-50-234,52 100-188,19 32-191,-1-79 297,1-1 1,0 1 0,0 0-1,-1-1 1,1 1-1,0-1 1,0 1-1,0-1 1,0 1 0,0-1-1,-1 0 1,1 1-1,0-1 1,0 0-1,0 0 1,0 1-1,0-1 1,0 0 0,0 0-1,0 0 1,0 0-1,0-1 1,0 1-1,0 0 1,0 0 0,0 0-1,0-1 1,0 1-1,0-1 1,0 1-1,0-1 1,-1 1 0,1-1-1,0 1 1,0-1-1,0 0 1,-1 1-1,1-1 1,0 0 0,-1 0-1,1 1 1,-1-1-1,1 0 1,-1 0-1,1 0 1,-1 0-1,0 0 1,1 0 0,-1 0-1,0 0 1,0 0-1,1 0-4,2-96 11,-22 103 114,12 106 35,8-111-157,-1 0 0,0 0 0,1-1 0,-1 1 0,1 0 0,-1-1 0,1 1 0,-1 0 0,1-1 0,0 1 0,-1-1 0,1 1 0,0-1 0,-1 1 0,1-1 0,0 1 0,0-1 0,-1 0 0,1 0 0,0 1 0,0-1 0,0 0-1,-1 0 1,1 0 0,0 0 0,0 0 0,0 0 0,0 0 0,-1 0 0,1 0 0,0 0 0,0 0 0,0 0 0,-1-1 0,1 1 0,0 0 0,0-1 0,-1 1 0,1-1 0,0 1 0,-1 0 0,1-1 0,0 0 0,-1 1 0,1-1 0,0 1-3,10-149 509,-25 148-368,7 150 46,28-154 80,-12-105 115,-9 109-567,-4 15 28,-8 127 157,12-140-67,12-3 307,4-88 259,-16 73-547,0 16-170,-1 3 63,-12 116 259,20-124 64,11-84 173,-18 89-549,0 1 56,0 0-45,0 36-33,0-37 193,0 1 0,0 0 1,0-1-1,0 1 0,0-1 0,0 1 0,0-1 0,-1 1 0,1 0 0,1-1 0,-1 1 0,0-1 0,0 1 0,0-1 0,0 1 0,0-1 0,0 1 0,0 0 0,1-1 0,-1 1 0,0-1 0,0 1 0,0 0 0,1-1 0,-1 1 1,0 0-1,1-1 0,-1 1 0,0 0 0,1 0 0,-1-1 0,0 1 0,1 0 0,-1 0 0,1-1 0,-1 1 0,0 0 0,1 0 0,-1 0 0,1 0 0,-1 0 0,1 0 0,-1 0 0,0 0 0,1 0 0,-1 0 0,1 0 0,-1 0 1,1 0-1,-1 0 0,1 0 0,-1 0 0,0 0 0,1 0 0,-1 1 0,1-1 0,-1 0 0,0 0 0,1 0 0,-1 1 0,0-1 37,7-31-7844</inkml:trace>
  <inkml:trace contextRef="#ctx0" brushRef="#br0" timeOffset="279.518">127 119 3105,'0'0'1217,"0"0"784,0 0-400,0 0-481,0 0-976,0 0 32,-3 11-352,3-36-1937</inkml:trace>
  <inkml:trace contextRef="#ctx0" brushRef="#br0" timeOffset="560.044">122 92 2513,'0'0'1009,"0"0"-321,0 0-176,0 0-512,0 0-96</inkml:trace>
  <inkml:trace contextRef="#ctx0" brushRef="#br0" timeOffset="561.044">122 92 6851,'-16'-72'656,"16"72"17,0 0-1,0 0 192,0 0-639,0 0 143,-9 31-736,25-29 368,-2-2-6515</inkml:trace>
  <inkml:trace contextRef="#ctx0" brushRef="#br0" timeOffset="812.472">143 101 5907,'0'0'1889,"0"0"-1457,0 0 864,0 0 385,0 0-784,0 0-897,-23 0-16,30 0-737,2 0-4769</inkml:trace>
  <inkml:trace contextRef="#ctx0" brushRef="#br0" timeOffset="813.472">143 101 7187,'-26'-38'1681,"26"38"-1105,0 0 1009,0 0-272,0 0-1041,0 0-272,-7 0-160,7 0-2337,0 0-6692</inkml:trace>
  <inkml:trace contextRef="#ctx0" brushRef="#br0" timeOffset="1074.181">74 84 9620,'0'0'1553,"0"0"-1345,0 0 1041,0 0-401,0 0-752,0 0-96,-14-27-6483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8:0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4066,'0'0'1771,"0"0"-784,0 0-421,0 0-99,0 5-160,0 283 1382,30-559-1169,-13 279-1193,-7 14 647,-2-1 0,0 2 0,-2-1 0,0 1-1,-1 0 1,-2 0 0,0 4 26,5 23 93,-8-50-81,0 0 1,0 0-1,1-1 1,-1 1-1,0 0 0,0 0 1,0-1-1,0 1 1,1 0-1,-1 0 1,0 0-1,0 0 1,1-1-1,-1 1 1,0 0-1,0 0 0,1 0 1,-1 0-1,0 0 1,0 0-1,1 0 1,-1 0-1,0 0 1,1 0-1,-1 0 1,0 0-1,0 0 0,1 0 1,-1 0-1,0 0 1,0 0-1,1 0 1,-1 0-1,0 0 1,1 0-1,-1 0 0,0 0 1,0 1-1,0-1 1,1 0-1,-1 0 1,0 0-1,0 1 1,1-1-1,-1 0 1,0 0-1,0 0 0,0 1 1,0-1-1,0 0 1,1 0-1,-1 1-12,13-37-658,-10 26 389,2-3 235,0 0 1,1 0 0,0 0-1,1 0 1,0 1 0,1 1-1,1-1 1,0 1-1,0 0 1,4-2 33,-10 13-20,-1 0 0,1 0 0,0 0 0,-1 1 0,1-1 0,0 1 0,-1 0 0,1 0 1,-1 0-1,1 0 0,-1 0 0,0 0 0,1 1 0,-1-1 0,0 1 0,0 0 0,0-1 0,0 1 0,0 0 0,-1 0 0,1 0 0,0 0 0,-1 1 0,1-1 0,-1 0 0,0 1 0,0-1 0,0 1 0,0-1 0,-1 1 0,1-1 0,0 1 1,-1 0-1,0-1 0,0 1 0,0 0 0,0 1 20,4 7 47,3 8-142,35 55 1107,14-54-5266,-34-20 1303</inkml:trace>
  <inkml:trace contextRef="#ctx0" brushRef="#br0" timeOffset="269.083">526 476 2449,'0'0'1937,"0"0"-304,0 0-625,0 0-736,0 0-224,0 0 16,18 29 721,-9-9-465,0 1 528,1-2-848,-3-3 0,-1-1 224,1-3-16,-4-3-208,-3-9-2705,0 0-2785</inkml:trace>
  <inkml:trace contextRef="#ctx0" brushRef="#br0" timeOffset="535.272">512 239 3490,'0'0'928,"0"0"1201,0 0-880,0 0-497,0 0-400,0 0-352,9-25-112,19 44 112,8 4 0,6 0 96,-3-1-96,-2-1-2161,-7 2-656</inkml:trace>
  <inkml:trace contextRef="#ctx0" brushRef="#br0" timeOffset="830.792">779 521 1056,'0'0'2129,"0"0"-541,0 0-310,0 0-259,0 0-83,-3 14-461,-12 57 117,15-71-434,2-22-145,6 3-626,1 0-1,0 1 0,1 1 1,2-1-1,-1 2 1,2-1-1,0 2 0,12-11 614,-25 25 27,0 0 0,0 0 0,1 0 0,-1-1 0,1 1 0,-1 0 0,1 0 0,-1 0 0,1 0 0,0 0 1,-1 0-1,1 0 0,0 0 0,0 1 0,0-1 0,-1 0 0,1 0 0,0 1 0,0-1 0,0 0 0,0 1 0,1-1 0,-1 1 0,0-1 0,0 1 0,0 0 0,0-1 0,0 1 0,1 0 0,-1 0 0,0 0 0,0 0 0,0 0 0,1 0 0,-1 0 0,0 0 0,0 1 0,0-1 0,0 0 0,1 1 0,-1-1 0,0 1 0,0-1 0,0 1 0,0-1 0,0 1 0,0 0 0,0-1 0,0 1 0,-1 0 0,1 0 0,0 0 0,0 0 0,0 0 0,-1 0 0,1 0 0,-1 0 0,1 0 0,-1 0 0,1 0 0,-1 0 0,0 1 0,1-1-27,21 120 3167,-20-119-3244,1 0 0,-1 0 0,0 0-1,0 0 1,1 0 0,-1-1 0,1 1-1,0-1 1,-1 0 0,1 0 0,0 0 0,0 0-1,0 0 1,0-1 0,0 1 0,-1-1-1,1 0 1,0 0 0,0 0 0,0 0 0,0 0-1,0-1 1,0 1 0,0-1 0,0 0-1,0 0 1,-1 0 0,1 0 0,0 0 0,-1 0-1,1-1 1,-1 0 0,1 1 0,-1-1 0,0 0-1,1-1 78,80-86-629,-78 123 2734,-5-31-2116,-1 0 1,1 0 0,0 0-1,0 0 1,1 0 0,-1 0 0,1 0-1,-1 0 1,1 0 0,0 0-1,0-1 1,0 1 0,1 0-1,-1 0 1,0-1 0,1 1 0,0-1-1,0 0 1,0 1 0,0-1-1,0 0 1,0 0 0,0 0-1,1 0 1,-1 0 0,1-1-1,-1 1 1,1-1 0,0 0 0,-1 0-1,1 0 1,0 0 0,0 0-1,0 0 1,0-1 0,1 1 10,5-1-2407</inkml:trace>
  <inkml:trace contextRef="#ctx0" brushRef="#br0" timeOffset="1099.673">1256 270 784,'0'0'2433,"0"0"49,0 0-1090,0 0-287,0 0-577,0 0-496,11 0 32,-4 21-64,5 2 0,-1 2 176,-1 4-144,1-2-64,5-2-1088,5-11-5363</inkml:trace>
  <inkml:trace contextRef="#ctx0" brushRef="#br0" timeOffset="1743.848">1608 328 7235,'0'0'1361,"0"0"-297,0 0-23,0 0-177,-3 5-303,-5 13-640,2-1 1,0 1 0,1 1 0,1-1 0,0 1 0,2-1-1,0 1 1,1 0 0,1 0 0,0 0 0,2 3 78,-2-1-1112,0-21 138,1-19 401,5-5 540,0 0 0,2 1 0,1 0 0,0 1 0,2 0 0,1 0-1,0 1 1,6-5 33,-6 95 2903,-7 40-2447,-5-109-537,1 1 0,-1 0 0,1 0 0,0 0-1,-1 0 1,1-1 0,0 1 0,0 0 0,-1-1 0,1 1-1,0 0 1,0-1 0,0 1 0,0-1 0,0 1 0,0-1-1,0 0 1,0 1 0,0-1 0,0 0 0,0 0 0,0 0-1,0 0 1,0 0 0,0 0 0,0 0 0,0 0 0,0 0-1,0 0 1,0 0 0,0-1 0,0 1 0,0 0-1,0-1 1,0 1 0,0-1 0,-1 1 0,1-1 0,0 1-1,0-1 1,0 0 0,0 1 0,-1-1 0,1 0 0,0 0-1,-1 0 1,1 1 0,-1-1 0,1 0 0,-1 0 0,1 0-1,-1 0 1,0 0 0,1-1 81,74-121-8,-75 122 1422,0 1-728,0 30-452,-1-14-131,1-14-78,-1 1-1,0 0 0,1-1 0,-1 1 1,1-1-1,0 1 0,0 0 0,0-1 0,0 1 1,0 0-1,0-1 0,1 1 0,0-1 1,-1 1-1,1-1 0,0 1 0,0-1 0,0 1 1,0-1-1,1 0 0,-1 0 0,1 1 1,-1-1-1,1 0 0,0 0 0,0-1 0,0 1 1,0 0-1,0-1 0,2 2-24,9-2-120,-1 0 0,1-1 1,0-1-1,-1 0 0,1-1 0,-1 0 0,1 0 1,-1-2-1,0 0 0,0 0 0,-1-1 0,1 0 0,-1-1 1,0 0-1,0-1 0,-1 0 0,0-1 0,0 0 1,-1-1-1,0 0 0,0 0 0,-1-1 0,3-5 120,-10 14 814,-1 1 240,0 0-393,21 157 300,-19-153-3023,-2-4-1802</inkml:trace>
  <inkml:trace contextRef="#ctx0" brushRef="#br0" timeOffset="1992.754">2131 30 5795,'0'0'1905,"0"0"-417,0 0 193,0 0-192,0 0-1249,0 0-160,0-29-80,3 29-64,6 21-16,5 3 80,-5 1-224,-2-4-769,-5-4-1968,0-5-65,-2-4-703</inkml:trace>
  <inkml:trace contextRef="#ctx0" brushRef="#br0" timeOffset="2795.489">2131 30 16,'26'44'728,"-2"-1"64,-2-2 2866,27-20-3295,155 65 270,-98-31-484,-104-53-147,-1 0-1,1 1 1,-1-1 0,0 1-1,0-1 1,0 1 0,0 0-1,0-1 1,-1 1 0,1 0-1,-1 0 1,0-1 0,0 1 0,0 0-1,0 0 1,0 0 0,0-1-1,-1 1 1,0 0 0,1 0-1,-1-1 1,0 1 0,0-1-1,0 1 1,-1 0 0,1-1-1,-1 0 1,1 1 0,-1-1 0,0 0-1,0 0 1,0 0 0,0 0-1,0 0 1,0-1 0,0 1-1,-1-1 1,1 1 0,-1-1-1,1 0 1,-1 0 0,1 0-1,-1 0 1,0 0 0,1-1 0,-1 1-1,0-1 1,0 1 0,0-1-2,-153 72 1702,156-72-1698,1 0 0,-1 0 0,1 0 0,-1 1-1,0-1 1,1 0 0,-1 1 0,1-1 0,-1 0 0,0 1 0,1-1 0,-1 0 0,0 1 0,0-1 0,1 1 0,-1-1 0,0 1 0,0-1 0,1 1 0,-1-1 0,0 1 0,0-1 0,0 1 0,0-1-1,0 1 1,0-1 0,0 1 0,0-1 0,0 1 0,0-1 0,0 1 0,0-1 0,0 1 0,0-1 0,-1 1 0,1-1 0,0 1 0,0-1 0,0 0 0,-1 1 0,1-1 0,0 1 0,-1-1 0,1 0-1,0 1 1,-1-1 0,1 0 0,-1 1 0,1-1 0,0 0 0,-1 1-4,53 3 8,-52-4-4,309-3 730,-308 3-721,3 1-30,0-1 1,0 0-1,0 1 0,0-1 1,-1-1-1,1 1 1,0 0-1,0-1 1,0 0-1,0 0 1,-1 0-1,1 0 0,0-1 1,-1 1-1,1-1 1,-1 0-1,0 0 1,1-1-1,-1 1 0,0 0 1,0-1-1,-1 0 1,1 0-1,0 0 1,-1 0-1,0 0 1,0 0-1,0-1 0,0 1 1,0-1-1,-1 1 1,1-1-1,-1-1 17,-1-4-125,2 7 166,-2-1 1,1 1-1,0-1 1,0 1-1,-1-1 1,1 0-1,-1 1 1,0-1-1,0 0 1,0 1 0,0-1-1,0 0 1,-1 1-1,1-1 1,-1 1-1,0-1 1,1 1-1,-1-1 1,0 1-1,-1-1 1,1 1-1,0 0 1,-1-1-1,1 1 1,-1 0-1,0 0 1,1 0 0,-1 0-1,0 1 1,0-1-1,-1 0 1,1 1-1,0 0 1,0-1-1,-1 1 1,1 0-1,-1 0 1,1 0-1,-1 0 1,1 1-1,-1-1 1,0 1-1,1 0 1,-1-1 0,1 1-1,-2 0-41,-1 4 2,0-1 0,0 1 0,0 0-1,1 1 1,-1-1 0,1 1 0,0 0 0,1 0 0,-1 0 0,1 0-1,0 1 1,0-1 0,1 1 0,-1 0 0,1 0 0,1 0 0,-1 0-1,1 0 1,0 0 0,0 0 0,1 1 0,0-1 0,0 3-2,0 1 90,-1-8-92,1-1 0,0 0 1,-1 1-1,1-1 0,0 0 0,0 1 0,0-1 0,0 1 0,0-1 0,0 0 0,0 1 0,0-1 0,0 0 0,1 1 0,-1-1 0,0 0 1,1 1-1,0-1 0,-1 0 0,1 0 0,0 0 0,-1 1 0,1-1 0,0 0 0,0 0 0,0 0 0,0 0 0,0 0 0,0-1 1,0 1-1,0 0 0,0 0 0,1-1 0,-1 1 0,0 0 0,0-1 0,1 0 0,-1 1 0,0-1 0,1 0 0,-1 1 0,1-1 0,-1 0 1,0 0-1,1 0 0,-1 0 0,1-1 2,6 1-203,0 0-1,0-1 1,0 0 0,-1 0 0,1-1 0,0 0 0,-1 0 0,1-1 0,-1 0 0,1-1-1,-1 1 1,-1-1 0,1-1 0,0 1 0,-1-1 0,0 0 0,0-1 0,0 1-1,-1-1 1,0 0 0,0-1 0,2-3 203,-1 15 3462,-6 40-3612,0-28 482,2-15-349,-1 0-1,1 0 1,-1-1-1,1 1 0,0-1 1,0 1-1,0-1 1,0 0-1,0 0 1,0 1-1,0-2 0,0 1 1,0 0-1,0 0 1,1-1-1,-1 1 1,0-1-1,1 1 0,-1-1 1,0 0-1,1 0 1,-1 0-1,0 0 1,1-1-1,-1 1 0,0-1 1,3 0 17,4 1-78,-1-1-271,0-1-1,1 0 1,-1 0 0,0 0 0,0-1-1,0 0 1,-1-1 0,1 0-1,-1 0 1,0 0 0,0-1-1,0 0 1,-1-1 0,1 1-1,-1-1 1,-1-1 0,1 1-1,-1-1 1,0 0 0,-1 0-1,1 0 350,56-102-227,-53 94 974,33-77-297,-32 61 2288,-6 0 3390,-3 30-5200,0 7-760,-30 263-162,29-247 72,14 74 159,-10-93-160,-4-29-960,-13-11-3234,-9-7-1688</inkml:trace>
  <inkml:trace contextRef="#ctx0" brushRef="#br0" timeOffset="3109.64">3069 301 256,'0'0'2753,"0"0"-541,0 0-16,0 0-772,-4-3-23,4 3-1404,1 0 0,-1-1-1,1 1 1,-1 0 0,0-1 0,1 1 0,-1 0-1,0 0 1,0-1 0,1 1 0,-1 0 0,0-1-1,0 1 1,1-1 0,-1 1 0,0 0 0,0-1-1,0 1 1,0-1 0,0 1 0,0-1 0,1 1-1,-1 0 1,0-1 0,0 1 0,0-1 0,0 1-1,-1-1 1,1 1 0,0 0 0,0-1 0,0 1-1,0-1 1,0 1 0,0 0 0,-1-1 0,1 1-1,0-1 1,0 1 0,-1 0 0,1-1 0,0 1-1,-1 0 1,1-1 0,0 1 0,-1 0 0,1 0-1,0-1 4,56 18-303,-31-9 541,23 2-238,0-3-1,1-1 1,0-3 0,0-1-1,0-3 1,0-2 0,3-2 0,74-16 16,-124 40-454,-2 151 2351,0-169-1406,2-2-6827,-2-20 1181</inkml:trace>
  <inkml:trace contextRef="#ctx0" brushRef="#br0" timeOffset="3872.095">3670 210 6659,'0'0'1411,"0"0"-997,0 0-257,0 0-237,6 7 0,2 1 53,117 95 198,-23-69-891,-100-32 688,0 1 0,1 1 1,-1-1-1,0 0 0,-1 0 0,1 1 1,0-1-1,-1 1 0,0 0 0,0-1 0,0 1 1,0 0-1,-1 0 0,1-1 0,-1 1 1,0 0-1,0 0 0,0 0 0,-1-1 0,1 1 1,-1 0-1,-1 2 32,1 13 280,1-5-236,-1-13-36,0 0-1,1 1 1,0-1 0,-1 0-1,1 1 1,0-1 0,0 0-1,-1 1 1,1-1 0,0 0-1,0 1 1,1-1-1,-1 0 1,0 1 0,0-1-1,1 0 1,-1 0 0,0 1-1,1-1 1,0 0 0,-1 0-1,1 0 1,0 1 0,-1-1-1,1 0 1,0 0 0,0 0-1,0 0 1,0 0 0,0-1-1,0 1 1,0 0 0,0 0-1,0-1 1,0 1 0,1 0-1,-1-1 1,0 1 0,0-1-1,1 0 1,-1 1 0,1-1-8,90-9-792,-89 8 617,0 0-1,0-1 1,-1 1-1,1-1 1,0 0-1,-1 1 1,1-1 0,-1 0-1,1-1 1,-1 1-1,0 0 1,0-1-1,0 1 1,0-1-1,-1 1 1,1-1 0,-1 0-1,1 0 1,-1 0-1,0 0 1,0 0-1,0 0 1,-1 0-1,1 0 1,-1 0 0,0 0-1,0 0 1,0-2 175,-14-72 510,-31 45 6015,146 56-5178,-98-25-1371,1 0 1,-1 1-1,1-1 0,-1 1 1,1 0-1,-1 0 0,1 0 0,0 0 1,-1 1-1,1-1 0,-1 1 0,1 0 1,-1 0-1,0 0 0,1 1 0,-1-1 1,0 1-1,0 0 0,0 0 1,0 0-1,0 0 0,0 0 0,-1 1 1,1-1-1,-1 1 0,0-1 0,1 1 1,-1 0-1,0 0 0,-1 0 1,1 0-1,0 1 0,-1-1 0,0 0 1,0 1-1,0-1 0,0 1 0,0 2 24,-2 11 177,1-18-230,1 1 1,-1 0 0,1 0-1,-1 0 1,0-1 0,1 1 0,-1 0-1,1 0 1,-1 0 0,1 0-1,-1 0 1,1 0 0,-1 0-1,1 0 1,-1 0 0,1 0 0,-1 0-1,1 1 1,-1-1 0,0 0-1,1 0 1,-1 0 0,1 1-1,-1-1 1,1 0 0,-1 0-1,0 1 1,1-1 0,-1 0 0,0 1-1,1-1 1,-1 0 0,0 1-1,1-1 1,-1 1 0,0-1-1,0 0 1,0 1 0,1-1 0,-1 1-1,0-1 1,0 1 0,0-1-1,0 1 1,0-1 0,0 1-1,0-1 1,0 0 0,0 1-1,0-1 1,0 1 0,0-1 0,0 1 52,18-18-1609,-13 11 1466,0 0 1,1 0 0,0 0-1,0 1 1,0 0 0,1 0-1,0 1 1,0 0 0,0 0-1,0 1 1,0 0 0,1 0-1,0 0 1,4 0 142,3 46 3041,10 40-349,-20-78-4253</inkml:trace>
  <inkml:trace contextRef="#ctx0" brushRef="#br0" timeOffset="4138.513">4642 590 8388,'0'0'32,"0"0"208,0 0 240,0 0-96,0 0-384,0 0-1696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1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44 480,'209'20'1571,"367"53"-373,-501-59-1009,1-4 0,0-3-1,38-3-188,324-3 630,-56 21-187,694-26 808,-516-17-518,-100-8 89,126 11 352,129-16-181,-189-12-377,-132 5-165,270 40-137,-494 11 807,-192-10-2092,-8 0-2465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7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150 447 5619,'0'0'1085,"0"0"-140,0 0 45,0 0 330,0 0-122,5-4-155,-53-98-1013,47 102-50,0-1 0,-1 1 0,1 0 0,0-1 1,-1 1-1,1 0 0,0 0 0,-1 0 1,1 0-1,0 0 0,-1 0 0,1 0 0,0 1 1,-1-1-1,1 0 0,0 1 0,-1-1 1,1 1-1,0-1 0,0 1 0,0 0 0,0-1 1,-1 1-1,1 0 0,0 0 0,0 0 1,0 0-1,0 0 0,1 0 0,-1 0 0,0 0 1,0 0-1,1 0 0,-1 0 0,0 2 20,-1-2 2,-3 5 2,-1-1 0,1 1 1,0-1-1,0 2 1,1-1-1,-1 0 0,1 1 1,1 0-1,-1 0 1,1 0-1,1 0 0,-1 0 1,1 1-1,0-1 1,1 1-1,0-1 0,0 4-4,0-9-2,1 0 0,-1 0 0,1 0 0,0 0 0,-1 0 0,1 0 0,0 0 0,0 0 0,0 0 0,1 0 0,-1 0 0,0 0 0,1 0 0,-1 0 0,1 0 0,0 0 0,-1 0 0,1 0-1,0-1 1,0 1 0,1 0 0,-1 0 0,0-1 0,0 1 0,1-1 0,-1 1 0,1-1 0,-1 0 0,1 1 0,0-1 0,0 0 0,-1 0 0,1 0 0,0 0 0,0-1 0,0 1 0,0 0 0,0-1 0,0 0 0,0 1 0,0-1-1,0 0 1,0 0 0,0 0 0,0 0 0,0 0 0,1-1 2,25-29 571,-28 29-560,43 32-385,-37-27 354,-1-1-1,1 0 0,0 0 0,-1-1 0,1 1 1,1-1-1,-1 0 0,0-1 0,0 0 1,1 0-1,-1 0 0,0-1 0,1 1 0,-1-2 1,1 1-1,-1-1 0,1 0 21,59-34-4726,-35-1 449</inkml:trace>
  <inkml:trace contextRef="#ctx0" brushRef="#br0" timeOffset="262.22">432 159 2801,'0'0'2433,"0"0"-680,0 0-688,0 0-532,4-10-349,8 67-885,18 270 2838,-30-327-2168,1-1 0,-1 1 0,1-1 0,-1 1 0,1-1 1,-1 1-1,1 0 0,-1-1 0,1 1 0,0 0 0,-1 0 0,1-1 1,0 1-1,-1 0 0,1 0 0,0 0 0,-1 0 0,1 0 0,0 0 1,0 0-1,-1 0 0,1 0 0,0 0 0,-1 0 0,1 0 0,0 0 1,-1 1-1,1-1 0,0 0 0,-1 0 0,1 1 0,-1-1 0,1 1 1,0-1-1,-1 0 0,1 1 0,-1-1 0,1 1 0,-1-1 0,0 1 1,1 0-1,-1-1 0,1 1 0,-1-1 0,0 1 0,0 0 0,1-1 1,-1 1-1,0 0 0,0-1 0,0 1 0,1 0 0,-1 0 31,15-37-2310</inkml:trace>
  <inkml:trace contextRef="#ctx0" brushRef="#br0" timeOffset="561.31">722 186 1681,'0'0'1793,"0"0"-289,0 0-191,0 0-737,0 0-96,0 0-352,27 304-64,-24-279 609,-1-6-673,-2-5 0,0-5 240,0-5-240,0-4-640,-2 0-2082,-21-19-2112</inkml:trace>
  <inkml:trace contextRef="#ctx0" brushRef="#br0" timeOffset="1455.469">590 345 5394,'0'0'1564,"0"0"-975,0 0-204,0 0 12,10-1-618,200 43 858,45-25-373,-253-16-268,0-1 0,0 0-1,0 0 1,0 0-1,0 0 1,0 0-1,0 0 1,0 0 0,0-1-1,0 1 1,0-1-1,-1 1 1,1-1-1,0 0 1,0 0 0,0 0-1,-1 0 1,1 0-1,-1 0 1,1 0-1,-1-1 1,1 1 0,-1 0-1,1-1 1,-1 1-1,0-1 1,0 0-1,0 1 1,0-1 0,0 0-1,0 0 1,-1 1-1,1-1 1,0 0-1,-1 0 1,1 0 0,-1 0-1,0 0 1,0 0-1,0 0 1,0 0-1,0 0 1,0 0 0,0 0-1,-1 0 1,1 0-1,-1 0 1,0 1-1,1-1 1,-1 0 0,0 0-1,0 0 1,0 1-1,0-1 1,0 0-1,-1 0 5,0-1 45,-1 1-1,1-1 1,-1 1 0,1 0-1,-1 0 1,0 0-1,0 0 1,0 0 0,0 1-1,0-1 1,0 1-1,0 0 1,-1 0-1,1 0 1,0 0 0,-1 1-1,1-1 1,-1 1-1,1 0 1,0 0-1,-1 0 1,1 0 0,-1 1-1,1-1 1,0 1-1,-1 0 1,1 0-1,0 0 1,0 1 0,0-1-1,0 1 1,0 0-1,0-1 1,0 1-1,0 0 1,1 1 0,-1-1-1,1 0 1,-1 1-1,1 0 1,-1 0-45,1 3-1,0-1 1,0 1-1,0-1 1,1 1-1,0 0 1,0-1-1,0 1 0,1 0 1,0 0-1,0 0 1,0-1-1,1 1 1,0 0-1,0 0 1,0-1-1,1 1 1,0-1-1,0 1 0,0-1 1,1 0-1,-1 0 1,1 0-1,0 0 1,1 0-1,0-1 1,-1 1-1,1-1 0,1 0 1,-1 0-1,0-1 1,1 1-1,0-1 1,0 0-1,3 2 1,2-1-126,0 1 0,0-1 0,1-1 0,-1 0 0,1 0 0,-1-1 0,1-1 1,0 0-1,0 0 0,-1-1 0,1 0 0,0-1 0,0 0 0,0-1 0,-1 0 0,1-1 0,-1 0 0,1 0 0,-1-1 0,0-1 0,-1 1 0,1-2 0,-1 1 0,0-1 0,0-1 0,-1 0 0,0 0 0,0 0 0,0-1 0,-1-1 1,-1 1-1,1-1 0,-1-1 126,24-59 154,-26 37 2314,-4 31-1217,0 1-552,0 0-274,0 3-545,-14 176 189,14-178-555,0-9-151,-1-15-351,0 17 886,0-1 0,0 1 0,1-1 0,-1 0 0,2 1 0,-1-1 0,1 1 0,0-1 0,0 1 0,1-1 0,0 1 0,0 0 0,0 0 0,1 0 0,0 0 0,3-4 102,68 3-54,140-38 564,-186 37-443,-27 8-17,-1 0-71,0 0 64,0 0 55,-39 138 1162,39-138-1396,0 0-190,8-17-282,60-64-473,-66 80 1068,0 1-1,0-1 0,0 1 0,0-1 0,0 1 0,0 0 1,0 0-1,0 0 0,0 0 0,0 0 0,0 1 0,0-1 1,0 0-1,0 1 0,0 0 0,0-1 0,0 1 0,0 0 1,0 0-1,-1 0 0,1 0 0,0 0 0,-1 0 0,1 1 1,0-1-1,-1 1 0,0-1 0,1 1 0,-1-1 0,0 1 1,0 0-1,0 0 0,0-1 0,0 1 0,0 0 0,-1 0 1,1 0-1,0 0 0,-1 0 0,0 1 14,12 14 127,-2-7-184,0-2 1,1 1-1,0-1 1,1-1-1,0 0 1,0-1-1,1 0 1,-1-1 0,1 0-1,0-1 1,1 0-1,-1-1 1,1-1-1,-1 0 1,1-1-1,0 0 1,0-1-1,-1-1 1,10-1 56,33 2-4527</inkml:trace>
  <inkml:trace contextRef="#ctx0" brushRef="#br0" timeOffset="1987.74">2298 320 800,'0'0'3845,"0"0"-1057,0 0-1027,0 0-678,0 0-248,-6-4-347,3 2-461,3 1-27,-1 0 1,1 0 0,-1 0 0,1 0 0,-1 1 0,0-1 0,1 0-1,-1 1 1,0-1 0,0 1 0,0-1 0,0 0 0,1 1 0,-1 0-1,0-1 1,0 1 0,0 0 0,0-1 0,0 1 0,0 0 0,0 0-1,0 0 1,0 0 0,0 0 0,0 0 0,0 0 0,0 0 0,0 0-1,0 0 1,0 0 0,0 1 0,0-1 0,0 1 0,0-1 0,0 0-1,1 1 1,-1-1 0,0 1 0,0 0 0,0-1 0,1 1 0,-1 0-1,0-1 1,1 1 0,-1 0 0,0 0 0,1 0 0,-1-1 0,1 1-1,-1 0 1,1 0 0,0 0 0,-1 1-1,-15 84-21,16-86-142,25-2 115,44-89-384,-69 91 450,0 0-146,0 0-141,0 6 187,-1 0 0,1-1 1,0 1-1,1 0 0,0 0 0,-1-1 1,2 1-1,-1-1 0,1 1 0,0-1 0,0 1 1,0-1-1,1 0 0,0 0 0,0 0 1,0 0-1,1 1 82,37-2-4520,35-70 4080,-71 56 504,1 1 1,0 1-1,1-1 0,0 1 0,0 0 0,1 0 1,-1 1-1,2 0 0,-1 1 0,1 0 0,0 0 0,0 0 1,1 2-1,0-1 0,-1 1 0,2 0 0,-1 1 0,10-2-64,383-5 1775,-402 10-1783,-1 0 1,1 0-1,0 0 1,-1 0-1,1 0 1,0 0-1,-1-1 1,1 1 0,-1 0-1,1 0 1,-1-1-1,1 1 1,0 0-1,-1-1 1,1 1-1,-1-1 1,0 1 0,1-1-1,-1 1 1,1-1-1,-1 1 1,0-1-1,1 1 1,-1-1-1,0 1 1,1-1-1,-1 0 1,0 1 0,0-1-1,0 1 1,0-1-1,0 0 1,1 1-1,-1-1 1,0 0-1,0 1 1,-1-1 0,1 0-1,0 1 1,0-1-1,0 1 1,0-1-1,0 0 1,-1 1-1,1-1 1,0 1-1,-1-1 1,1 1 0,0-1-1,-1 1 1,1-1-1,0 1 1,-1-1 7,-17-15-3965</inkml:trace>
  <inkml:trace contextRef="#ctx0" brushRef="#br0" timeOffset="2366.647">2837 38 3073,'0'0'1700,"0"0"-572,0 0-271,0 0-396,0 0 20,-6 54-217,-15 164-75,24-132 111,3-82-293,-2-1-9,1-1 0,0 0 1,1-1-1,-1 1 0,0-1 1,0 0-1,1 0 0,-1-1 0,0 1 1,1-1-1,-1 0 0,0-1 1,1 1-1,-1-1 0,0 0 0,1-1 1,-1 1-1,0-1 0,0 0 1,0 0-1,0 0 0,-1-1 0,1 0 1,-1 0-1,1 0 0,-1-1 1,0 1-1,2-3 2,139-147-2364,-144 152 2826,-1 1-177,0 0-213,1 8-357,44 124 2603,-39-125-4634,-5-7-1323</inkml:trace>
  <inkml:trace contextRef="#ctx0" brushRef="#br0" timeOffset="3348.859">3164 43 1601,'0'0'1862,"0"0"-43,0 0-231,0 0-148,0 0-612,0-8-279,0-22-450,8 25-726,84 129 1014,-64-65-2994,-20 2 3271,25-59-522,68-18-1679,-22 25 1860,-69-7-315,0-1 0,0 0 0,0-1 0,0 0 1,0 0-1,0-1 0,0 0 0,0-1 0,0 0 0,0-1 0,-1 0 0,1-1 0,-1 1 1,0-2-1,0 1 0,0-2 0,0 1 0,-1-1 0,0 0 0,0-1 0,-1 1 0,0-2 1,0 1-1,-1-1 0,1-1-8,2-30 1865,-35 36 797,22 2-2640,1 0 0,-1 1 1,1 0-1,-1 0 0,1 0 0,-1 0 0,1 0 0,-1 1 0,1-1 1,0 1-1,-1 0 0,1 0 0,-1 0 0,1 1 0,0-1 0,0 1 0,0-1 1,0 1-1,0 0 0,0 1 0,1-1 0,-1 0 0,1 1 0,-1-1 1,1 1-1,0 0 0,0 0 0,0 0 0,0 0 0,1 0 0,-1 0 1,1 0-1,0 1 0,0-1 0,0 0 0,0 1 0,0 1-22,2 2-47,1 0 0,0 0 0,0 0 0,1 0 0,0 0 1,0 0-1,0-1 0,1 0 0,0 0 0,0 0 0,0 0 0,1 0 0,0-1 0,4 4 47,29 40 222,-28-26-238,-1 1 0,-1 1-1,0-1 1,-2 1-1,-2 1 1,0-1-1,-1 1 1,-2-1 0,0 1-1,-2 0 1,-2 14 16,2 27-20,1-33 21,2-21-9,-1-1 1,0 0-1,-1 1 1,0-1-1,-1 1 0,-1-1 1,0 0-1,0 0 1,-2 0-1,1 0 1,-1 0-1,-1-1 0,0 1 1,-1-1-1,0-1 1,0 1-1,-4 3 8,4-10 19,0-1 1,0 0-1,0 0 0,-1 0 0,1-1 1,-1 1-1,1-1 0,-1-1 0,0 0 1,0 0-1,0 0 0,0-1 0,0 0 1,0 0-1,0 0 0,0-1 0,0 0 1,0-1-1,1 0 0,-1 0 0,0 0 1,1-1-1,0 0 0,-1 0 0,1 0 1,0-1-1,1 0 0,-6-4-19,-4-5 59,1 0 0,1 0 0,0-1-1,1-1 1,0 0 0,2 0 0,-1-2 0,2 1 0,0-1 0,1 0-1,1-1 1,0 0 0,2 0 0,0 0 0,1-1 0,1 0-1,0 0 1,1-16-59,2 33 6,1-1-1,0 1 1,0-1-1,0 1 1,0 0-1,0-1 1,0 1-1,0 0 1,1 0-1,-1 0 1,1 0-1,0 0 1,-1 0-1,1 0 1,0 0-1,0 1 1,0-1-1,0 1 1,1 0-1,-1-1 1,0 1-1,1 0 1,-1 0-1,0 0 1,1 1-1,-1-1 1,1 1-1,0-1 1,0 1-6,4-2 22,56-15 101,1 3 1,1 3 0,-1 3 0,63 1-124,39-7 33,-128 6-1813,-36 2-3918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8:3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2 864,'0'0'857,"0"0"-318,0 0-219,0 0-147,0 0-31,-14 6 4,-45 20 33,55-23-174,1 0 0,-1 0 0,1 0 0,0 1 0,0-1 0,0 1 0,1-1 0,-1 1 0,1 0 0,0 0 0,0 0-1,0 0 1,1 1 0,-1-1 0,1 0 0,0 1 0,1-1 0,-1 1 0,1-1 0,-1 3-5,0-1 16,0-1-12,-1 0 1,1 0 0,0 0-1,0-1 1,0 1-1,0 0 1,1 0-1,0 0 1,0 0-1,1 0 1,-1 0-1,1 0 1,0 0 0,0 0-1,1 0 1,-1 0-1,1-1 1,0 1-1,1-1 1,-1 1-1,1-1 1,-1 0 0,1 0-1,1 0 1,-1 0-1,1-1 1,-1 1-1,1-1 1,0 0-1,0 0 1,0 0-1,0 0 1,1-1 0,1 1-5,-2 0 33,0-1 0,0 0 0,1 0 0,-1 0 0,0 0 0,1-1 0,-1 1 1,1-1-1,-1-1 0,1 1 0,-1 0 0,1-1 0,0 0 0,-1 0 0,1 0 0,-1-1 1,1 0-1,0 0 0,-1 0 0,1 0 0,-1 0 0,0-1 0,1 0 0,-1 0 1,0 0-1,0-1 0,0 1 0,-1-1 0,1 0-33,3-11 53,-1 1 0,0-1 1,-1 0-1,-1 0 0,0-1 0,-1 0 0,-1 1 0,0-1 1,-1 0-1,0 0 0,-1 0 0,-2-9-53,2 15 2,0 7-4,0-1 0,-1 0 0,1 1 0,-1-1 0,0 0 0,0 1 0,0-1 0,0 1 0,0-1 1,0 1-1,-1-1 0,1 1 0,-1 0 0,0 0 0,1 0 0,-1 0 0,0 0 0,0 0 0,-1 0 0,1 0 0,0 1 0,0-1 0,-1 1 0,1 0 0,-1 0 0,1 0 0,-1 0 0,0 0 0,1 0 0,-1 1 0,0-1 0,1 1 0,-1 0 0,0 0 0,-1 0 2,-99 20-37,100-18 21,-1 1-1,0-1 1,1 1 0,0-1 0,-1 1 0,1 0 0,0 1 0,0-1 0,1 0 0,-1 1-1,1-1 1,0 1 0,0 0 0,0 0 0,0 0 0,1 0 0,-1 0 0,1 0 0,0 1-1,0-1 1,1 0 0,0 0 0,-1 1 0,1-1 0,0 0 0,1 2 16,-1 15-1300</inkml:trace>
  <inkml:trace contextRef="#ctx0" brushRef="#br0" timeOffset="9785.327">121 195 1121,'0'0'1053,"0"0"-386,0 0-347,0 0-229,-9 12-264,5 2 1599,5-54 546,-1 25-2350,-7-96 602,6 110-228,-1 0-1,0 0 1,1 1 0,-1-1 0,0 0 0,0 1-1,1-1 1,-1 1 0,0 0 0,0 0-1,0 0 1,0 0 0,1 0 0,-1 0 0,0 0-1,0 0 1,0 1 0,1-1 0,-1 1 0,0-1-1,0 1 1,1 0 0,-1-1 0,0 1-1,1 0 1,-1 0 0,1 0 0,0 1 0,-1-1-1,1 0 1,0 0 0,-1 1 0,1-1-1,0 1 1,0-1 0,0 1 0,0 0 0,1-1-1,-1 1 1,0 0 0,1-1 0,-1 1-1,0 2 5,-18 109-216,20-111 234,0 0 0,0 0 0,1 0 0,-1 0 0,1-1 0,-1 1 0,1 0 0,-1 0 0,1-1 0,0 1 0,0-1 0,0 0 0,0 0 0,0 1 0,0-1 0,0 0 0,0-1 0,0 1 0,1 0 0,-1-1 0,0 1 0,0-1 0,1 1 0,-1-1 0,0 0 0,1 0 0,-1 0 0,0-1 0,1 1 0,-1 0 0,0-1 0,0 0 0,1 1 0,-1-1 0,0 0 0,0 0 0,0 0 0,0 0 0,0-1 0,0 1 0,0 0 0,0-1-1,-1 0 1,1 1 0,-1-1 0,2-1-18,3-5 42,-1 0 1,0 0-1,-1-1 0,0 0 0,0 1 0,0-1 0,-1-1 0,-1 1 0,0 0 0,0-1 0,0 1 0,-2-1 0,1-7-42,-1 17 75,-31 29-40,0 60-275,88-77 162,-40-14-1282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8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62 352,'0'0'238,"0"0"-65,0 0 38,0 0 21,0 0-136,0 0 24,-13-1-11,-7 0-43,10-1 1,1 0 0,-1 1-1,0 0 1,1 1 0,-1 0 0,0 0 0,1 1 0,-1 0 0,0 1 0,1 0-1,0 1 1,-1 0 0,1 0 0,0 1 0,0 0 0,1 0 0,-1 1 0,1 0-1,0 1 1,0 0 0,1 0 0,-4 4-67,6 3 1,0 0-1,1 0 1,0 0-1,1 1 0,1 0 1,0-1-1,1 1 1,0 0-1,1 0 1,0 0-1,2 7 0,0-18 28,-1 1 0,1 0-1,0-1 1,0 0-1,0 1 1,0-1-1,0 0 1,1 0 0,0 0-1,-1-1 1,1 1-1,0 0 1,0-1-1,1 0 1,-1 0-1,0 0 1,1 0 0,-1-1-1,1 1 1,-1-1-1,1 0 1,0 0-1,0 0 1,0 0 0,-1-1-1,1 1 1,0-1-1,0 0 1,0 0-1,0-1 1,0 1 0,0-1-1,-1 0 1,1 0-1,0 0 1,-1 0-1,1-1 1,0 0 0,-1 1-1,0-1 1,1-1-1,-1 1 1,0 0-1,0-1 1,0 0-28,7-7 81,0 0 1,-1-1-1,0 0 0,0 0 0,-2-1 1,1-1-1,-2 1 0,1-1 1,-2 0-1,0 0 0,0-1 1,-1 0-1,-1 0 0,0 0 0,-1 0 1,-1 0-1,0 0 0,-1 0 1,0-5-82,-2 15 27,0 0 1,0 0-1,0 0 1,0 1-1,-1-1 1,0 1-1,0-1 1,1 1-1,-2 0 1,1 0-1,0 0 1,-1 1-1,1-1 1,-1 1-1,0 0 1,0 0-1,0 0 1,0 1-1,0-1 1,0 1-1,0 0 1,0 0-1,-1 0 1,1 1-1,0-1 1,-1 1-1,1 0 1,0 0-1,-1 1 1,1-1-1,0 1 0,0 0 1,-1 0-1,1 1 1,0-1-1,0 1-27,1 0-7,1 1 0,-1 0-1,1 0 1,0 0-1,0 0 1,0 0-1,0 0 1,0 1-1,1-1 1,-1 1-1,1-1 1,0 1-1,0-1 1,0 1-1,1 0 1,-1-1-1,1 1 1,0 0-1,0 0 1,0-1-1,1 1 1,-1 0-1,2 2 8,-2 4 7,18 136-1496,-2-84-2104</inkml:trace>
  <inkml:trace contextRef="#ctx0" brushRef="#br0" timeOffset="9848.868">185 72 176,'0'0'752,"0"0"-218,0 0-201,0 0-188,-2-11 36,-5-33 32,7 43-201,0 1-1,0-1 0,0 1 0,0-1 1,0 1-1,0 0 0,0-1 1,0 1-1,0-1 0,-1 1 0,1-1 1,0 1-1,0-1 0,0 1 0,-1 0 1,1-1-1,0 1 0,-1-1 1,1 1-1,0 0 0,-1-1 0,1 1 1,0 0-1,-1 0 0,1-1 0,-1 1 1,1 0-1,0 0 0,-1-1 0,1 1 1,-1 0-1,1 0 0,-1 0 1,1 0-1,-1 0 0,1 0 0,-1 0 1,1 0-1,-1 0 0,1 0 0,-1 0 1,1 0-1,0 0 0,-1 0 1,1 0-1,-1 1 0,1-1 0,-1 0 1,1 0-1,-1 0 0,1 1 0,0-1 1,-1 0-1,1 0 0,0 1 0,-1-1 1,1 1-1,0-1 0,-1 0 1,1 1-1,0-1 0,0 0 0,-1 1 1,1-1-1,0 1 0,0-1 0,0 1-11,-13 93 187,14-92-173,1 1-1,0-1 0,-1 0 1,1 0-1,0 0 0,1 0 1,-1 0-1,0 0 0,0 0 1,1-1-1,-1 1 0,1-1 1,0 0-1,-1 1 0,1-1 1,0 0-1,0-1 0,0 1 1,-1-1-1,1 1 0,0-1 1,0 0-1,0 0 0,0 0 1,0 0-1,0 0 0,0-1 1,0 1-1,-1-1 0,2 0-13,-2-3 55,0 1-1,1-1 0,-1 1 1,-1-1-1,1 0 0,0 0 0,-1 0 1,0 0-1,0 0 0,0 0 1,0 0-1,-1 0 0,0 0 0,1 0 1,-2 0-1,1-1 0,0 1 1,-1 0-1,0 0 0,-1-3-54,-26-19-349,25 58-996,3 7-138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38:3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20 112,'-8'-19'4730,"-20"18"-3403,-21 27-1675,41-18 352,1 0-1,0 0 0,0 0 1,0 1-1,1-1 0,1 2 0,-1-1 1,1 1-1,1 0 0,0 0 1,0 0-1,1 0 0,1 0 1,0 1-1,0 0 0,1-1 0,0 1 1,0 0-1,2 0 0,-1-1 1,2 7-4,-1-13 13,0-1 0,0 1 0,1 0 1,-1-1-1,1 1 0,0-1 0,0 0 0,0 0 1,1 1-1,-1-1 0,1-1 0,0 1 1,-1 0-1,1-1 0,0 1 0,1-1 0,-1 0 1,0 0-1,1 0 0,-1 0 0,1-1 1,-1 1-1,1-1 0,0 0 0,-1 0 0,1-1 1,0 1-1,0-1 0,0 1 0,0-1 0,0-1 1,0 1-1,-1 0 0,1-1 0,0 0 1,0 0-1,0 0 0,-1 0 0,1-1 0,-1 1 1,1-1-1,-1 0 0,0 0 0,3-2-13,10-8 72,-1 0 0,0 0 0,-2-2 0,1 0 0,-1 0 0,-1-1 1,-1-1-1,5-9-72,-14 23 10,-1 1 0,0-1 0,0 0 0,1 0 0,-1 0 0,0 0 0,-1 0 0,1 0 0,0 0 0,-1-1 0,1 1 0,-1 0 0,1 0 0,-1-1 0,0 1 0,0 0 0,0 0 0,0-1 0,-1 1 0,1 0 0,-1 0 0,1 0 0,-1-1 0,0 1 0,1 0 0,-1 0 0,0 0 0,-1 0 0,1 0 1,0 1-1,0-1 0,-1 0 0,1 0 0,-1 1 0,0-1 0,1 1 0,-1-1 0,0 1 0,0 0 0,0 0 0,0 0 0,0 0 0,0 0 0,0 0 0,0 0 0,0 1 0,-1-1 0,1 1 0,0 0 0,-1-1-10,-129 26 342,96-15-44,36 32-487,0-40 188,-1 0 0,1 0 0,0 1 0,-1-1-1,1 0 1,0 1 0,0-1 0,1 1 0,-1-1 0,1 0 0,-1 0 0,1 1-1,-1-1 1,1 0 0,0 0 0,0 0 0,0 1 0,1-1 0,-1 0 0,0-1-1,1 1 1,-1 0 0,1 0 0,0-1 0,-1 1 0,1-1 0,0 1 0,0-1-1,0 0 1,0 1 0,0-1 0,0 0 0,0-1 0,1 1 0,-1 0 0,0 0-1,1-1 1,1 1 1,13-1-755,-2 0-2750</inkml:trace>
  <inkml:trace contextRef="#ctx0" brushRef="#br0" timeOffset="10047.519">273 279 96,'0'0'395,"0"0"-46,0 0-135,0 0-163,0 0-22,0 0 54,2-24 18,11-115 48,-12 138-102,0 0 0,-1 0 0,1 0 0,-1 0 0,1 0 0,-1 0 0,0-1 0,1 1 0,-1 0 0,0 0 0,0 0 0,0-1 0,0 1 0,0 0 0,0 0 0,0 0 0,0-1 0,0 1 0,-1 0 0,1 0 0,-1 0 0,1 0 0,0-1 0,-1 1 0,0 0 0,1 0 0,-1 0 0,0 0 0,1 0 0,-1 0 0,0 1 0,0-1-1,0 0 1,0 0 0,0 1 0,0-1 0,0 0 0,0 1 0,0-1 0,0 1 0,0-1 0,0 1 0,-1-1 0,1 1 0,0 0 0,0 0 0,0 0 0,-1 0 0,1 0 0,0 0 0,0 0 0,0 0 0,-1 0 0,1 0 0,0 1 0,-1-1-47,-1 2 17,0 1 1,0-1-1,0 1 1,0 0-1,0 0 1,0 0-1,1 0 1,-1 0-1,1 0 1,0 1-1,0-1 1,0 1 0,1 0-1,-1 0 1,1-1-1,0 1 1,0 0-1,0 0 1,0 0-1,1 0 1,0 0-1,0 0 1,0 0-1,0 0 1,0 0-1,1 0 1,0 0-1,0 2-17,-1-4 35,7-64 790,-38 158-865,25-19 104,6-76 29,0-1 131,1-12 227,38-208-96,-43 281-310,2-48-33,1 0 1,0 1-1,1-1 0,0 1 1,1-1-1,0 1 0,2-1 1,-1 0-1,1 0 0,5 12-12,16 17-515,1-5-1731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0:3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22 448,'0'0'859,"0"0"-194,0 0-236,0 0-42,0 0 173,0 0-258,0 0-126,0 0 19,0 0-118,0 0-109,0 0-67,0 0 30,0 0-51,5 0-120,317 49 885,139-32 22,-21 8-307,865-23 902,-200-42-155,185 40-453,-1154-4 26,-129-22 1287,-8 19-1957,1-30-1039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1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3581 68 480,'-60'-62'4045,"17"59"-2578,-2 3-1450,21-2-6,0 2 0,0 0 0,0 2 0,0 0 1,0 2-1,0 0 0,1 2 0,-1 1 0,-6 3-11,-34 21-8,2 3-1,2 2 1,1 3-1,1 2 1,3 3-1,2 2 1,1 3-1,3 2 1,2 1-1,-34 53 9,6 5 28,5 2 0,5 4-1,5 3 1,6 2 0,-23 78-28,65-159-12,2 0 1,1 1 0,2 0-1,2 0 1,2 0-1,1 1 1,3 3 11,0-33-3,0 1 0,1 0 0,1-1 0,0 0 0,1 1 1,0-1-1,1 0 0,0-1 0,0 1 0,2-1 0,-1 0 0,2-1 0,-1 0 1,1 0-1,1 0 0,0-1 0,0 0 0,0-1 0,1 0 0,1-1 0,-1 0 1,7 3 2,12 6 50,1-1-1,0-1 1,1-2 0,1 0 0,0-3 0,0-1 0,1-1 0,4-1-50,73 5 180,-1-5 0,85-7-180,-180 0 19,88-5 113,0-4 0,-1-5 1,-1-4-1,-1-4 0,94-36-132,-141 41 43,1-2 1,-2-2-1,-1-2 0,-1-2 0,-1-2 0,-2-3 0,0-2 0,-3-1 0,0-2 0,-3-2 0,-1-2 0,-2-2 0,-1-1 0,1-8-43,-4 3 29,-3-1 0,-2-1 0,-3-2-1,-1 0 1,-3-2 0,-3 0-1,-1-1 1,-3-1 0,-3 0 0,-2-1-1,-2-1 1,-3 1 0,-3-19-29,-5 47 42,-2 0 0,-1 1 0,-1 0 0,-1 0 0,-2 1 0,-1 1 0,0-1 0,-2 2 0,-2 0 0,0 1 0,-1 0 0,-1 1 0,-1 2 0,-1-1 0,-2 2 0,1 1 0,-2 1 0,-1 1 0,-14-8-42,5 9 14,-1 2 0,-1 1 0,-1 2 0,1 2 1,-2 1-1,1 1 0,-1 2 0,0 2 1,0 1-1,0 2 0,0 2 0,0 1 1,0 2-1,1 1 0,0 2 0,0 2 0,1 1 1,-3 3-15,-19 2-8,1 2 0,1 2 1,0 3-1,2 3 0,1 1 1,1 3-1,1 2 0,-11 12 8,31-13-160,0 0-1,2 3 1,2 0 0,1 2-1,1 0 1,2 2-1,-10 25 161,26-51-200,-32 61-3631</inkml:trace>
  <inkml:trace contextRef="#ctx0" brushRef="#br0" timeOffset="1630.782">1146 1907 272,'0'0'366,"0"0"109,0 0 31,0 0 124,0 0-64,0 0-262,-45 4-51,-146 18-149,180-21-95,0 1-1,0 0 1,0 1-1,0 1 0,1-1 1,-1 1-1,1 1 1,0 0-1,0 1 1,0 0-1,1 0 0,0 1 1,-1 1-9,-12 9 37,-57 49 77,2 3 0,4 4 0,-37 49-114,87-96-3,-16 12 9,3 1 1,1 2 0,2 1-1,2 1 1,2 2 0,2 1 0,1 2-1,3 0 1,2 1 0,3 1-1,1 1 1,3 1 0,2 0-1,-5 49-6,15-80-4,1 1 0,1-1 0,1 1 1,1-1-1,0 0 0,2 1 0,1-1 0,0 0 0,2-1 0,0 0 0,1 0 0,1 0 0,5 6 5,8 2 38,2-1 1,0-1 0,2-1 0,1-1-1,1-1 1,0-1 0,2-2 0,1-1-1,0-2 1,1-1 0,1-1 0,0-2-1,1-1 1,1-1 0,0-2 0,0-2-1,0-1 1,1-2 0,0-2 0,21-1-40,1 1 201,-1-3 0,1-2 0,-1-3 0,0-3 0,31-9-201,12-11 188,-1-4 0,-2-5 1,-1-3-1,-2-5 0,-3-4 0,-2-4 0,-2-4 0,58-51-188,-127 95 22,0 0 0,-1-1 0,-1-1 0,-1-1 0,0 0 1,-1-1-1,-1 0 0,0-1 0,-2 0 0,0-1 0,-1-1 0,-1 1 0,-1-2 0,-1 1 0,-1-1 0,-1 0 0,-1 0 1,1-14-23,1-12 165,-3 0 1,-2-1 0,-1 1 0,-3-1 0,-2 1 0,-2 0 0,-2 0 0,-3 1 0,-1 1 0,-2-1 0,-3 2 0,-1 1 0,-2 0 0,-2 1 0,-21-27-166,-145-154 755,175 213-755,-1 2 0,0 0 0,0 1 0,-1 0 0,-1 1 0,1 1 0,-1 0 0,0 2 0,0 0 0,0 1 0,0 0 0,-1 1 0,1 1 0,-1 1 0,0 1 0,1 0 0,-14 4 0,-15 0-12,2 3 1,-1 2 0,1 2 0,1 1 0,0 3-1,1 1 1,-5 5 11,28-14-4,-12 3 4,0 0 0,1 2 0,0 2 0,1 0 0,1 2 0,0 1 0,2 2 0,0 0 0,1 2 0,1 0 0,1 2 0,1 1 0,2 0 0,-28 44-1587,35-54-4430</inkml:trace>
  <inkml:trace contextRef="#ctx0" brushRef="#br0" timeOffset="2907.494">2482 2189 256,'0'0'1161,"0"0"-382,0 0-198,0 0-93,-2 7-378,-101 261 1645,98-339-2547,-3 28-3066</inkml:trace>
  <inkml:trace contextRef="#ctx0" brushRef="#br0" timeOffset="3125.895">2482 2189 2977,'-159'-48'208,"159"48"-47,0 0-17,0 0 144,0 0-80,0 0 16,166 174 384,-145-149-496,-1-4 64,-1-5 64,-1-3-95,1-5 143,-1-2-288,-4 0 0,-3-3 224,-6-3-224,-5 0-1409</inkml:trace>
  <inkml:trace contextRef="#ctx0" brushRef="#br0" timeOffset="4235.513">2376 2253 2353,'0'0'776,"0"0"-247,0 0 100,0 0 38,0 0-232,0 0-107,0-2 16,30 2-37,39 33 696,-69-33-880,-8 0 840,-167-26-8580,158 24 7941,31 5 1056,14 4-389,83 22 2186,-159-23-2512,-24-6-441,71 0-136,32-1-315,170-15 619,-201 16-405,0 0 18,0 0-93,-70 19 414,65-18-220,4 0-74,59 3-346,56 2 791,-160-4-319,-65-2-156,97 0-4198,32 0 3411,-2 0-2427</inkml:trace>
  <inkml:trace contextRef="#ctx0" brushRef="#br0" timeOffset="4607.234">2487 2031 256,'0'0'608,"0"0"33,0 0-225,0 0-240,0 0 176,0 0-32,-79 87-112,61-58-64,2 6-112,-1 1 193,4 1-225,3-6 0,4-10-113,3-9-47</inkml:trace>
  <inkml:trace contextRef="#ctx0" brushRef="#br0" timeOffset="4995.829">2344 2068 96,'0'0'1777,"0"0"-1182,0 0-563,6 10 179,144 196 1467,-145-199-2132,-5-12-1912</inkml:trace>
  <inkml:trace contextRef="#ctx0" brushRef="#br0" timeOffset="5386.689">2533 2164 448,'0'0'608,"0"0"-79,0 0-257,0 0-32,0 0-128,0 0-48,-129 85 80,122-77-144,7-2-16,0-4-16,0-2-160</inkml:trace>
  <inkml:trace contextRef="#ctx0" brushRef="#br0" timeOffset="6435.637">2500 2184 416,'0'0'966,"0"0"-163,0 0-480,8-18-75,23-54-16,-13 44-138,-10 34-263,-6 32-2,-2-36 246,-3 9 72,0-1 0,0 0-1,-1 0 1,-1-1 0,0 1 0,0-1-1,-1 0 1,0 0 0,0-1 0,-1 1-1,0-1 1,-1-1 0,1 0 0,-1 0-1,-8 5-146,71-80 2951,-55 66-2908,-11 17-57,3-4 12,-1 0 0,2 0 0,0 1 0,0 0-1,1 1 1,0-1 0,1 1 0,1 0 0,0 0 0,1 1-1,0-1 1,1 1 0,0 0 0,1 0 0,1-1 0,1 2 2,54-9-16,-49-13 62,1 1 0,-1-1 0,-1-1 0,1 1 0,-1-1 0,-1 0 0,1 0 0,-1-1 0,-1 1 0,1-1 0,-2 0 0,1 0 0,-1 0 0,-1 0 0,1 0 0,-1-1 0,-1 1 0,0 0 0,0 0 0,-1-1 0,0 1 0,-1 0 0,-1-3-46,3 2 25,0 8-26,1 0 1,-1 1 0,0-1-1,0 1 1,0-1-1,0 0 1,0 1-1,0-1 1,0 0 0,-1 1-1,1-1 1,0 1-1,-1-1 1,0 0 0,1 1-1,-1-1 1,0 1-1,0 0 1,0-1 0,0 1-1,0 0 1,0-1-1,0 1 1,0 0-1,0 0 1,0 0 0,-1 0-1,1 0 1,-1 0-1,1 0 1,0 1 0,-1-1-1,0 0 1,1 1-1,-1-1 1,1 1-1,-1 0 1,1-1 0,-1 1-1,0 0 1,1 0-1,-1 0 1,0 0 0,1 0-1,-1 1 1,0-1-1,1 0 1,-1 1 0,1-1-1,-1 1 1,1 0-1,-1-1 1,1 1-1,-1 0 1,1 0 0,0 0-1,-1 0 1,0 1 0,-3 2-17,0 0 0,1 1 0,-1 0 1,1 0-1,0 1 0,0-1 0,0 1 1,1 0-1,0-1 0,0 2 0,0-1 1,1 0-1,0 0 0,-1 7 17,3-13-16,0 0 0,0 0-40,7-2-1025,2-8-615</inkml:trace>
  <inkml:trace contextRef="#ctx0" brushRef="#br0" timeOffset="6794.386">2390 2153 4594,'0'0'1329,"0"0"-1329,0 0 16,0 0-16,0 0 16,0 0-16,73 0-2145</inkml:trace>
  <inkml:trace contextRef="#ctx0" brushRef="#br0" timeOffset="6965.589">2466 2383 1793,'0'0'0</inkml:trace>
  <inkml:trace contextRef="#ctx0" brushRef="#br0" timeOffset="8324.893">994 922 1441,'0'0'1040,"0"0"-656,0 0-34,21 13 170,104 99-877,-93-79 446,2-1 1,1-2-1,2-2 1,1-1 0,4 1-90,58 55-595,-81-55-2636</inkml:trace>
  <inkml:trace contextRef="#ctx0" brushRef="#br0" timeOffset="8511.675">1703 1629 224,'0'0'528,"0"0"-127,0 0-193,0 0-208</inkml:trace>
  <inkml:trace contextRef="#ctx0" brushRef="#br0" timeOffset="8684.813">1984 2019 80,'0'0'576,"0"0"-47,0 0 63,0 0-400,0 0-112,0 0 128,111 124-208,-83-87 0,1 1-48,4-1-96,4 0 80,2-4-576,-5-1-721</inkml:trace>
  <inkml:trace contextRef="#ctx0" brushRef="#br0" timeOffset="8931.441">2443 2477 96,'0'0'379,"0"0"-131,0 0 29,0 0-7,0 0 50,26 21 86,84 70-249,221 173 854,-135-102-392,-161-140-776,-19-16-764</inkml:trace>
  <inkml:trace contextRef="#ctx0" brushRef="#br0" timeOffset="9215.711">3532 3277 768,'0'0'745,"0"0"-38,0 0-224,0 0 53,20 35-200,63 108-120,-13-60 153,-44-63-274,95 111 988,-128-128-312,-11-10-650,1-1-1,-1-1 1,1-1-1,1 0 1,0-1-1,0-1 1,1 0-1,-12-13-120,22 21-30,-85-79-770</inkml:trace>
  <inkml:trace contextRef="#ctx0" brushRef="#br0" timeOffset="9930.812">2187 1927 1697,'0'0'1371,"0"0"-226,0 0-321,0 0 8,0 0 73,-2-2 391,-113-50 756,46 16-1852,66 35-189,3 1 53,3 7-520,128 107 483,-51-54 212,37 49-129,-110-107-1201,-4-2-3301</inkml:trace>
  <inkml:trace contextRef="#ctx0" brushRef="#br0" timeOffset="10199.248">2484 2282 1697,'0'0'272,"0"0"-192,0 0 32,0 0-80,0 0-32,0 0 0,180 187 0,-141-150-112,3 0-1969</inkml:trace>
  <inkml:trace contextRef="#ctx0" brushRef="#br0" timeOffset="10369.944">3261 3194 4258,'0'0'224,"0"0"-32,0 0 224,0 0-304,0 0-16,0 0 16,78 19-112,-78-19-3521</inkml:trace>
  <inkml:trace contextRef="#ctx0" brushRef="#br0" timeOffset="11120.071">883 2713 9428,'0'0'625,"0"0"-625,0 0-337,0 0 337,0 0 353,0 0-353,0 0 0,187-25-3554</inkml:trace>
  <inkml:trace contextRef="#ctx0" brushRef="#br0" timeOffset="11373.184">3447 1160 11573,'0'0'368,"0"0"-368,0 0 0,0 0 32,0 0 17,0 0-33,-4 87-16,-3-70-65,-12-3 49,-6-7-5186</inkml:trace>
  <inkml:trace contextRef="#ctx0" brushRef="#br0" timeOffset="11638.398">1254 2804 10341,'0'0'480,"0"0"-160,0 0-320,0 0-160,0 0 160,0 0 112,71 0-16,-18-16 160,14-24-256,9-18-3489,3-25-3571</inkml:trace>
  <inkml:trace contextRef="#ctx0" brushRef="#br0" timeOffset="11856.438">3281 1388 9284,'0'0'416,"0"0"-127,0 0 63,0 0-352,0 0 0,0 0-160,-106 69 272,46-5-224,-18 11-80,-16 10-6195</inkml:trace>
  <inkml:trace contextRef="#ctx0" brushRef="#br0" timeOffset="12046.282">1169 3014 11077,'0'0'224,"0"0"-48,0 0-176,0 0 0,0 0 368,0 0-175,242-135-193,-136 89 0,9-16-321,7-21-1455,-5-22-4980</inkml:trace>
  <inkml:trace contextRef="#ctx0" brushRef="#br0" timeOffset="12297.284">3611 1266 11317,'0'0'48,"0"0"48,0 0-96,0 0 0,0 0 0,0 0 32,-104 87 208,3-31-240,-28-6-768,-19-13-6483</inkml:trace>
  <inkml:trace contextRef="#ctx0" brushRef="#br0" timeOffset="12563.387">826 3186 11141,'0'0'416,"0"0"-416,0 0-2129,0 0-5090</inkml:trace>
  <inkml:trace contextRef="#ctx0" brushRef="#br0" timeOffset="13726.208">2563 2162 5234,'0'0'593,"0"0"-177,0 0 208,0 0-624,0 0 0,0 0 64,-5-9-64,5 18-64,2 5-64,-2-3-800,0-1-4867</inkml:trace>
  <inkml:trace contextRef="#ctx0" brushRef="#br0" timeOffset="13972.993">2523 2336 3282,'0'0'528,"0"0"480,0 0-864,0 0 64,0 0-208,0 0-64,-43 12-64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1:3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42 464,'0'0'761,"0"0"-124,0 0-146,0 0-85,0 0-12,0 0-81,0 0-76,0 0 102,0 0-91,0 0-139,0 0 25,0 0 12,0 0-47,0 0-27,0 0 48,0 0-26,0 0-44,0 0 22,0 0 16,0 0 16,0 0-48,0 0 27,13 0-21,960 0 871,-675-31-687,50 21-27,155 47-67,20-35-14,490-2 305,-965-1-273,-30 0-462,-56 6-376,-35 5-1418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1:4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67 720,'39'8'801,"2"-2"0,-1-1 0,0-2 0,1-2-1,0-2 1,32-4-801,300-27 1654,639-20-995,-347 75-387,-22-7 25,-37-2 39,-237 2 1375,11-17-1711,-141 0 292,-253-7-1191,-31-15-3041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5042,'0'0'272,"0"0"-272,0 0-240,0 0-624,0 0 528,0 0 336,-5 0 112,5 0-112,12-5-320,8-9-3346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1217,'0'0'832,"0"0"-624,0 0-48,0 0-16,0 0-16,0 0-128,53 0 32,0 0-192,9-14 144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98 320,'0'0'400,"0"0"-352,0 0 0,0 0-48,0 0-48,0 0-32</inkml:trace>
  <inkml:trace contextRef="#ctx0" brushRef="#br0" timeOffset="1796.8">22 54 16,'0'0'128,"0"0"-128,0 0-64,0 0-16,0 0 80</inkml:trace>
  <inkml:trace contextRef="#ctx0" brushRef="#br0" timeOffset="2044.541">22 54 2465,'13'17'192,"-13"-17"-144,0 0 16,0 0-64,0 0-48,0 0-288</inkml:trace>
  <inkml:trace contextRef="#ctx0" brushRef="#br0" timeOffset="2309.962">5 129 1473,'0'0'592,"0"0"-592,0 0-960,0 0 399,0 0 433,0 0-176</inkml:trace>
  <inkml:trace contextRef="#ctx0" brushRef="#br0" timeOffset="2310.962">5 129 688,'-4'27'16,"4"-27"-16</inkml:trace>
  <inkml:trace contextRef="#ctx0" brushRef="#br0" timeOffset="2575.467">35 170 496,'0'0'0</inkml:trace>
  <inkml:trace contextRef="#ctx0" brushRef="#br0" timeOffset="2576.467">35 170 48,'-9'-25'0</inkml:trace>
  <inkml:trace contextRef="#ctx0" brushRef="#br0" timeOffset="2841.866">68 143 112,'0'0'160,"0"0"-160</inkml:trace>
  <inkml:trace contextRef="#ctx0" brushRef="#br0" timeOffset="2842.866">68 143 896,'-5'21'0,"5"-21"-896</inkml:trace>
  <inkml:trace contextRef="#ctx0" brushRef="#br0" timeOffset="3102.96">77 160 80,'0'0'368,"0"0"-368,0 0-448</inkml:trace>
  <inkml:trace contextRef="#ctx0" brushRef="#br0" timeOffset="3356.52">77 160 800,'-30'-8'0,"30"8"-48</inkml:trace>
  <inkml:trace contextRef="#ctx0" brushRef="#br0" timeOffset="3357.52">77 168 448,'0'0'128,"0"0"-128</inkml:trace>
  <inkml:trace contextRef="#ctx0" brushRef="#br0" timeOffset="3603.024">77 168 352,'-5'-4'0,"5"4"-64,0 0 64,0 0-32,0 0-224</inkml:trace>
  <inkml:trace contextRef="#ctx0" brushRef="#br0" timeOffset="3873.597">24 212 864,'0'0'0,"0"0"-112</inkml:trace>
  <inkml:trace contextRef="#ctx0" brushRef="#br0" timeOffset="3874.597">24 212 1665,'-16'29'0,"16"-29"-1489</inkml:trace>
  <inkml:trace contextRef="#ctx0" brushRef="#br0" timeOffset="14521.799">61 11 1457,'0'0'400,"0"0"-208,0 0 640,0 0-512,0 0-207,0 0 79,0-11 64,0 11-224,0 0-32,0 0-128,0 0 80,0 0 48,0 0-96,0 0-144,0 21 15,0 6-975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64,'0'0'1393,"0"-4"-1281,0 2-112,0-4-1217</inkml:trace>
  <inkml:trace contextRef="#ctx0" brushRef="#br0" timeOffset="265.232">0 31 16,'72'-31'208,"-72"31"-208,0 0 256,0 0-256,0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2513,'0'0'801,"0"0"-657,0 0-128,0 0 64,0 0-80,0 0-3554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2145,'0'0'704,"0"0"-704,0 0-656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2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1 971 1024,'0'0'1401,"0"0"104,0 0-788,0 0-722,30 16-1179,40 19 1254,1-2 1,1-4-1,2-3 1,1-3-1,1-3 1,0-4-1,2-3 1,-1-3 0,34-3-71,-18-2 361,0-4 1,-1-4-1,1-4 1,77-18-362,-97 10 246,144-29 876,174-11-1122,-28 9 219,-311 31-114,0-2 0,-2-3 0,0-1 0,-2-3 0,0-2 0,39-29-105,-73 46 37,0-1 0,-1 0 0,0-1 0,0-1 0,-2 0 0,1-1 0,-2 0 0,1-1 1,-2 0-1,0 0 0,-1-1 0,0 0 0,-1-1 0,-1 1 0,0-1 0,-1-1 0,-1 1 0,-1-1 1,0 1-1,-1-1 0,-1 0 0,0-3-37,-1 11 58,1-1 0,-2 0 0,1 0 0,-2 0 0,1 0 1,-1 0-1,0 1 0,-1-1 0,-1 1 0,1-1 0,-1 1 0,-1 0 0,0 1 0,0-1 0,0 1 1,-1 0-1,-1 0 0,-4-5-58,-15-12 138,0 1-1,-2 2 1,0 0 0,-2 2 0,0 1 0,-1 1-1,-1 2 1,-1 1 0,0 2 0,-1 1 0,-2 1-138,-78-19 21,-1 6 0,-82-6-21,151 23 50,-325-9 14,274 17-53,-337 42-72,237-15 106,135-22 36,24-3-100,-1 1 1,2 2 0,-1 2 0,1 1-1,-28 11 19,44-8-28,1 1 0,0 1-1,1 1 1,1 1-1,0 0 1,1 1 0,0 1-1,-11 17 29,23-29-18,-40 57 19,2 1 0,3 3 0,3 1 0,3 1 0,4 2 0,-4 17-1,28-73-1,-1 1-20,0 0-1,1 0 1,1 1-1,1 0 1,0 0-1,1 0 1,1 0 0,1 1-1,0-1 1,1 0-1,1 1 1,1-1-1,0 0 1,1 0-1,1 0 1,0 0-1,2 0 1,0-1-1,2 3 22,8 5-21,2-1-1,0 0 1,2-2-1,0 0 1,1-1-1,2-1 0,-1-2 1,2 0-1,0-1 1,1-1-1,1-2 1,11 5 21,42 15 90,1-4 1,1-3 0,52 8-91,-10-7-1009,-83-25-3692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4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384 391 4386,'0'0'27,"0"0"165,0 0 67,-3 27 1256,-4-29-1376,0 0 0,0 0 0,0-1 0,0 0 0,0 0 0,0 0 0,1-1 0,0 0 0,0-1 0,0 1 0,0-1 0,1 0 0,0-1 0,0 1 0,0-1 0,0 0 0,1 0 0,0-1 0,1 1 0,-1-1 0,1-1-139,-12-15 18,-53-67 940,-107-89-379,175 157-894,38 21-122,-24 1 399,566 27 484,92-26-278,-61 73 51,658-72 29,-663-6 59,-553 6-49,-64-1 1875,-19-1-3609,-19-18-4951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0 800,'0'0'1097,"0"0"42,0 0-197,0 0-176,0 0-401,0 0-194,-3 2 709,3 7-2910</inkml:trace>
  <inkml:trace contextRef="#ctx0" brushRef="#br0" timeOffset="3859.433">238 840 624,'0'0'534,"0"0"453,0 0-320,0 0 365,0 0 260,-3-4-679,-8-13-410,9 13-243,2 4-91,0 0-272,8 6-344,54 24 805,0-3 0,2-3 0,1-2-1,1-4 1,0-2 0,1-3-1,0-4 1,2-2-58,285 3 942,-220-12-846,164-10 336,71 2-70,-232 12-302,-61-2 42,3 3-90,0-4 1,0-3 0,-1-3 0,1-4-1,-2-3 1,17-8-13,266-91 518,-29 10-302,-314 98-185,1-1 0,-2-1 0,1-1 0,-1-1 0,0 0 0,0-1 0,-2 0 0,1-1 0,-1-1 0,-1 0 0,0-1 0,0-1 0,-1 0 0,-1 0 0,-1-1 0,8-15-31,-15 23 93,0 0 0,-1-1 0,0 1 0,-1-1 1,1 1-1,-1-1 0,-1 0 0,0 0 0,0 1 0,0-1 0,-1 0 0,0 1 0,0-1 0,-1 0 0,0 1 0,-1 0 1,1-1-1,-2-1-93,-5-7 79,-1 1 0,-1 0 0,0 1 0,0-1 0,-2 2 0,0 0 1,0 1-1,-1 0 0,-1 1 0,0 0 0,0 1 0,-1 1 1,0 1-1,-1 0 0,1 1 0,-2 1 0,1 0 0,-15-2-79,-446-46 51,240 36-20,-197 14-31,255 5 1,-10 7 103,-181 32-104,174-5 7,-185 58-7,89-18 1,252-66 6,6-4-12,-1 2 0,1 2 1,0 1-1,1 2 0,0 1 0,1 1 1,0 2-1,1 1 0,1 2 0,1 1 1,-17 15 4,-33 48-254,77-76 234,1 0 0,-1 0 0,2 0-1,-1 1 1,1-1 0,0 1 0,1-1 0,-1 1-1,1-1 1,1 0 0,0 1 0,0-1 0,0 1-1,1 0 21,70 127-3070,-49-95-468</inkml:trace>
  <inkml:trace contextRef="#ctx0" brushRef="#br0" timeOffset="19544.501">4085 772 496,'0'0'43,"0"0"-54,0 0-114,23 8 538,126 44 1650,-100-40-537,-49-12-1401,0 0 233,0 0-68,0 0-71,0 0 128,0 0-78,0 0 190,0 1 250,0 4 2797,-1-3-4930,-2-2-4413</inkml:trace>
  <inkml:trace contextRef="#ctx0" brushRef="#br0" timeOffset="26771.824">4850 863 224,'9'-2'3109,"18"2"-3502,-22 0 665,498 66 1214,-8-64 142,193-16-436,-386-13-898,-192 16-187,-1 4 1,1 5-1,1 5-107,32-1 78,527 4 610,-139 7-32,-119-3-231,79-6-4,-162 17-386,358-20 240,-350 4-142,-184 12 3,55-19 1489,285-17-1519,169 7-72,-441 14 26,97 10 71,-121-6 231,-197-6-356,0 0 26,2 0-35,125 0 3546,153-12-3650,37 3 150,830-3 58,-909 33-197,90-9-13,301-3 202,102-7-53,-399-2 166,-324-14-1572,4-22-4888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5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2065,'0'0'1249,"0"0"-545,0 0 576,0 0-879,0 0-17,0 0 144,-4 0-368,4 0-16,4 0-144,10 8 0,2 5-208,3 1 176,-8-5-1985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0 384,'0'0'1046,"0"0"-264,0 0-27,0 0-323,0 0-61,14 14 16,64 59 258,-73-70-557,1-2 0,-1 1 0,1 0 0,-1-1 0,1 0 0,-1 0 0,1-1 0,0 0 0,-1 0 0,1 0-1,0 0 1,-1-1 0,1 0 0,0 0 0,-1-1 0,0 1 0,1-1 0,-1-1 0,0 1 0,0-1 0,0 1 0,0-1 0,0-1 0,-1 1 0,4-4-88,11-8-25,-17 12 17,1-1 0,0 1 0,-1 0-1,1 0 1,0 0 0,1 0 0,-1 0 0,0 1 0,1 0-1,0 0 1,-1 0 0,1 0 0,0 0 0,0 1 0,0-1-1,0 1 1,0 0 0,0 0 0,0 1 0,1-1 0,-1 1 0,0 0-1,0 0 1,1 0 0,-1 1 0,0 0 0,0-1 0,0 1-1,0 1 1,0-1 0,1 1 8,19 29 86,-21-26-43,0 0 0,1 0-1,-1 0 1,1 0 0,0-1 0,0 0 0,0 1 0,1-1 0,-1-1 0,1 1 0,0-1 0,0 0 0,1 0 0,-1 0 0,0-1 0,1 1-1,0-1 1,0-1 0,-1 1 0,1-1 0,2 0-43,3-1 57,0 0-1,-1-1 0,1-1 1,0 1-1,0-2 0,0 0 1,-1 0-1,0-1 1,0 0-1,0 0 0,0-1 1,0-1-1,-1 0 1,0 0-1,4-4-56,-3 3-30,-3 1-6,1 1-1,0-1 0,0 1 1,0 0-1,1 1 0,0 0 1,-1 1-1,2 0 0,-1 0 1,0 0-1,0 1 0,6 0 37,41 38 264,83-21 979,-105-16-1120,-26-2-627,-8-6-1633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0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1 416,'0'0'259,"0"0"18,0 0 36,0 0 15,0 0-8,0 0-163,0-1-50,32 100 1059,-26-85-990,1 0 1,0 0-1,1 0 0,0-1 1,1 0-1,0-1 1,1 0-1,1-1 0,2 2-176,-10-12 54,1-1 0,0 1 0,0-1 0,0 0 0,0 0 0,0 0-1,0 0 1,0-1 0,-1 1 0,1-1 0,0 0 0,0 0 0,0-1 0,-1 1 0,1-1 0,-1 0-1,1 0 1,-1 0 0,0 0 0,0-1 0,0 1 0,0-1 0,0 0 0,-1 1 0,1-1-1,-1-1 1,1 1 0,-1 0 0,0-1 0,-1 1 0,1-1 0,0 1 0,-1-1 0,0 0-1,1-2-53,8-10 185,-9 14-196,0 0 1,0 1-1,0-1 1,0 1 0,1-1-1,-1 1 1,0 0 0,1-1-1,-1 1 1,0 0 0,1 0-1,0 0 1,-1 0 0,1 0-1,-1 0 1,1 1 0,0-1-1,0 1 1,-1-1-1,1 1 1,0-1 0,0 1-1,0 0 1,0 0 0,0 0-1,-1 0 1,1 0 0,0 0-1,0 1 1,0-1 0,0 1-1,-1-1 1,1 1-1,0 0 1,-1-1 0,1 1-1,0 0 1,-1 0 0,1 0-1,0 1 11,60 61 295,-35-32-79,-23-28-183,0-1 0,1 0 1,-1-1-1,1 1 0,0-1 0,-1 0 1,1 0-1,0 0 0,0-1 1,0 0-1,-1 0 0,1 0 1,0 0-1,0-1 0,0 0 1,-1 0-1,1 0 0,0 0 1,-1-1-1,1 0 0,-1 0 1,1 0-1,-1 0 0,0-1 1,0 0-1,0 0 0,-1 0 0,1 0 1,0 0-1,-1-1 0,0 0 1,0 1-1,0-1 0,-1 0 1,3-4-34,35-28 50,-36 33-58,-1 0 0,1 1 0,0-1 0,-1 1 0,1 0 0,0 0 0,0 0 0,1 0 0,-1 1 0,0-1 0,1 1 0,-1 0 0,1 1 0,-1-1 0,1 1 0,-1 0 0,1 0 0,-1 0 0,1 1 0,-1-1 0,1 1 0,-1 0 0,0 0 0,1 1 0,-1-1 0,0 1 0,0 0 0,3 2 8,3 5 36,-3-2 29,0 0 0,0-1 0,1 1-1,0-2 1,0 1 0,0-1-1,1 0 1,-1-1 0,1 0 0,0 0-1,1-1 1,-1 0 0,0-1-1,1 0 1,0 0 0,-1-1 0,1 0-65,6-19-64,-15 5-102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2 544,'0'0'472,"0"0"35,0 0 19,0 0 32,0 0 34,0 0-299,5 1-10,34-3 707,-35 1-992,1 1 1,-1 0-1,0 1 0,0-1 1,1 1-1,-1-1 0,0 1 1,0 1-1,0-1 0,0 1 1,0-1-1,0 1 0,-1 0 1,1 0-1,0 1 0,-1-1 1,0 1-1,1 0 1,-1 0-1,0 0 0,-1 0 1,2 2 1,8 5 63,26 23 249,-30-24-176,0 0-1,1-1 1,0 0-1,1-1 0,0 0 1,0 0-1,1-1 0,-1 0 1,1-1-1,1 0 0,-1-1 1,0-1-1,1 1 0,0-2 1,0 1-1,8-1-135,-4-4 81,0 0-1,-1-1 1,1-1-1,-1 0 1,0-2-1,0 1 1,-1-2-1,0 0 1,0-1-1,11-8-80,88-37 139,24 40-440,-19 75 824,-103-60-474,0-1 0,0-1-1,0 0 1,0 0 0,0-2 0,0 0 0,-1 0 0,1-2 0,-1 0 0,1 0-1,-1-1 1,-1-1 0,10-5-49,-6 3 8,1 0-1,1 2 1,0 0 0,-1 1-1,2 1 1,-1 1 0,0 0-1,2 2-7,68 25-293,-79-18 334,-1 0 0,1-1 1,1-1-1,-1 0 0,1 0 1,-1-1-1,1 0 1,0-1-1,0 0 0,0 0 1,1-2-1,-1 1 0,0-1 1,0-1-1,0 0 0,0-1 1,0 0-1,6-2-41,174-10 66,-102 15-1,-58-3-79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2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4169 1821 16,'0'0'0,"0"0"0,0 0 32,0 0-32,-2 0-48,0 0 48,-1 4 0,1 9 0</inkml:trace>
  <inkml:trace contextRef="#ctx0" brushRef="#br0" timeOffset="1231.605">4169 1821 272,'44'68'355,"-35"-55"-160,-9-13 18,0 0-50,11-17-40,32-54-238,-44 72 119,0-1 1,0 1-1,0 0 0,0-1 0,0 1 1,0-1-1,0 0 0,0 1 1,0-1-1,0 0 0,0 1 1,0-1-1,0 0 0,0 0 1,-1 0-1,1 0 0,0 0 1,0 0-1,0 0 0,0-1 1,0 1-1,0 0 0,0-1 1,0 1-1,0-1 0,0 1 1,0-1-1,0 1 0,0-1 1,0 1-1,0-1 0,0 0 0,0 0 1,0 0-1,1 1 0,-1-1 1,0 0-1,1 0 0,-1 0 1,1 0-1,-1 0 0,1 0 1,-1 0-1,1 0 0,0 0 1,-1 0-1,1 0 0,0-1 1,0 1-1,0 0 0,0 0 1,0 0-1,0 0 0,0 0 1,0 0-1,0-1 0,1 1 0,-1 0 1,0 0-1,1 0 0,-1 0 1,1 0-1,-1 0 0,1 0 1,-1 0-1,1 0 0,0 0 1,0 1-1,-1-1 0,2 0-4,-11 2 154,7 1-171,0 0 0,0 1 0,0-1 0,1 1 0,-1-1 0,1 1 0,0 0 0,0-1-1,0 1 1,0 0 0,0 0 0,0 0 0,1 0 0,0 0 0,-1 0 0,1 0 0,0 0 0,1 0 0,-1 0 0,0 0 0,1 0 0,0 0 17,-1 3 10,2-3 6,0 0 0,0-1 0,0 1 0,0-1 0,1 1 0,-1-1 0,1 0 0,-1 0 0,1 0 0,0 0 0,0-1 0,0 1 0,0-1 0,0 0 0,0 1 0,1-1 0,-1-1 0,0 1 0,0 0 0,1-1 0,-1 0 0,1 0 0,-1 0 0,0 0 0,1 0 0,-1-1 0,0 1 0,1-1 0,-1 0 0,3-1-16,-5 1 14,0 0 1,-1 0-1,1-1 1,0 1-1,0 0 1,-1 0-1,1-1 1,-1 1-1,1 0 1,-1 0-1,0-1 1,1 1 0,-1-1-1,0 1 1,0 0-1,0-1 1,0 1-1,0-1 1,0 1-1,0 0 1,-1-1-1,1 1 1,0 0-1,-1-1 1,1 1-1,-1 0 1,0 0-1,1-1 1,-1 1-1,0 0 1,0 0-1,1 0 1,-1 0-1,-1-1-14,-39-7 427,40 9-464,1 0-11,0 0-40,0 0 26,9 40 439,-8-73-137,-1 32-255,0 0 0,0 1-1,0-1 1,0 0 0,0 1 0,0-1 0,0 0 0,-1 0 0,1 1 0,0-1 0,0 0-1,0 1 1,-1-1 0,1 0 0,0 1 0,-1-1 0,1 1 0,0-1 0,-1 0 0,1 1 0,-1-1-1,1 1 1,-1-1 0,1 1 0,-1 0 0,0-1 0,1 1 0,-1-1 0,0 1 0,1 0 0,-1 0-1,1-1 1,-1 1 0,0 0 0,0 0 0,1 0 0,-1 0 0,0 0 0,1 0 0,-1 0-1,0 0 1,0 0 0,1 0 0,-1 0 0,0 0 0,1 0 0,-1 1 0,0-1 0,1 0 0,-1 0 15,-10 1 138,9-1-142,0 0 0,0 1 0,0-1 0,1 0 0,-1 1 0,0 0 0,0-1 0,1 1 0,-1 0 0,1 0 0,-1 0 0,0 0 0,1 0 0,0 0-1,-1 0 1,1 1 0,0-1 0,0 0 0,-1 1 0,1-1 0,0 1 0,0 0 0,1-1 0,-1 1 0,0 0 0,0-1 0,1 1 0,-1 0 0,1 0 0,0-1-1,-1 1 1,1 0 0,0 0 0,0 0 0,0 0 0,0-1 0,1 1 0,-1 0 0,0 0 0,1 0 0,-1-1 0,1 2 4,30-1 176,-30-2-167,0 1 1,0-1 0,1 0-1,-1 1 1,0-1 0,1 0-1,-1 0 1,0 0 0,1 0-1,-1-1 1,0 1 0,0 0-1,1 0 1,-1-1 0,0 1-1,1-1 1,-1 1 0,0-1-1,0 1 1,0-1 0,0 0-1,0 0 1,0 0 0,0 1-1,0-1 1,0 0 0,0 0-1,0 0 1,0 0 0,-1-1-1,1 1 1,0 0-1,-1 0 1,1 0 0,-1 0-1,1-1 1,-1 1 0,0 0-1,1-1 1,-1 1 0,0 0-1,0-1 1,0 1 0,0 0-1,0-1 1,0 1 0,-1 0-1,1 0 1,0-1 0,-1 0-10,1 2-7,-1-1 1,0 1 0,1-1-1,-1 1 1,0-1 0,1 1 0,-1-1-1,0 1 1,0 0 0,1-1-1,-1 1 1,0 0 0,0 0-1,0-1 1,0 1 0,1 0-1,-1 0 1,0 0 0,0 0 0,0 0-1,0 0 1,0 0 0,1 1-1,-1-1 1,0 0 0,0 0-1,0 1 1,1-1 0,-1 0 0,0 1-1,0-1 1,1 1 0,-1-1-1,0 1 1,1-1 0,-1 1-1,0-1 1,1 1 0,-1 0-1,1-1 1,-1 1 0,1 0 0,0 0-1,-1 0 7,28 18 334,-26 9 277,-2-27-614,1 1 0,0-1 1,-1 0-1,1 0 0,0 0 0,0 0 1,0 1-1,0-1 0,0 0 1,0 0-1,1 1 0,-1-1 0,0 0 1,0 0-1,1 0 0,-1 0 0,1 0 1,-1 0-1,1 1 0,0-1 1,-1 0-1,1 0 0,0-1 0,-1 1 1,1 0-1,0 0 0,0 0 1,0 0-1,0-1 0,0 1 0,0 0 1,0-1-1,0 1 0,0-1 1,1 1-1,-1-1 0,0 0 0,0 1 1,0-1-1,0 0 0,1 0 1,-1 0-1,0 0 0,0 0 0,0 0 1,1 0-1,-1 0 0,0 0 1,0-1-1,0 1 0,0 0 0,1-1 1,-1 1-1,0-1 0,0 0 1,0 1 2,26-40 99,-26 19-2805,-1 18 2055</inkml:trace>
  <inkml:trace contextRef="#ctx0" brushRef="#br0" timeOffset="2980.962">4264 1879 48,'0'0'37,"0"0"59,0 0-80,-1 6-8,1-6-10,-1 1 26,1 0 0,-1 0 1,1 0-1,0 0 0,-1-1 0,1 1 0,0 0 1,0 0-1,-1 0 0,1 0 0,0 0 1,0 0-1,0 0 0,0 0 0,1 0 1,-1 0-1,0 0 0,0 0 0,0 0 0,1-1 1,-1 1-1,1 0 0,-1 0 0,0 0 1,1 0-1,-1-1 0,1 1 0,0 0 0,-1 0 1,1-1-1,0 1 0,-1 0 0,1-1 1,0 1-1,0-1 0,0 1 0,-1-1 1,1 1-1,0-1 0,0 0 0,0 1 0,0-1 1,0 0-1,0 0 0,0 0 0,0 0 1,0 0-1,-1 0 0,1 0 0,0 0 0,0 0 1,0 0-1,0 0 0,0 0 0,0-1 1,0 1-1,0 0 0,0-1 0,-1 1 1,1-1-1,1 0-24,-1 1 12,0 0 1,0 0-1,0 0 0,0 0 1,0 0-1,0-1 0,0 1 1,0 0-1,0-1 0,-1 1 1,1-1-1,0 1 1,0-1-1,0 0 0,0 1 1,-1-1-1,1 0 0,0 1 1,0-1-1,-1 0 1,1 0-1,-1 0 0,1 1 1,-1-1-1,1 0 0,-1 0 1,0 0-1,1 0 1,-1 0-1,0 0 0,0 0 1,1 0-1,-1 0 0,0 0 1,0 0-1,0 0 1,0 0-1,0 0 0,-1 0 1,1 0-1,0 0 0,0 0 1,-1 0-1,1-1-12,-1-6-200,0 6 157,-1 0 1,0 0-1,1 0 1,-1 0-1,0 0 1,0 1-1,-1-1 1,1 1-1,0-1 1,0 1-1,-1 0 1,1 0-1,-1 0 1,1 0-1,-1 0 1,1 1-1,-1-1 1,0 1-1,1 0 1,-1 0-1,1-1 1,-1 2-1,0-1 1,1 0-1,-1 0 1,0 1-1,-1 0 43,-2-1 57,10 33-79,-2-32 68,0 1 0,1-1-1,0 0 1,-1 0-1,1-1 1,0 1 0,-1 0-1,1-1 1,0 0 0,0 1-1,-1-1 1,1 0-1,0-1 1,0 1 0,-1 0-1,1-1 1,0 1-1,-1-1 1,1 0 0,0 0-1,-1 0 1,1 0-1,-1-1 1,1 1 0,-1-1-1,0 1 1,0-1 0,0 0-1,0 0 1,0 0-1,1 0-45,-3-1 4,0 1 0,0 0-1,0 0 1,0 0-1,0 0 1,0 0 0,0 0-1,-1 0 1,1 0 0,-1 0-1,1 0 1,-1 0-1,0 0 1,0 0 0,0 0-1,0 1 1,0-1 0,0 0-1,0 1 1,-1-1-1,1 1 1,-1-1 0,1 1-1,-1-1 1,1 1-1,-1 0 1,0 0 0,0 0-1,0 0 1,1 0 0,-1 0-1,0 1 1,0-1-1,0 0 1,0 1 0,0 0-1,0-1 1,-1 1 0,1 0-1,0 0 1,0 0-1,0 1 1,0-1 0,0 0-1,0 1 1,0-1-1,0 1 1,0 0 0,-1 0-4,0-1 36,-6 71-276,10-71 256,0 1 0,0 0 0,0 0 0,0 0 0,0-1 0,0 1 0,0 0 0,0-1 0,0 1 0,0-1 0,0 1 0,1-1 1,-1 0-1,0 1 0,0-1 0,1 0 0,-1 0 0,0 0 0,0 0 0,1 0 0,-1 0 0,0 0 0,0-1 0,0 1 0,1 0 0,-1-1 0,0 1 0,0 0 1,0-1-1,0 0 0,0 1 0,0-1 0,0 0 0,0 1 0,0-1 0,0 0 0,0 0 0,0 0 0,0 0 0,0 0 0,-1 0 0,1 0 0,0 0 0,-1 0 0,1 0 1,-1 0-1,0-1 0,1 1 0,-1 0-16,1-1-12,0 1 0,0-1 1,-1 1-1,1-1 0,-1 1 0,1-1 1,-1 0-1,0 1 0,1-1 0,-1 0 1,0 1-1,0-1 0,0 0 0,0 1 1,0-1-1,-1 0 0,1 1 0,0-1 1,-1 1-1,1-1 0,-1 0 0,0 1 1,0-1-1,1 1 0,-1 0 0,0-1 1,0 1-1,0 0 0,0-1 0,-1 1 1,1 0-1,0 0 0,0 0 0,-1 0 1,1 0-1,-1 0 0,1 0 0,-1 1 1,1-1-1,-1 0 0,1 1 0,-1-1 1,1 1-1,-1 0 0,0 0 0,1-1 1,-1 1-1,0 0 0,1 0 0,-1 0 1,0 1-1,0-1 12,0 0 1,1 1 0,0-1 0,-1 1 0,1-1 0,0 1 0,-1-1 0,1 1 0,0 0 0,-1 0 0,1 0 0,0-1 0,0 1 0,0 0 0,0 0 0,0 1 0,0-1 0,0 0 0,0 0 0,1 0 0,-1 1 0,0-1 0,1 0 0,-1 1 0,1-1 0,-1 1 0,1-1 0,0 0 0,-1 1 0,1-1 0,0 1 0,0-1 0,0 1 0,0-1 0,0 1 0,1-1 0,-1 1 0,0-1 0,1 0 0,-1 1 0,1-1 0,0 2-1,0 12-87,22-16 680,2-45-745,-25 46-278,-27 4 137,26-2 291,0-1 0,0 1 1,0-1-1,0 1 1,0 0-1,1-1 1,-1 1-1,1 0 0,-1 0 1,1-1-1,0 1 1,0 0-1,0 0 0,0 0 1,0-1-1,0 1 1,0 0-1,0 0 0,1 0 1,-1-1-1,1 1 1,-1 0-1,1-1 1,0 1-1,0 0 0,0-1 1,0 1-1,0-1 1,0 1-1,0-1 0,0 0 1,0 1-1,1-1 1,-1 0-1,1 0 0,-1 0 1,1 0-1,-1 0 1,1 0-1,-1 0 1,1-1-1,0 1 2,-1 0 17,0 0 0,0-1 0,1 1 0,-1 0 0,0-1 0,0 1 0,1-1 0,-1 0-1,0 1 1,1-1 0,-1 0 0,1 0 0,-1 0 0,0 0 0,1 0 0,-1 0 0,0 0 0,1 0 0,-1 0 0,0-1 0,1 1 0,-1-1 0,0 1 0,1-1 0,-1 1 0,0-1 0,0 0 0,0 1-1,1-1 1,-1 0 0,0 0 0,0 0 0,0 0 0,-1 0 0,1 0 0,0 0 0,0 0 0,0-1 0,-1 1 0,1 0 0,-1 0 0,1-1 0,-1 1 0,1 0 0,-1-1 0,0 1 0,0 0 0,1-1-1,-1 1 1,0 0 0,0-1-17,0 0-14,1 0-1,-1 0 1,0-1-1,0 1 1,0 0-1,0 0 1,0-1-1,-1 1 1,1 0-1,0 0 1,-1 0-1,0 0 1,1-1-1,-1 1 1,0 0-1,0 0 1,0 0-1,-1 1 1,1-1-1,0 0 1,-1 0-1,1 1 1,-1-1-1,1 1 1,-1-1-1,0 1 1,0 0-1,0-1 1,0 1-1,0 0 1,0 0-1,0 1 1,0-1-1,0 0 1,0 1-1,0-1 1,0 1-1,-1-1 1,1 1-1,0 0 1,0 0-1,-1 0 1,1 0-1,0 1 1,0-1-1,0 1 1,0-1-1,-1 1 15,3 34-133,0-36 207,1 1 1,-1 0 0,1 1-1,-1-1 1,0 0 0,1 0-1,-1 0 1,1 0 0,-1 0-1,0 0 1,1 0 0,-1 1-1,0-1 1,1 0 0,-1 0-1,1 0 1,-1 1-75,-9-46-482,6 45 483,0 1 1,0-1 0,0 1 0,1-1-1,-1 1 1,0 0 0,1 0-1,-1 0 1,0 0 0,1 1 0,0-1-1,-1 1 1,1 0 0,0-1-1,0 1 1,0 0 0,0 0 0,0 0-1,0 1 1,0-1 0,1 0 0,-1 1-1,1-1 1,0 1 0,0-1-1,0 1 1,0 0 0,0 0 0,0-1-1,1 1 1,-1 0 0,1 0-1,0 0 1,0-1 0,0 1 0,0 0-1,1 0 1,-1 0 0,1-1 0,-1 1-1,1 0 1,0 0 0,0-1-1,0 1-1,-1 5-14,13-10 289,4-85-291,-17 87-152,0 0-192,-1 1 349,-1 0 1,0 0 0,1 0-1,-1 0 1,1 0 0,-1 0-1,1 0 1,0 1 0,-1-1 0,1 1-1,0-1 1,0 1 0,0-1-1,0 1 1,0-1 0,1 1-1,-1 0 1,0 0 0,1-1 0,-1 1-1,1 0 1,0 0 0,-1 0-1,1-1 1,0 1 0,0 0-1,0 0 1,0 0 0,1 0 0,-1-1-1,1 1 1,-1 0 0,1 0-1,-1 0 1,1-1 0,0 1 10,31-5 667,-51-21-2132,19 59 1953,0-35-821</inkml:trace>
  <inkml:trace contextRef="#ctx0" brushRef="#br0" timeOffset="3610.296">1930 1373 1457,'0'0'0,"0"0"-513,0 0 513,0 0 241,0 0 15,0 0-176,0 17-80,0-15-160,0 4 160,0-2 160,9 5-160,7-5-336</inkml:trace>
  <inkml:trace contextRef="#ctx0" brushRef="#br0" timeOffset="4080.292">4365 955 704,'0'0'689,"0"0"-465,0 0 32,0 0 16,0 0 336,0 0 65,0 0-177,0 0-352,0 0-144,0 0-96,0 8 96,0 6-80,0-5-625</inkml:trace>
  <inkml:trace contextRef="#ctx0" brushRef="#br0" timeOffset="6429.46">3437 380 1008,'0'0'785,"0"0"-353,0 0-213,0 0-107,0 0-232,-8-5-67,-81-21 486,-12 21 74,-1 0-281,1 3-1,-1 5 1,-13 6-92,-357 20 27,-3 7 909,372-19-892,2 6-1,0 3 0,1 5 1,-89 41-44,133-40 8,1 1 1,1 3-1,2 3 1,2 1-1,2 3 0,1 2 1,-6 11-9,25-28-19,2-1-33,1 1 0,2 1 0,1 1 0,1 1 0,2 1 0,1 1 0,2 0 0,1 2 0,1-1 0,2 2 0,2-1 0,1 2 0,2-1 0,1 1 0,2 0 1,2 0-1,1 10 52,1-35-24,-1 1 13,0 0-1,1 0 1,1-1 0,0 1 0,1 0-1,0-1 1,1 1 0,0-1 0,1 0 0,2 4 11,16 24 35,3-1 0,1-2 1,1 0-1,2-1 1,2-2-1,1-2 1,13 9-36,18 8 18,2-3 1,3-3-1,1-3 1,2-3-1,1-4 1,16 3-19,-11-2 107,33 16-67,7 9 21,2-6-1,3-5 1,2-5-1,1-6 1,2-5-1,102 10-60,97-19 262,94-15-262,-323-14 108,0-5 0,-1-5 1,81-23-109,-71 14 93,0 5 1,1 4-1,4 5-93,-68 9 3,35 0 29,1-4-1,-1-3 0,-1-4 0,28-9-31,30-24 50,-2-6 0,-2-6 0,-3-5 0,6-11-50,-89 50 24,0-1-1,-1-3 1,-2-1-1,-1-3 0,-2-1 1,-1-1-1,-1-3 1,-2-1-1,-2-1 0,-1-2 1,-3-1-1,-1-1 1,0-5-24,-19 21 23,0 0 1,-2 0-1,-1-1 1,-2 0-1,0 0 0,-2-1 1,-1 1-1,-1 0 1,-1-1-1,-5-19-23,-5-30 96,-3 0 0,-4 1 1,-3 1-1,-3 0 0,-18-31-96,25 63 51,-1 2 0,-3 0 1,-1 1-1,-2 2 1,-2 0-1,-1 1 1,-2 2-1,-2 1 0,-1 2 1,-2 0-1,-8-3-51,14 9-12,-1 2 0,-2 1 0,0 2-1,-2 0 1,0 3 0,-1 0 0,-1 3 0,-1 0-1,0 3 1,-1 1 0,0 1 0,-1 3 0,0 0-1,-11 2 13,-307 18-173,237-9 456,-1-6 0,1-4-1,-98-21-282,214 27 0,-438-15-178,384 19 60,1 3 0,-1 3 0,2 2 0,-41 14 118,-10 1-137,-431 70 644,486-90-528,1 2 0,0 2-1,0 2 1,2 2 0,-1 2-1,2 3 1,-40 22 21,-53 35-1780,57-40-2029</inkml:trace>
  <inkml:trace contextRef="#ctx0" brushRef="#br0" timeOffset="8148.184">522 4253 224,'0'0'544,"0"0"-416,0 0 849,0 0-673,0 0 96,0 0 112,0 0 65,-6-10-129,3 8-304,1 0-16,2 2 176,0 0-304,0 0 0,0 0-208,0-4-1009</inkml:trace>
  <inkml:trace contextRef="#ctx0" brushRef="#br0" timeOffset="8412.871">557 4048 352,'0'0'736,"0"0"-255,0 0 15,0 0-496,0 0 0,0 0-192,-11-13 112,11 13-625,0 0 241,4 5 96</inkml:trace>
  <inkml:trace contextRef="#ctx0" brushRef="#br0" timeOffset="8678.85">557 4048 112,'30'6'1281,"-30"-6"-913,0 0-288,0 0-64,0 0-16,0 0-256,-2 17 48,2-13-913</inkml:trace>
  <inkml:trace contextRef="#ctx0" brushRef="#br0" timeOffset="10381.407">649 3105 288,'0'0'350,"0"0"-89,0 0 313,0 0-270,0 0-115,-11-5-45,-94-22 195,95 27-323,-1 0 1,1 0-1,-1 1 0,1 0 1,-1 1-1,1 0 0,0 0 1,0 2-1,0-1 0,0 1 0,0 0 1,1 1-1,0 0 0,0 1 1,0 0-1,1 0 0,0 0 1,-7 8-17,-158 210-48,155-203 42,1 1 1,1 1 0,0 0-1,2 2 1,1-1 0,1 2-1,1 0 1,1 0 0,2 1-1,0 0 1,2 0 0,1 1-1,0 14 6,-5 296-323,19-299 316,1-1 0,2 0 0,2-1 0,2 0-1,1-1 1,2-1 0,1-1 0,1 0 0,3-2 0,0-1-1,2 0 1,1-2 0,16 12 7,-26-28 48,0-1 0,1-1 0,0-1 1,1-1-1,0 0 0,0-2 0,1 0 0,0-1 0,1 0 0,-1-2 1,1-1-1,0 0 0,0-2 0,-1 0 0,1-2 0,0 0 0,6-2-48,41 4 57,197 2 143,-237-6-181,-1-1 0,0-1 0,-1-2 0,1 0 0,-1-2 0,-1-1 0,10-5-19,7-2 41,57-18 77,-61 24-89,0-3-1,-1-1 1,-1-1-1,0-2 1,9-8-29,-19 12 33,-2-1 0,0-1 1,-1-1-1,-1-1 0,0-1 0,-1-1 0,-2-1 0,0 0 0,-1-2 1,-1 0-1,-1-1 0,-1 0 0,-1-2 0,-1 0-33,-1-21 25,-1 0 1,-2-1-1,-3 0 0,-2 0 0,-1 0 0,-3-1 0,-4-30-25,0 56 62,-2 0 0,0 1-1,-1 0 1,-1 0-1,-1 1 1,-1 0 0,-1 1-1,0 0 1,-2 0-1,0 1 1,-16-16-62,15 17 41,-1 0 1,-1 1-1,-1 0 0,0 1 1,-1 1-1,0 1 0,-2 1 1,1 0-1,-2 2 0,0 0 1,0 1-1,-17-5-41,-329-108 566,123 88-363,-76 49-145,171 13 33,115 15-593,31-33-114,-4 7-3164</inkml:trace>
  <inkml:trace contextRef="#ctx0" brushRef="#br0" timeOffset="11721.729">6837 3571 320,'0'0'736,"0"0"321,0 0-657,0 0 48,0 0 113,0 0-305,0 0-48,-16-21-208,16 21-16,0 0-80,0 0-80,0 0-240</inkml:trace>
  <inkml:trace contextRef="#ctx0" brushRef="#br0" timeOffset="11875.65">6837 3571 64,'-30'-37'0,"30"37"-64,0 0 64,0 0 0</inkml:trace>
  <inkml:trace contextRef="#ctx0" brushRef="#br0" timeOffset="14138.633">7100 2163 64,'0'0'728,"0"0"38,0 0-192,0 0-46,0 0-261,-19-7-155,-58-20 98,71 24-193,-1 1-1,0 1 1,0-1-1,0 1 0,0 0 1,0 0-1,0 1 0,0 0 1,-1 1-1,1-1 0,0 1 1,0 1-1,0-1 0,1 1 1,-4 1-17,7-2 16,-317 139 8,-73 78 192,346-187-231,1 3 0,1 1 0,2 2 0,2 3 0,2 1 0,1 1 0,3 3 1,1 0-1,2 2 0,-13 31 15,12-23 18,-10 16-44,2 1-1,4 2 0,3 2 1,4 1-1,-8 34 27,26-62-41,2 0 1,2 0 0,2 1-1,2 0 1,3 0-1,2 8 41,46 128-107,-24-119 206,-15-34-120,0 0 0,3-1 0,0 0 0,2-1 0,2 0 1,0-1-1,2-1 0,1-1 0,2 0 0,0-1 0,2-1 0,1-2 0,12 10 21,-9-19 58,0-2 1,1-1-1,1-1 1,0-2-1,0 0 1,1-2-1,0-2 1,0 0-1,0-2 1,1-1-1,-1-1 1,1-2-1,0 0 0,9-4-58,44 4 116,295-1 41,-310-9-141,-1-3 0,0-3 0,-2-3 0,38-18-16,-4 3 176,-12 7-222,-35 13 93,0-2 0,-2-1 0,0-4 0,-1-1 0,-1-2 0,-2-3 0,19-15-47,-41 26 15,-1-1 1,-1-2-1,0 0 0,-2-2 0,0 0 0,-1-1 1,-2-1-1,0 0 0,-2-1 0,0-1 1,-2-1-1,-1 0 0,-1-1 0,-1 0 0,-2 0 1,-1-1-1,2-16-15,-7-259 187,-12 235-22,-3 1 0,-3 0 1,-3 1-1,-3 1 1,-3 1-1,-3 1 0,-2 1 1,-16-20-166,-158-225 622,196 297-694,3 1 100,0 1 0,-1 0 1,1 1-1,-1-1 1,-1 1-1,0 1 1,0-1-1,-1 1 1,1 0-1,-2 1 1,1-1-1,-1 2 0,0-1 1,0 1-1,0 1 1,-1 0-1,1 0 1,-1 1-1,0 0 1,0 0-1,-2 1-28,-75-13 256,87 15-226,0 0-1,0 0 59,0 0 3,5-8 474,5 16-2982,-5-6-3127</inkml:trace>
  <inkml:trace contextRef="#ctx0" brushRef="#br0" timeOffset="16468.533">2154 1413 0,'-35'-100'1940,"36"101"-1900,0-1 1,-1 1-1,1-1 1,0 1 0,0-1-1,-1 1 1,1-1 0,0 1-1,0-1 1,0 0 0,0 1-1,0-1 1,0 0-1,-1 0 1,1 1 0,0-1-1,0 0 1,0 0 0,0 0-1,0 0 1,0-1 0,0 1-1,0 0 1,0 0-1,0 0 1,-1-1 0,1 1-1,0 0 1,0-1 0,0 1-1,0-1 1,-1 1 0,1-1-1,0 1 1,0-1-1,-1 0 1,1 1 0,-1-1-1,1 0 1,0 0 0,-1 1-1,1-1 1,-1 0 0,0 0-1,1 0 1,-1 0-1,0 1 1,1-1 0,-1 0-1,0 0 1,0 0 0,0 0-1,0 0 1,0 0 0,0 0-1,0 0 1,0 0-1,0 0 1,0 1 0,0-1-1,-1 0 1,1 0 0,0 0-1,-1 0 1,1 0 0,-1 0-1,1 1 1,-1-1 0,1 0-41,81 18 120,-1 4 1,-1 3 0,32 17-121,354 79 128,-114-18-80,48-19 128,-139 16-79,-126-35-17,-130-64-78,-4 0 49,0 0-11,0 0 77,0 0 187,0 0 94,0 0-273,0 0-18,-18 0-3,-19 0-344</inkml:trace>
  <inkml:trace contextRef="#ctx0" brushRef="#br0" timeOffset="17532.378">2260 1230 752,'0'0'478,"0"0"344,0 0-113,0 0 374,0 0-485,-4-2-446,-6-9-383,20 12-472,30 16 418,23 20 595,-25-14-237,1-1 0,1-2 0,1-2 0,1-2 0,9 2-73,189 34 31,118 36 290,131 49-137,-224-24-109,-154-63 85,-98-46 1292,-35-5-1511,-20 1-2329</inkml:trace>
  <inkml:trace contextRef="#ctx0" brushRef="#br0" timeOffset="20126.586">1177 125 144,'0'0'125,"0"0"-2,0 0-192,0 0 13,0 0-3,0 0-2,0 0 13,2 12 24,-2-11 66,0-1 25,0 0-27,0 0 3,0 1 13,0 0-203</inkml:trace>
  <inkml:trace contextRef="#ctx0" brushRef="#br0" timeOffset="28262.535">1458 53 1713,'-3'-2'464,"1"-1"-224,2 3 544,0 0-768,0 0-16,0 0 0,0 0 0,0 0 0,0 0-160,0 0 160,7 5 64,16 9-16,7 5-16,7 2-32,2-3-2545</inkml:trace>
  <inkml:trace contextRef="#ctx0" brushRef="#br0" timeOffset="28717.04">4084 1867 384,'0'0'592,"0"0"1,0 0-401,0 0-80,0 0-96,0 0-16,0 0-32,0 2-240,0 6 272,5 0-64</inkml:trace>
  <inkml:trace contextRef="#ctx0" brushRef="#br0" timeOffset="29495.746">5038 2310 1489,'0'0'523,"0"0"-249,0 0-132,0 0 135,0 0-189,0 0-13,0 0 61,0 0-59,-28-20 2282,40 15-2986,51-9 807,-1 2 0,1 3 0,1 3 0,56 2-180,-230 18-1617,64-13-442</inkml:trace>
  <inkml:trace contextRef="#ctx0" brushRef="#br0" timeOffset="29885.084">5026 2329 3778,'0'0'96,"0"0"-96,0 0 0,0 0 176,0 0-176,0 0 0,53 44 80,-30-30 0,-7-1-80,-11-13-4210</inkml:trace>
  <inkml:trace contextRef="#ctx0" brushRef="#br0" timeOffset="30134.129">5026 2329 3201,'-16'98'1025,"16"-98"-1025,0 0-448,0 0 448,0 0 0,0 0-673,35 8-2416</inkml:trace>
  <inkml:trace contextRef="#ctx0" brushRef="#br0" timeOffset="30372.076">5052 2414 4178,'0'0'432,"0"0"-432,0 0-192,0 0-1201,0 0-175</inkml:trace>
  <inkml:trace contextRef="#ctx0" brushRef="#br0" timeOffset="30373.076">5052 2414 3298,'9'21'704,"-9"-21"-272,0 0-432,0 0-256,0 0 96,0 0 0,-9 0-2177</inkml:trace>
  <inkml:trace contextRef="#ctx0" brushRef="#br0" timeOffset="30561.412">5105 2429 2113,'0'0'544,"0"0"257,0 0-801,0 0-209,0 0 161,0 0-2048</inkml:trace>
  <inkml:trace contextRef="#ctx0" brushRef="#br0" timeOffset="30822.53">5105 2429 2785,'-10'29'464,"10"-29"-448,0 0-16,0 0-1296,0 0-673</inkml:trace>
  <inkml:trace contextRef="#ctx0" brushRef="#br0" timeOffset="31101.216">5091 2491 848,'0'0'0,"0"0"-496</inkml:trace>
  <inkml:trace contextRef="#ctx0" brushRef="#br0" timeOffset="33094.292">889 1 656,'0'0'-45,"0"0"-3,0 0-72,0 0-86,0 0 49,12 5 77,175 118 352,-186-123-253,0 1-1,-1-1 1,1 1-1,0-1 0,-1 1 1,1-1-1,0 1 1,0-1-1,-1 0 1,1 1-1,0-1 1,0 0-1,0 0 1,0 1-1,-1-1 1,1 0-1,0 0 1,0 0-1,0 0 1,0 0-1,0 0 1,-1-1-1,1 1 0,0 0 1,0 0-1,0-1 1,-1 1-1,1 0 1,0-1-1,0 1 1,-1-1-1,1 1 1,0-1-1,0 1 1,-1-1-1,1 1 1,-1-1-1,1 0 1,-1 1-1,1-1 1,-1 0-1,1 1 1,-1-1-1,1 0 0,-1 0 1,0 1-1,0-1 1,1 0-1,-1 0 1,0 0-1,0 0 1,0 1-1,0-2-18,13-23-1027</inkml:trace>
  <inkml:trace contextRef="#ctx0" brushRef="#br0" timeOffset="37354.702">1345 150 2177,'0'0'576,"0"0"-464,0 0 16,0 0-48,0 0 96,0 0-79,-2 0-97,2 2-161,0 2-2336</inkml:trace>
  <inkml:trace contextRef="#ctx0" brushRef="#br0" timeOffset="37632.05">1345 150 1217,'-7'-23'1072,"7"23"-1072,0 0-32,0 0-1761</inkml:trace>
  <inkml:trace contextRef="#ctx0" brushRef="#br0" timeOffset="37882.908">1315 146 592,'0'0'561,"0"0"-561,0 0-209,0 0-15,0 0-432</inkml:trace>
  <inkml:trace contextRef="#ctx0" brushRef="#br0" timeOffset="37883.908">1315 146 592,'23'0'0,"-23"0"-208,0 0-176</inkml:trace>
  <inkml:trace contextRef="#ctx0" brushRef="#br0" timeOffset="38167.668">1414 214 1393,'0'0'928,"0"0"-928,0 0-976</inkml:trace>
  <inkml:trace contextRef="#ctx0" brushRef="#br0" timeOffset="44700.603">4443 2319 912,'0'0'990,"0"0"-406,0 0-367,4 0-44,262 37 843,-185-25-841,1-3-1,0-4 0,0-3 0,59-8-174,-15 0 147,-112-2-550,-14 8-1641</inkml:trace>
  <inkml:trace contextRef="#ctx0" brushRef="#br0" timeOffset="44998.807">4508 2290 3169,'0'0'734,"0"0"-635,0 0-91,48 9 37,158 30-34,38 39 173,-64-13-48,-219-63-683,1-11-2171</inkml:trace>
  <inkml:trace contextRef="#ctx0" brushRef="#br0" timeOffset="45940.9">488 4170 1345,'0'0'1286,"0"0"-318,0 0-128,0 0 49,0 0-52,0 0-68,16-7-260,94-15-363,-22 3-37,1 4 0,0 4 0,65 0-109,-154 11 74,0 0-132,-2 1-1380,-5 2-2351</inkml:trace>
  <inkml:trace contextRef="#ctx0" brushRef="#br0" timeOffset="47019.343">6952 3895 896,'0'0'1041,"0"0"-339,0 0-177,0 0-138,0 0-155,0 0-19,-3-5-44,-11-13-129,11 14-70,3 4-71,-1 0 26,0 0 72,0 0 57,1 0-59,0 0-318,5 0-131,241 26 1657,86-4-677,-332-22-523,0 0-1,-1 0 1,1 1 0,0-1-1,0 0 1,-1 1 0,1-1 0,0 0-1,0 1 1,-1-1 0,1 0-1,0 1 1,0-1 0,0 1-1,0-1 1,0 0 0,0 1 0,-1-1-1,1 1 1,0-1 0,0 0-1,0 1 1,0-1 0,1 1-1,-1-1 1,0 0 0,0 1 0,0-1-1,0 1 1,0-1 0,0 0-1,1 1 1,-1-1 0,0 1-1,0-1 1,0 0 0,1 1 0,-1-1-1,0 0 1,1 0 0,-1 1-1,0-1 1,1 0 0,-1 0-1,0 1 1,1-1 0,-1 0-1,0 0 1,1 0 0,-1 0 0,1 1-1,-1-1 1,0 0 0,1 0-1,-1 0 1,1 0 0,-1 0-1,0 0 1,1 0-3,-35 13-1114,-6-2-1167</inkml:trace>
  <inkml:trace contextRef="#ctx0" brushRef="#br0" timeOffset="47236.035">6980 4056 992,'0'0'2065,"0"0"-1969,0 0 177,0 0-177,0 0-96,0 0 96,221 0-64,-179 2 80,-8 7-112,-6-1-64,-8 4-657</inkml:trace>
  <inkml:trace contextRef="#ctx0" brushRef="#br0" timeOffset="47578.112">6722 3768 672,'0'0'641,"0"0"-641,0 0-64</inkml:trace>
  <inkml:trace contextRef="#ctx0" brushRef="#br0" timeOffset="47862.977">6902 3768 1457,'62'8'336,"7"-1"-64,-7-1-112,-7 2-128,-9-2 208,-11 3-240,-10-1 16,-9 0-112,-13 0-816</inkml:trace>
  <inkml:trace contextRef="#ctx0" brushRef="#br0" timeOffset="48125.957">6731 3899 3602,'0'0'0,"0"0"160,0 0-112,0 0-32,0 0-32,0 0-176,359 0-2738</inkml:trace>
  <inkml:trace contextRef="#ctx0" brushRef="#br0" timeOffset="48126.957">6968 3965 3890,'0'0'96,"0"0"-192,0 0-496,0 0-657,0 0-352</inkml:trace>
  <inkml:trace contextRef="#ctx0" brushRef="#br0" timeOffset="48295.507">6968 3965 4594,'99'56'304,"-99"-56"-304,0 0-1232,0 0-1089</inkml:trace>
  <inkml:trace contextRef="#ctx0" brushRef="#br0" timeOffset="49951.53">997 239 0,'767'-67'662,"-299"-7"-422,-139 31-86,-80 32-172,-249 11 90,0 0 19,0 0 298,0 0 435,0 0-229,0 0-165,0 0-121,0 0-109,0 0-2,-3 1-598,-12 0-1297</inkml:trace>
  <inkml:trace contextRef="#ctx0" brushRef="#br0" timeOffset="50420.998">1020 312 816,'0'0'1268,"0"0"-940,0 0-214,25-6-49,169-27 44,679 34 248,-415-37-346,-205 9 181,-42 1-85,-211 26-68,-1 0 1,1 0-1,-1 0 0,1-1 1,-1 1-1,1 0 0,-1 0 1,1 0-1,0-1 0,-1 1 0,1 0 1,-1-1-1,1 1 0,0 0 1,-1-1-1,1 1 0,0-1 1,-1 1-1,1 0 0,0-1 1,-1 1-1,1-1 0,0 1 1,0-1-1,0 1 0,0-1 1,-1 1-1,1-1 0,0 1 1,0-1-1,0 1 0,0-1 1,0 1-1,0-1 0,0 1 1,0-1-1,0 1 0,1-1 1,-1 1-1,0-1 0,0 1 1,0-1-1,0 1 0,1-1 1,-1 1-1,0 0 0,1-1 1,-1 1-1,0-1 0,1 1 1,-1 0-1,0-1 0,1 1 1,-1 0-1,1-1 0,-1 1 1,0 0-1,1 0-39,-26 0-2174</inkml:trace>
  <inkml:trace contextRef="#ctx0" brushRef="#br0" timeOffset="50856.662">1997 227 80,'0'0'96,"0"0"-96,0 0 112,0 0-32,0 0-64,0 0-16,696-11-112,-627 11 96,-19 0-160,-17-4 176,-17 2 16,-14 2-16,-2 0 0,-2 0-96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1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4274,'0'0'45,"0"0"121,0 0 223,30 19-130,95 61 93,-16-42 537,194-28 444,-190-12-1178,392 3 237,28 58 321,-430-58-522,0-4 0,-1-5 0,73-15-191,-87 7 178,49-10-72,1 5 0,1 7 1,34 4-107,407 12 701,-501-7-649,0-3 0,-1-3-1,-1-5 1,12-5-52,98-19 103,-40 22 34,0 6 0,1 7 0,40 8-137,114-5 160,485 0 280,-607-8-328,-185 0-2073,-18-15-6232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1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8660,'0'0'328,"0"0"-347,0 0 337,-3 54-174,-6 170-51,7 28 430,1-234-119,1-18-235,7-21-1366,14-27-4144</inkml:trace>
  <inkml:trace contextRef="#ctx0" brushRef="#br0" timeOffset="283.841">292 173 5298,'0'0'819,"0"0"-408,0 0 168,0 0 539,0 0-459,-42 19-432,-126 61 157,125-54-296,106 7-259,-52-28 189,20 9-12,1-2 0,0 0 0,1-2 0,0-2 0,0-1 0,30 3-6,-33-10-1030</inkml:trace>
  <inkml:trace contextRef="#ctx0" brushRef="#br0" timeOffset="546.462">601 367 8740,'0'0'1601,"0"0"-1441,0 0 512,0 0 385,0 0-113,0 0-944,0 5-320,0 5-2321,0-4-7572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1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59 486 1169,'0'0'1579,"0"0"-186,0 0-174,0 0-35,0 4 1507,0 25-2732,0 40 275,0-84 660,1 10-859,0 1 1,0 0-1,-1 0 0,0-1 1,0 1-1,0 0 0,0 0 1,-1-1-1,0 1 0,1 0 1,-2 0-1,1 0 0,0 0 1,-1 0-1,0 0 0,0 0 0,0 0 1,0 1-1,0-1 0,-1 1 1,0-1-36,2 4-2,0 0 1,0 0-1,0 0 0,1 0 1,-1 1-1,0-1 1,0 0-1,0 0 1,1 1-1,-1-1 0,0 1 1,0-1-1,1 1 1,-1-1-1,0 1 1,1-1-1,-1 1 1,0-1-1,1 1 0,-1 0 1,1-1-1,-1 1 1,1 0-1,-1 0 1,1-1-1,0 1 0,-1 0 1,1 0-1,0 0 1,0-1-1,0 1 1,-1 0-1,1 0 0,0 0 1,0 0-1,0 0 1,0-1-1,1 1 1,-1 0-1,0 0 0,0 0 1,0 0-1,1-1 1,-1 2 1,0 1-9,-3 81 4,4-83 7,-1 0-1,1 0 1,0 0-1,-1 1 1,1-1-1,0 0 1,0 0 0,0-1-1,0 1 1,0 0-1,0 0 1,0 0-1,0-1 1,0 1-1,0 0 1,0-1 0,0 1-1,1-1 1,-1 1-1,0-1 1,0 0-1,1 1 1,-1-1 0,0 0-1,0 0 1,1 0-1,-1 0 1,0 0-1,1 0 1,-1-1-1,0 1 1,0 0 0,1-1-1,-1 1 1,0 0-1,0-1 1,0 0-1,0 1 1,1-1-1,-1 0 1,1 0-2,3-7 35,0 0-1,-1 0 1,1-1 0,-1 1-1,-1-1 1,0 0 0,0 0 0,-1 0-1,0 0 1,0-1 0,-1 1-1,0 0 1,-1-1 0,0 1-1,-1-1 1,0-1-35,0 10-13,0 0-1,0 0 1,0 0 0,0 0-1,0 0 1,0 0 0,0 1-1,-1-1 1,1 0 0,0 1-1,-1-1 1,1 1 0,0-1-1,-1 1 1,1 0 0,-1-1-1,1 1 1,0 0 0,-1 0-1,1 0 1,-1 0 0,1 0-1,-1 1 1,1-1-1,0 0 1,-1 1 0,1-1-1,0 1 1,-1-1 0,1 1-1,0 0 1,0-1 0,-1 1-1,1 0 1,0 0 0,0 0-1,0 0 1,0 0 0,0 0-1,0 0 1,0 0 0,1 0-1,-1 1 1,0-1 0,0 0 13,-2 6-1,-1-1 1,1 0 0,0 1-1,0-1 1,1 1 0,0 0-1,0 0 1,1 0 0,-1 0-1,2 0 1,-1 0-1,1 0 1,0 0 0,0 0-1,1 4 1,1-9 11,0-1 1,-1 1-1,1-1 0,0 1 0,0-1 0,0 0 0,0 0 0,0 0 0,0 0 0,0 0 1,1-1-1,-1 1 0,0 0 0,0-1 0,1 0 0,-1 1 0,0-1 0,1 0 0,-1 0 0,0-1 1,0 1-1,1 0 0,-1-1 0,0 1 0,0-1 0,1 0 0,-1 0 0,0 0 0,0 0 0,0 0 1,0 0-1,0 0 0,0-1 0,-1 1 0,1-1 0,0 1 0,1-2-11,16-86-616,-21 86 599,0 1 1,-1 0-1,1 0 0,-1 1 1,1-1-1,-1 0 0,1 1 1,-1-1-1,0 1 0,1 0 1,-1 0-1,0 0 0,0 0 1,0 1-1,0-1 0,0 1 1,0 0-1,0 0 1,0 0-1,0 0 0,0 0 1,0 1-1,0-1 0,0 1 1,0 0-1,0 0 0,0 0 1,1 0-1,-1 0 0,0 1 1,1-1-1,-1 1 0,0 0 17,1 1-1,-1-1 0,1 1 0,0-1-1,0 1 1,0 0 0,0 0 0,0 0 0,1 0-1,-1 0 1,1 0 0,0 0 0,0 0-1,0 1 1,0-1 0,1 1 0,-1-1 0,1 0-1,0 1 1,0-1 0,0 1 0,1-1-1,-1 0 1,1 1 0,-1-1 0,1 0-1,0 1 1,1-1 0,-1 0 0,0 0 0,1 0-1,0 0 1,0 0 0,0 0 0,0-1-1,0 1 1,0-1 0,2 2 1,-2-2 14,0-1 0,1 1 1,-1 0-1,1-1 0,0 1 0,-1-1 0,1 0 1,0 0-1,0 0 0,0 0 0,0-1 1,0 1-1,-1-1 0,1 1 0,0-1 0,0 0 1,0 0-1,0-1 0,0 1 0,0 0 0,0-1 1,0 0-1,0 0 0,0 0 0,0 0 0,-1 0 1,1-1-1,0 1 0,-1-1 0,1 1 0,-1-1 1,0 0-1,1 0 0,-1 0 0,0 0 1,0-1-1,-1 1 0,1-1 0,0 1 0,-1-1 1,1 1-1,-1-1 0,0 0 0,0 0 0,0 0 1,0-1-15,0 2-7,-1 0 1,1-1 0,-1 1 0,0 0-1,0-1 1,0 1 0,0 0 0,0-1-1,0 1 1,-1-1 0,1 1-1,-1 0 1,1 0 0,-1-1 0,0 1-1,0 0 1,0 0 0,0 0 0,-1 0-1,1 0 1,-1 0 0,1 0 0,-1 0-1,1 1 1,-1-1 0,0 0 0,0 1-1,0 0 1,0-1 0,0 1-1,0 0 1,0 0 0,0 0 0,-1 0-1,1 1 1,0-1 0,0 0 0,-1 1-1,1 0 1,-1-1 0,1 1 0,0 0-1,-1 0 1,1 1 0,0-1 0,-2 1 6,2-2 3,1 1 0,-1-1 0,1 1 1,-1 0-1,0 0 0,1-1 1,-1 1-1,1 0 0,-1 1 0,1-1 1,-1 0-1,0 0 0,1 1 1,-1-1-1,1 1 0,-1-1 1,1 1-1,0-1 0,-1 1 0,1 0 1,-1 0-1,1 0 0,0 0 1,0 0-1,0 0 0,0 0 0,-1 0 1,1 1-1,1-1 0,-1 0 1,0 0-1,0 1 0,0-1 1,1 1-1,-1-1 0,1 1 0,-1-1 1,1 1-1,-1-1 0,1 1 1,0-1-1,0 1 0,0 0 1,0-1-1,0 1 0,0-1 0,0 1 1,1-1-1,-1 1 0,1-1 1,0 2-4,0-1-11,1 0 0,-1 0 0,1 0 0,0 0 0,0 0 0,0 0 0,0-1 0,0 1 1,1-1-1,-1 0 0,0 0 0,1 0 0,-1 0 0,0 0 0,1 0 0,-1 0 1,1-1-1,0 1 0,-1-1 0,1 0 0,-1 0 0,1 0 0,0 0 0,-1 0 0,2-1 11,9 1-2739</inkml:trace>
  <inkml:trace contextRef="#ctx0" brushRef="#br0" timeOffset="642.603">158 427 5346,'0'0'977,"0"0"-420,0 0 188,0 0-166,21-1-222,494-92 907,-374 63-1079,27-7 183,52-10 651,131-9-1019,-287 53 131,-63 3-115,-1 0 11,0 0 15,0 0 137,0 0 200,0 0-11,0-2-259,0 2 14,0 0-155,0 0-85,0-20-2999,0-4 504,0-9-1689</inkml:trace>
  <inkml:trace contextRef="#ctx0" brushRef="#br0" timeOffset="1393.51">1634 0 1713,'0'0'485,"0"0"799,0 0-311,0 0-340,0 0-9,3 18-66,7 55-185,5-45 383,-6-38 961,-16-18-1293,-4 72-408,10-41-4,0 1 0,0-1-1,0 1 1,0-1 0,0 1-1,1-1 1,-1 1 0,1-1-1,0 1 1,0-1-1,0 1 1,1 0 0,-1-1-1,1 1 1,0-1 0,0 1-1,0-1 1,0 0 0,1 1-1,-1-1 1,1 0 0,0 0-1,0 0 1,0 0 0,0 0-1,1-1 1,-1 1-1,1-1 1,0 1 0,-1-1-1,1 0 1,0 0 0,0 0-1,1 0 1,-1-1 0,0 1-1,0-1 1,1 0 0,-1 0-1,1 0 1,0 0-12,-2-1 25,0 0 0,1-1 0,-1 1 0,0 0 0,1-1 1,-1 1-1,0-1 0,0 0 0,1 1 0,-1-1 0,0 0 0,0-1 0,0 1 0,0 0 0,0-1 1,0 1-1,-1-1 0,1 1 0,0-1 0,-1 0 0,1 1 0,-1-1 0,0 0 0,1 0 0,-1 0 1,0 0-1,0-1 0,0 1 0,-1 0 0,1 0 0,0-1 0,-1 1 0,0 0 0,1-1 1,-1 1-1,0 0 0,0-1 0,0 1 0,-1 0 0,1-1 0,0 1 0,-1 0 0,0 0 0,1-1-25,1-1 1,0 0-1,0 0 1,0 0-1,0 0 1,-1 0-1,1 0 1,-1 0-1,0 0 1,0-1-1,0 1 1,-1 0-1,0 0 1,0 0-1,0 0 1,0 0-1,0 0 1,-1 0-1,0 1 1,0-1-1,0 0 1,0 1-1,0-1 1,-1 1-1,1 0 1,-1 0-1,0 0 1,0 0-1,0 1 1,-1-1-1,1 1 1,0-1-1,-1 1 1,0 0-1,1 1 1,-1-1-1,0 1 1,0-1-1,-4 0 0,5 2 0,0 0 1,0 0-1,-1 0 0,1 0 0,0 0 1,0 1-1,0-1 0,-1 1 0,1 0 1,0 0-1,0 0 0,0 0 0,0 1 1,0-1-1,1 1 0,-1 0 1,0-1-1,1 1 0,-1 1 0,1-1 1,-1 0-1,1 1 0,0-1 0,0 1 1,0-1-1,1 1 0,-1 0 0,1 0 1,-1 0-1,1 0 0,0 0 0,0 0 1,0 0-1,1 0 0,-1 0 0,1 1 1,-1-1-1,1 0 0,0 0 1,0 1-1,1 0 0,-2-1 8,0-1-1,1 1 1,-1-1 0,1 1-1,0 0 1,0-1 0,0 1 0,0-1-1,0 1 1,0 0 0,1-1-1,-1 1 1,1-1 0,0 1 0,-1-1-1,1 0 1,1 1 0,-1-1 0,0 0-1,0 1 1,1-1 0,-1 0-1,1 0 1,0 0 0,0 0 0,-1-1-1,1 1 1,1 0 0,-1-1 0,0 1-1,0-1 1,0 0 0,1 0-1,-1 0 1,0 0 0,1 0 0,-1 0-1,1-1 1,0 1 0,-1-1 0,1 0-1,-1 0 1,1 0 0,-1 0-1,1 0 1,0 0 0,-1-1 0,2 1-8,0-1 9,1 0 1,-1 0 0,0 0 0,1-1 0,-1 1 0,0-1-1,0 0 1,0 0 0,0 0 0,-1-1 0,1 1 0,-1-1-1,1 0 1,-1 0 0,0 0 0,0-1 0,0 1 0,0-1-1,-1 1 1,0-1 0,1 0 0,-1 0 0,-1 0 0,1 0-1,-1-1 1,1 1 0,-1 0 0,0-1 0,-1 1-1,1 0 1,-1-1 0,0 1 0,0-1 0,0 1 0,0-1-1,-1 1 1,0 0 0,-1-5-10,0 7-19,1-1-1,-1 1 0,0-1 1,1 1-1,-1 0 1,0 0-1,0 0 0,-1 0 1,1 0-1,0 1 1,-1-1-1,1 1 0,-1-1 1,1 1-1,-1 0 1,0 0-1,0 0 0,1 0 1,-1 1-1,0-1 1,0 1-1,0-1 0,0 1 1,0 0-1,0 0 0,1 0 1,-1 1-1,0-1 1,0 1-1,0 0 0,0-1 1,1 1-1,-1 1 1,0-1-1,1 0 0,-1 0 1,1 1-1,-1 0 1,1-1-1,0 1 0,0 0 1,0 0-1,0 0 1,0 1-1,0-1 0,0 0 1,1 1-1,-1-1 1,0 2 19,2-2 8,-1 0 1,1 0 0,-1 0 0,1 0-1,0 0 1,0 0 0,0 0-1,0 0 1,0 0 0,0 0 0,1 0-1,-1 0 1,1 0 0,-1-1 0,1 1-1,0 0 1,0 0 0,-1 0-1,1-1 1,1 1 0,-1 0 0,0-1-1,0 1 1,1-1 0,-1 1-1,0-1 1,1 0 0,0 1 0,-1-1-1,1 0 1,0 0 0,-1 0 0,1 0-1,0-1 1,0 1 0,0 0-1,0-1 1,0 1 0,0-1 0,0 0-1,0 0 1,0 0 0,0 0-1,0 0 1,0 0 0,0 0 0,0 0-1,0-1 1,-1 1 0,1-1 0,0 0-1,2 0-8,-4-22-277,0 21 266,-1 0 1,1-1 0,-1 1-1,1 0 1,-1 0-1,0-1 1,0 1 0,0 0-1,0 0 1,0 0-1,-1 0 1,1 0 0,-1 1-1,1-1 1,-1 0-1,0 1 1,1-1 0,-1 1-1,0-1 1,0 1-1,0 0 1,0 0 0,0 0-1,0 0 1,0 0-1,-1 0 1,1 1 0,0-1-1,-2 0 11,4 1-58,7 0-943,23 0-416,16 0-2547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7299,'0'0'441,"0"0"-463,0 0-42,0 0 40,25 0 184,361 8 1313,1571-41 1296,-849 21-2473,-638 20 179,-475-19 798,-125-23-3032,97 31 463,-75-11-3162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1277 807 4978,'0'0'1300,"0"0"-161,0 0-248,3 11-251,5 26 731,-16-62 1719,7 23-3097,0 1 1,0-1 0,0 1 0,0-1-1,0 0 1,1 0 0,-1 1-1,1-1 1,-1 0 0,1 0-1,0 0 1,-1 0 0,1 0 0,0 0-1,0 0 1,0 1 0,1-1-1,-1 0 1,0 0 0,1 0-1,-1 0 1,1 0 0,0 1-1,0-1 1,-1 0 0,1 1 0,0-1-1,0 0 1,1 1 0,-1-1-1,0 1 1,0 0 0,1-1-1,-1 1 1,1 0 0,-1 0 0,1 0-1,-1 0 1,1 0 0,0 0-1,0 0 1,-1 1 0,1-1-1,0 0 1,0 1 0,0 0-1,0-1 1,0 1 0,-1 0 0,1 0-1,0 0 1,0 0 0,0 1-1,0-1 1,0 0 6,-1 0 0,1 0 1,0-1-1,0 0 1,0 1-1,0 0 1,0-1 0,0 1-1,1 0 1,-1 0-1,0 0 1,0 0 0,0 1-1,0-1 1,0 1-1,0-1 1,0 1 0,0-1-1,0 1 1,0 0-1,0 0 1,0 0 0,0 0-1,-1 1 1,1-1-1,0 0 1,-1 1 0,1-1-1,-1 1 1,1 0-1,-1-1 1,0 1 0,0 0-1,0 0 1,0 0-1,0-1 1,0 1 0,0 0-1,-1 0 1,1 1-1,-1-1 1,1 0-1,-1 1 11,0-1 1,0 0-1,0 0 0,0 0 0,-1 1 1,1-1-1,0 0 0,-1 0 0,0 0 1,0 0-1,1 0 0,-1 0 1,0 0-1,0 0 0,-1 0 0,1 0 1,0 0-1,-1-1 0,1 1 0,-1 0 1,1-1-1,-1 1 0,0-1 1,0 0-1,0 0 0,0 0 0,0 1 1,0-2-1,0 1 0,0 0 0,0 0 1,0-1-1,0 1 0,0-1 1,-1 0-1,1 1 0,0-1 0,0 0 1,0 0-1,-2-1-11,3 2 7,-1-1 0,0 1 0,0-1 0,0 0 0,0 0 0,0 0 0,0 0 0,1 0 0,-1 0 0,0 0 0,0-1 0,0 1 0,0-1 0,0 1 0,1-1 0,-1 0 0,0 0 0,0 1 0,1-1 0,-1 0 0,1-1 0,-1 1 0,1 0 0,-1 0 0,1-1 0,0 1 0,0-1 0,-1 1 0,1-1 0,0 1 0,0-1 0,1 0 0,-1 0 0,0 1 0,1-1 0,-1 0 0,1 0 0,-1 0 0,1 0 0,0 1 0,0-1 0,-1 0 0,1 0 0,1 0 0,-1 0 0,0 0 0,0 0 0,1-1-7,-2 0-88,1-1-1,-1 0 1,1 0-1,0 1 1,-1-1 0,2 0-1,-1 0 1,0 1 0,1-1-1,0 0 1,0 1-1,0-1 1,0 0 0,0 1-1,1-1 1,0 1-1,0 0 1,0 0 0,0-1-1,0 1 1,0 0 0,1 1-1,-1-1 1,1 0-1,0 1 1,0 0 0,0-1-1,0 1 1,1 0-1,-1 1 1,3-2 88,19-11-5723</inkml:trace>
  <inkml:trace contextRef="#ctx0" brushRef="#br0" timeOffset="483.204">1412 703 11893,'0'0'-659,"0"0"-5,0 0 509,0 0 166,-8 3-72,-26 7-137,73-47 2650,110-52-2186,4 6 1,37-7-267,34-19 83,161-100 224,-393 218-278,-13 13-4302,-2-9-2624</inkml:trace>
  <inkml:trace contextRef="#ctx0" brushRef="#br0" timeOffset="795.09">2456 73 6195,'0'0'771,"0"0"-459,0 0-203,0 0 83,0 0 569,25 28 287,82 94 121,-83-98-853,1-1 1,1-1-1,1-1 0,1-1 1,1-1-1,1-2 0,0-1 1,17 6-317,70 39 836,-112-58-481,-4-3 309,-4-4-392,-77-104 114,0 2-5553,63 77 1392</inkml:trace>
  <inkml:trace contextRef="#ctx0" brushRef="#br0" timeOffset="1682.431">1286 809 4898,'0'0'2978,"0"0"-2175,0 0-563,7 5-86,31 25 1122,-21 20 1709,-3-75-1389,-12 112-1901,9-97 679,-9-57-198,-54 59-264,52 8 152,0 0-27,0 0-226,2 7 31,34 12-4505,-26-18 1016</inkml:trace>
  <inkml:trace contextRef="#ctx0" brushRef="#br0" timeOffset="2092.877">1355 882 2913,'0'0'1022,"0"0"-264,0 0-169,0 0-367,0 0 327,6 20 521,51 141 945,0-43-994,6-2 1,4-4 0,5-2 0,5-4 0,59 61-1022,-70-98 176,-44-49-121,0 2-1,-1 1 0,-1 0 1,-1 2-1,-1 0 1,-2 1-1,0 0 0,-2 2 1,-1-1-1,-1 2-54,-7-46 2535,-5-26-6740,0 2-3441</inkml:trace>
  <inkml:trace contextRef="#ctx0" brushRef="#br0" timeOffset="2531.17">2325 1873 8308,'0'0'910,"0"0"-662,0 0-11,-18 34-13,-58 104 339,76-136-547,-1 1 1,1-1-1,-1 0 0,0 0 0,0 0 0,0 0 1,0 0-1,0 1 0,0-2 0,-1 1 0,1 0 1,-1 0-1,1 0 0,-1-1 0,0 1 0,1-1 1,-1 1-1,0-1 0,0 0 0,0 1 0,0-1 1,0 0-1,0-1 0,-1 1 0,1 0 0,0 0 1,0-1-1,-1 0 0,1 1 0,0-1 0,-1 0-16,-6 0 53,7 1-37,-1 0-1,0 0 1,0 0-1,0-1 1,0 1-1,0-1 1,0 1-1,0-1 1,0 0-1,0 0 1,0 0-1,-1-1 1,1 1-1,0-1 1,0 0-1,1 0 1,-1 0-1,0 0 1,0 0-1,0 0 1,1-1-1,-1 0 1,0 1-1,1-1 1,0 0-1,-1 0 1,1 0-1,0 0 1,0-1-1,0 1 1,0-1-1,1 1 1,-1-1-1,1 0 1,-1 1-1,1-1 1,0 0-1,0 0 1,0 0 0,1 0-1,-1 0 1,1 0-1,-1-1-15,46-14 293,43 16-74,-87 3-209,0 1 1,0 0-1,0 0 0,0 0 0,0-1 0,-1 1 0,1 0 0,-1 0 0,1 0 0,-1 0 1,0 0-1,1 0 0,-1 0 0,0 0 0,0 1 0,-1-1 0,1 0 0,0 0 1,-1 0-1,1 0 0,-1 0 0,0-1 0,1 1 0,-1 0 0,0 0 0,0 0 0,0-1 1,-1 1-1,1 0-10,-5 3 40,0-1 0,0 0 1,0 0-1,-1 0 1,1-1-1,-1 0 0,0 0 1,0-1-1,0 0 0,0 0 1,-1-1-1,1 1 1,0-2-1,-1 1 0,-6-1-40,11-3 13,1 0 1,1 0-1,-1 0 0,0 0 0,1 0 0,0-1 0,-1 1 0,1 0 0,1-1 0,-1 1 0,0-1 0,1 1 0,0-1 1,0 1-1,0-1 0,0 1 0,0-1 0,1 1 0,-1-1 0,1 1 0,1-2-13,47-125-2356,-40 65-5821</inkml:trace>
  <inkml:trace contextRef="#ctx0" brushRef="#br0" timeOffset="3093.646">1083 670 784,'0'0'4021,"0"0"-2122,0 0-1344,0 0-280,0 0 77,0 0 145,-63 58 396,-200 186-466,91-63 323,26-20 1037,146-161-1768,0-1 0,0 0 0,0 1 0,0-1 0,0 1 0,0-1 0,0 1 0,0-1 0,-1 1 0,1-1 0,0 0 0,0 1 0,0-1 0,-1 1 0,1-1 0,0 1 0,-1-1 0,1 1 0,0 0 0,-1-1 0,1 1 0,-1-1 1,1 1-1,0 0 0,-1-1 0,1 1 0,-1 0 0,1-1 0,-1 1 0,1 0 0,-1 0 0,1 0 0,-1-1 0,0 1 0,1 0 0,-1 0 0,1 0 0,-1 0 0,1 0 0,-1 0 0,0 0 0,1 0 0,-1 0 0,1 0 0,-1 1 0,1-1 0,-1 0 0,1 0 0,-1 0 0,1 1 0,-1-1 0,1 0 0,-1 1 0,1-1 0,-1 0 0,1 1 0,-1-1 0,1 0 0,0 1 0,-1-1 0,1 1 0,0-1 0,-1 1 0,1-1 0,0 1 0,0-1 0,0 1 0,-1-1 0,1 1 0,0 0-19,5-50-1040,-3 41 296,4-30-3023</inkml:trace>
  <inkml:trace contextRef="#ctx0" brushRef="#br0" timeOffset="3783.746">9 1060 592,'0'0'1534,"0"0"-1150,0 0-261,0 0-51,0 0 222,1 10 383,0 30-332,21-25 4802,-19-14-5572,168 47 646,-171-48-208,0 0 0,1 1 0,-1-1 1,0 0-1,1 1 0,-1-1 0,0 1 0,0-1 0,0 1 0,0-1 0,1 1 0,-1-1 0,0 1 1,0-1-1,0 1 0,0-1 0,0 0 0,0 1 0,0-1 0,0 1 0,0-1 0,0 1 0,0-1 1,-1 1-1,1-1 0,0 1 0,0-1 0,0 1 0,-1-1 0,1 0 0,0 1 0,0-1 0,-1 1 1,1-1-1,0 0 0,-1 1 0,1-1 0,-1 0 0,1 1 0,0-1 0,-1 0 0,1 0 0,-1 1 1,1-1-1,-1 0 0,1 0 0,-1 0 0,1 0 0,-1 0 0,1 0 0,0 0 0,-1 0 0,1 0 1,-1 0-1,1 0 0,-1 0 0,1 0 0,-1 0 0,1 0 0,-1 0 0,1 0 0,-1 0 0,1-1 1,-1 1-1,1 0 0,0 0 0,-1-1-13,-141 8 1873,143-20-1313,3 9-552,0 1 1,0-1-1,1 1 1,0 0-1,0 0 1,0 1-1,0-1 1,0 1-1,0 0 1,1 0-1,-1 1 1,1 0 0,-1 0-1,1 0 1,-1 1-1,2-1-8,-7 1 0,100-3-147,-98 3 139,1 0 1,-1 0 0,1 1-1,0-1 1,-1 1-1,1 0 1,-1 0 0,1 0-1,-1 0 1,0 0 0,1 0-1,-1 1 1,0-1 0,0 1-1,0-1 1,0 1 0,0 0-1,0 0 1,0 0-1,-1 0 1,1 0 0,-1 0-1,1 0 1,-1 1 0,0-1-1,0 1 1,0-1 0,0 0-1,-1 1 1,1 0 0,0-1-1,-1 1 1,0-1-1,0 3 9,-2 2 19,-1-1 0,1 0 1,-2 1-1,1-2 1,-1 1-1,0 0 1,0-1-1,0 1 1,-1-1-1,0 0 0,0-1 1,0 1-1,-1-1 1,1 0-1,-1 0 1,0-1-1,0 0 1,0 0-1,-1 0 1,1-1-1,-1 0 0,1 0 1,-1 0-1,0-1 1,0 0-1,0-1 1,0 1-21,4-4 7,1 1 1,0-1 0,0 1 0,0-1-1,0 0 1,0 0 0,1 0-1,-1 0 1,1 0 0,0 0 0,0 0-1,0-1 1,0 1 0,0 0-1,1-1 1,0 1 0,0-1-1,0 1 1,0 0 0,0-1 0,0 1-1,1 0 1,0-1 0,0 1-1,0 0 1,0 0 0,0-2-8,50-64 212,-19 35-1193,-15 8-1644</inkml:trace>
  <inkml:trace contextRef="#ctx0" brushRef="#br0" timeOffset="4174.334">113 63 7027,'0'0'1425,"0"0"-1068,0 0-405,0 0 88,58 46 214,191 150 138,-30-61 486,-169-110-702,538 254 2270,-437-202-2059,-258-194 1302,59 63-4296,-4-5-3214</inkml:trace>
  <inkml:trace contextRef="#ctx0" brushRef="#br0" timeOffset="4693.115">106 11 7748,'0'0'125,"0"0"150,0 0-91,0 0-51,0 0 46,-9 22 2,-26 68-39,26-66 53,23-170 1152,-14 145-1321,-4 4 31,-1 4-46,1 0 0,0 1 1,0 0-1,1-1 1,-1 1-1,2 0 1,-1 1-1,1-1 0,1 0 1,-1 1-1,1-1 1,1 1-1,-1-1 1,2 5-12,-1-12 27,1 0 1,0-1 0,-1 1 0,1 0 0,0 0 0,0-1 0,-1 1 0,1 0 0,0-1 0,0 1 0,0-1-1,0 1 1,0-1 0,0 0 0,0 1 0,-1-1 0,1 0 0,0 1 0,0-1 0,1 0 0,-1 0-1,0 0 1,0 0 0,0 0 0,0 0 0,0 0 0,0-1 0,0 1 0,0 0 0,0 0 0,0-1-1,-1 1 1,1-1 0,0 1 0,0-1 0,0 1 0,0-1 0,0 1 0,-1-1 0,1 0 0,0 1-1,0-1 1,-1 0 0,1 0 0,-1 0 0,1 0 0,-1 1 0,1-2-28,-1 1-13,-1 0 0,0 0-1,0 0 1,0 0 0,0 0 0,0 0 0,0 1-1,0-1 1,0 0 0,0 1 0,0-1 0,0 1 0,0-1-1,0 1 1,0 0 0,-1-1 0,1 1 0,0 0 0,0 0-1,-1 0 1,1 0 0,0 0 0,0 0 0,-1 0-1,1 0 1,0 0 0,0 0 0,0 1 0,-1-1 0,1 1-1,0-1 1,0 1 0,0-1 0,0 1 0,0 0 0,0-1-1,0 1 1,0 0 0,0 0 0,0 0 0,0-1-1,1 1 1,-1 0 0,0 0 0,1 0 0,-1 1 0,0-1-1,1 0 1,-1 1 13,-10 22-3375,3 1-3574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3:3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96 1185,'2'3'533,"38"299"4985,-27-151-4889,-2-27-7,-11-124-177,0-11 385,-37-157-1617,2-108-5987,29 90 8068,9 183-1228,0 0 1,0 0-1,0 1 0,0-1 0,1 1 1,-1 0-1,1 0 0,-1 0 1,1 0-1,0 1 0,0-1 0,0 1 1,0 0-1,0 0 0,0 1 1,0-1-1,0 1 0,0 0 0,0 0 1,0 0-1,0 1 0,0-1 1,0 1-1,0 0 0,0 0 0,3 2-66,0-1 57,-1 1 0,0 0-1,0 0 1,0 0-1,0 1 1,-1 0 0,1 1-1,-1-1 1,0 1-1,0 0 1,-1 0 0,1 0-1,-1 1 1,0-1 0,-1 1-1,1 0 1,-1 1-1,0-1 1,-1 0 0,1 1-1,-2-1 1,1 1-1,0 0 1,-1 0 0,-1-1-1,1 1 1,-1 0-1,0 0 1,0 0 0,-1 0-1,0 0 1,0-1 0,-1 1-1,0 0 1,0-1-1,0 1 1,-1-1 0,0 0-1,0 0 1,-1 0-1,0 0-56,-2 2 143,-1 0 0,0-1 0,-1 0 0,0 0 0,0-1 0,0 0 0,-1 0 0,1-1 0,-2 0 0,1-1 0,0 0 0,-1 0 0,0-1 0,0 0 0,0-1 0,0 0 0,-9 0-143,18-2 181,1 0-63,0 0-4,24 14-447,7 0 384,-1 1-1,-1 1 1,-1 2 0,0 1-1,23 22-50,-27-38-1760,-11-12-348</inkml:trace>
  <inkml:trace contextRef="#ctx0" brushRef="#br0" timeOffset="621.459">403 152 1169,'0'0'2414,"0"0"-1085,0 0 63,0 0 126,1 2-648,102 385-294,-104-388-513,1 1-1,-1 0 1,1 0 0,-1 0-1,1-1 1,0 1-1,-1 0 1,1 0-1,-1 0 1,1 0 0,-1 0-1,1 0 1,-1 0-1,1 0 1,-1 0-1,1 0 1,-1 0 0,1 0-1,0 0 1,-1 0-1,1 1 1,-1-1 0,1 0-1,-1 0 1,1 1-1,0-1 1,-1 0-1,1 0 1,0 1 0,-1-1-1,1 0 1,0 1-1,-1-1 1,1 0-1,0 1 1,-1-1 0,1 1-1,0-1 1,0 1-63,-32-49 238,19 23-423,2 0 0,0-2 0,2 1 0,1-1 0,1 0-1,2-1 1,0 0 0,2 0 0,1 0 0,1 0 0,2-2 185,-2 25-3,1 1 1,0 0-1,0 0 0,1 0 0,-1 0 1,1 0-1,0 0 0,0 0 0,0 0 1,0 0-1,1 1 0,-1-1 0,1 0 1,0 1-1,0-1 0,1 1 0,-1 0 1,1 0-1,0 0 0,-1 0 0,1 0 1,1 0-1,-1 1 0,0-1 0,0 1 1,1 0-1,0 0 0,-1 0 0,1 1 1,1-1 2,136-17-185,-137 21 175,0-1-1,0 1 1,0 0-1,-1 0 1,1 0-1,0 1 1,-1-1-1,0 1 0,1 0 1,-1 0-1,-1 0 1,1 0-1,0 1 1,-1-1-1,1 1 1,-1 0-1,0-1 1,0 1-1,-1 0 0,1 0 1,-1 0-1,0 0 1,0 0-1,0 1 1,0-1-1,-1 0 1,0 0-1,0 1 0,0-1 1,0 0-1,-1 0 1,1 1-1,-1-1 1,0 0-1,-1 0 1,1 0-1,-1 0 0,1 0 1,-1 0-1,0 0 1,-1-1-1,1 1 1,-1-1-1,-1 2 11,-10 12 15,13-16-13,-1 0 0,0 0 0,1 0 0,-1 0 0,1 0-1,-1 0 1,1 1 0,0-1 0,-1 0 0,1 1 0,0 0 0,0-1 0,0 1 0,0-1 0,0 1 0,0 0 0,1 0 0,-1-1 0,0 1 0,1 0 0,0 0 0,-1 0 0,1 0-1,0 0 1,0 0 0,0 0 0,0-1 0,0 1 0,1 0 0,-1 0 0,0 0 0,1 0 0,0 0 0,-1-1 0,1 1 0,0 0 0,0 0 0,0-1 0,0 1 0,0-1 0,0 1-1,0-1 1,1 1 0,-1-1 0,0 0 0,2 1-2,119 65 304,-121-64-304,1 0-1,0 1 0,-1-1 1,0 1-1,1 0 0,-1-1 1,-1 1-1,1 0 0,-1-1 1,1 1-1,-1 0 0,0 0 1,0-1-1,-1 1 0,1 0 0,-1-1 1,0 1-1,0 0 0,0-1 1,0 1-1,0-1 0,-1 1 1,0-1-1,0 0 0,0 0 1,0 1-1,0-1 0,0-1 1,-1 1-1,0 0 0,1-1 1,-1 1-1,0-1 0,0 0 0,-1 0 1,1 0-1,0 0 0,-1-1 1,-2 2 0,-173 93 403,174-97-3173,5-9-23</inkml:trace>
  <inkml:trace contextRef="#ctx0" brushRef="#br0" timeOffset="1121.627">1159 44 1601,'0'0'3263,"0"0"-153,0 0-1445,0 0-931,-20-7-134,-60-19-373,79 25-239,0 0 1,0 0 0,0 0-1,0 1 1,0-1-1,0 0 1,-1 0 0,1 1-1,0-1 1,0 0 0,0 1-1,-1 0 1,1-1-1,0 1 1,-1 0 0,1-1-1,0 1 1,-1 0-1,1 0 1,0 0 0,-1 0-1,1 0 1,0 1-1,-1-1 1,1 0 0,0 0-1,0 1 1,-1-1 0,1 1-1,0 0 1,0-1-1,-1 1 1,1 0 0,0-1-1,0 1 1,0 0-1,0 0 1,0 0 0,0 0-1,1 0 1,-1 0-1,0 0 1,0 0 0,1 1-1,-1-1 1,0 0-1,1 0 1,0 1 0,-1-1-1,1 0 1,0 0 0,-1 1-1,1-1 1,0 0-1,0 1 1,0-1 0,0 0-1,0 1 1,1-1-1,-1 0 1,0 1 0,0-1-1,1 1 12,0 11 72,-2 72-122,-1-23 116,2 0-1,2-1 1,4 0-1,2 1 1,15 53-66,17 20 709,-40-134-487,-20-9 290,11-1-949,1 0-1,0-1 1,0 0 0,1-1 0,1 1-1,-1-1 1,2-1 0,-1 1 0,2-1-1,0 0 1,0 0 0,1 0-1,0-1 1,1 1 0,1-1 0,0 0-1,0 1 1,1-1 0,1 1 0,1-7 437,1 13 60,1 0 0,0 0 0,0 0 1,0 1-1,0 0 0,1 0 0,0 0 1,0 0-1,0 1 0,1-1 0,-1 2 1,1-1-1,0 0 0,0 1 0,0 0 1,1 1-1,-1-1 0,1 1 0,0 1 0,0-1-60,4-2 172,23-10 181,1 2-1,0 1 1,1 2 0,0 2-1,0 1 1,19 0-353,-42 6-827</inkml:trace>
  <inkml:trace contextRef="#ctx0" brushRef="#br0" timeOffset="1328.146">1428 471 6291,'0'0'3762,"0"0"-3730,0 0 496,0 0 816,0 0-1344,0 0-1872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2:5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2554 44 1297,'-46'-43'4743,"45"43"-4180,1 0-187,0 0-285,0 0-32,0 0-38,0 0-42,16 7-49,10 8 81,5 4 56,0-1 0,2-1 0,0-2 0,1-2 0,0 0 0,1-3 0,23 5-67,-47-14 50,-1-1 0,1 0 1,-1 0-1,0-1 0,1 0 0,-1-1 0,0 0 0,0-1 0,0 0 0,0 0 0,-1-1 0,1 0 0,-1-1 0,0 0 0,0-1 0,2-1-50,9-4 12,1 1 0,0 1 0,1 1 0,0 1 0,0 1 0,0 1 1,1 1-1,0 0 0,-1 2 0,1 1 0,0 1 0,0 1 0,8 1-12,90 38-94,13 1 330,37-53 105,138 4-277,-174 11-8,132-19 86,-16 11-113,-30 11 235,44 44-104,-221-50 200,-50-15-317,-25-1-937</inkml:trace>
  <inkml:trace contextRef="#ctx0" brushRef="#br0" timeOffset="2121.862">2657 83 384,'0'0'1414,"0"0"-320,0 0-118,0 0 54,0 0-387,0 0-192,0 0 200,0 0-267,0 0 30,0 0-17,0 0-74,0 0 163,0 0-265,0 0 195,0 0-213,0 0-56,0 0-49,0 0 65,0 0 107,0 0 26,0 0-200,0 0-35,0 0-13,0 0 80,0 0 59,0 0 5,0 0-184,0 0 144,0 0-48,0 0-117,0 0 141,0 0-136,0 0 13,0 0 25,0 0 84,0 0-167,0 0 42,0 0 86,0 0-91,0 0-5,0 0 45,0 0-6,0 0 49,0 0-115,0 0 16,0 0 59,0 0 42,0 0 14,0 0-89,0 0 105,0 0-72,0 0-115,0 0 42,0 0 73,0 0-11,0 0-16,0 0 24,0 0-16,0 0 80,0 0-56,0 0-64,0 0 187,0 0-110,0 0 19,0 0-109,0 0 50,0 0 89,0 0-196,0 0 46,0 0 32,0 0-58,0 0-1103,0 0-3785</inkml:trace>
  <inkml:trace contextRef="#ctx0" brushRef="#br0" timeOffset="36944.293">1 135 1088,'190'-13'2798,"-139"6"-2480,0 3 0,1 2-1,0 2 1,32 6-318,261 18 1024,-78-51-335,-198 11-595,2 3 0,0 2 0,0 4 0,38 3-94,862 29 827,-315 0-304,-145 43-334,42 10-173,-145-94 339,105 6-181,-147-3-126,-110 53 146,-23-40 2626,-263 3-5842,-27 8-6348</inkml:trace>
  <inkml:trace contextRef="#ctx0" brushRef="#br0" timeOffset="45598.7">4318 191 464,'4'-6'769,"2"-5"1504,-3 9 5824,-7-2-12289</inkml:trace>
  <inkml:trace contextRef="#ctx0" brushRef="#br0" timeOffset="47065.908">2669 67 112,'0'0'414,"0"0"-246,0 0 69,0 0 182,0 0-118,11 1 8908,-7 0-10931,-1-1-1509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4:0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1696 1345,'-23'9'9534,"43"14"-8861,-15-18-645,0 1 1,1-1-1,0 0 1,0-1-1,0 1 1,0-1-1,1-1 1,0 1-1,-1-1 1,1 0-1,1 0 1,-1-1-1,0 0 1,1-1-1,-1 1 1,1-1-1,-1-1 1,1 1-1,-1-1 1,1-1-1,-1 1 0,1-1 1,-1-1-1,1 1 1,-1-1-1,0-1 1,1 1-1,-1-1 1,-1 0-1,1-1 1,0 0-1,-1 0 1,0 0-1,0-1 1,0 0-1,0 0 1,-1 0-1,0-1 1,0 0-1,0 0 1,-1 0-1,0 0 1,1-3-29,-3 5-2,0 1 0,0-1 1,0 0-1,-1 1 1,1-1-1,-1 0 1,0 0-1,0 0 0,-1 0 1,1 0-1,-1 0 1,0 0-1,0 0 1,0 0-1,0 0 1,-1 0-1,1 0 0,-1 1 1,0-1-1,-1 0 1,1 0-1,-1 0 1,1 1-1,-1-1 0,0 1 1,0-1-1,-1 1 1,1 0-1,-1 0 1,1 0-1,-1 0 1,0 0-1,0 1 0,-1-1 1,1 1-1,0 0 1,-1 0-1,1 0 1,-1 0-1,0 1 0,-3-2 2,1 3 1,-1-1-1,1 1 0,0 0 0,0 0 0,0 1 0,0 0 0,0 0 0,0 1 0,0-1 0,0 1 0,0 0 0,0 1 1,1 0-1,-1-1 0,1 2 0,0-1 0,0 1 0,0-1 0,0 1 0,1 1 0,0-1 0,-1 1 0,2 0 0,-1 0 0,0 0 1,1 0-1,0 0 0,0 1 0,1-1 0,0 1 0,-1 0 0,2 0 0,-1 0 0,0 6 0,-5 10-9,1 0 0,1 1 0,1 0-1,1 0 1,1 0 0,1 0 0,1 0 0,1 1-1,2 9 10,-2-27-6,0 1 0,1-1 0,0 0-1,0 0 1,1 0 0,0 0 0,0 0-1,0-1 1,0 1 0,1-1 0,0 0 0,0 0-1,1-1 1,-1 1 0,1-1 0,0 0-1,0 0 1,1 0 0,-1-1 0,1 1-1,-1-1 1,1-1 0,0 1 0,0-1-1,3 0 7,6 3 11,0-1 0,0-1 1,0-1-1,0 0 0,1-1 0,-1 0 0,1-2 0,-1 0 0,1 0 0,1-2-11,-8 1-87,1-1-1,-1 0 1,1-1-1,-1 0 1,0 0-1,-1-1 1,1 0-1,-1-1 1,0 1-1,0-2 1,-1 1-1,1-1 1,-2 0-1,1-1 0,5-7 88,17-34-4327</inkml:trace>
  <inkml:trace contextRef="#ctx0" brushRef="#br0" timeOffset="203.156">539 1692 880,'0'0'1908,"0"0"77,0 0-427,0 0-1118,10 6-861,101 84 1101,-83-64-80,1-1 0,1-2 1,2-1-1,0-1 0,18 7-600,-50-27-12,1-1 0,-1 0 0,1 0-1,0 0 1,-1 0 0,1 0 0,0 0-1,-1 0 1,1 0 0,0 0 0,-1 0-1,1 0 1,0-1 0,-1 1 0,1 0-1,-1 0 1,1-1 0,-1 1 0,1 0-1,0-1 1,-1 1 0,1 0 0,-1-1-1,1 1 1,-1-1 0,0 1 0,1-1-1,-1 1 1,1-1 0,-1 1 0,0-1-1,1 0 1,-1 1 0,0-1 0,0 1 0,0-1-1,1 0 1,-1 1 0,0-1 0,0 0-1,0 1 1,0-1 0,0 0 0,0 1-1,0-1 1,0 0 0,0 1 0,-1-1-1,1 1 1,0-1 0,0 0 0,-1 1-1,1-1 1,0 1 0,0-1 0,-1 1-1,1-1 1,-1 1 0,1-1 12,-1-10-633,1-38-3945</inkml:trace>
  <inkml:trace contextRef="#ctx0" brushRef="#br0" timeOffset="378.106">776 1596 2689,'0'0'3682,"0"0"-2994,0 0-688,0 0 320,0 0-112,0 0 673,-39 253-625,32-192 848,5-14-1007,2-9 15,0-7 160,0-13-176,0-11-192,16-7-1489,7-40-4450</inkml:trace>
  <inkml:trace contextRef="#ctx0" brushRef="#br0" timeOffset="785.305">1057 1572 3458,'0'0'1904,"0"0"-297,0 0-444,0 0-40,0 0-264,15 99-208,50 313 48,-32-250-446,38 98 406,-183-635-1699,58 63-8625,51 178 9074,2 129 710,1-1-1,1 1 0,-1-1 0,1 0 0,0 1 1,0-1-1,0 1 0,1 0 0,0-1 0,0 1 1,0 0-1,1 0 0,0 0 0,0 1 0,0-1 1,0 1-1,1-1 0,-1 1 0,1 0 0,0 0 1,1 1-1,-1-1 0,1 1 0,-1 0 0,1 0 1,0 1-1,0-1 0,0 1 0,1 0 0,-1 1 0,0-1 1,1 1-1,-1 0 0,1 0 0,-1 1 0,1-1 1,-1 1-1,1 0 0,0 1 0,-1 0 0,1 0 1,-1 0-1,2 1-118,0 4 104,0 0-1,0 1 1,-1 0 0,0 0 0,0 1-1,-1-1 1,0 2 0,0-1 0,-1 0 0,0 1-1,0 0 1,-1-1 0,0 1 0,-1 1-1,0-1 1,0 0 0,-1 1 0,0-1 0,-1 0-1,0 1 1,0-1 0,-1 1 0,-1-1-1,-1 7-103,3-12 10,0 3 78,0 1 0,0-1 0,-1 1 0,0-1 0,-1 1 0,1-1 0,-1 0 0,-1 0 0,1 0 0,-1 0 0,-1 0 0,1 0 0,-1-1 0,0 0 0,-1 0 0,1 0 0,-1 0 0,0-1 0,-1 1 0,0-1 0,1-1 1,-1 1-1,-1-1 0,1 0 0,-1 0 0,1-1 0,-8 3-88,-2-13-366,4-30-1888</inkml:trace>
  <inkml:trace contextRef="#ctx0" brushRef="#br0" timeOffset="1011.925">1559 1192 3570,'0'0'1312,"0"0"673,0 0 432,0 0-816,0 0-657,0 0-207,-57 715-609,84-625 576,10-22-704,5-18 0,1-13 272,4-10-208,-1-14 0,0-13-64,-7-3-976,-11-44-3890</inkml:trace>
  <inkml:trace contextRef="#ctx0" brushRef="#br0" timeOffset="1412.716">1974 1167 944,'0'0'0,"0"0"-944</inkml:trace>
  <inkml:trace contextRef="#ctx0" brushRef="#br0" timeOffset="1726.547">1988 889 3554,'0'0'1176,"0"0"-720,0 0-349,0 0 128,0 0 410,4 30-362,36 218 872,-10-58-343,-13-199-644,-2-30-881,3-20-2747</inkml:trace>
  <inkml:trace contextRef="#ctx0" brushRef="#br0" timeOffset="1943.926">2255 653 3794,'0'0'464,"0"0"-304,0 0 913,0 0 79,0 0 529,0 0-1281,99 315-176,-83-267 416,-2-5-512,-5-1-16,-4-7-79,-3-6 127,-2-8 192,0-11-352,0-10-208,0-8-2786</inkml:trace>
  <inkml:trace contextRef="#ctx0" brushRef="#br0" timeOffset="2232.179">2617 726 2753,'0'0'1249,"0"0"240,0 0-193,0 0-191,0 0-273,0 0-80,364 313-608,-325-284 529,-9-6-657,-12-5-16,-6-7 352,-8-5-288,-4-6-128,0-6-865,0-36-4193</inkml:trace>
  <inkml:trace contextRef="#ctx0" brushRef="#br0" timeOffset="2482.82">2930 641 1361,'0'0'5154,"0"0"-4818,0 0 465,0 0 223,0 0 161,0 0-625,-113 418 320,106-374-864,5-7 0,2-8 320,0-8-320,2-13-32,19-8-2721,7-14-3250</inkml:trace>
  <inkml:trace contextRef="#ctx0" brushRef="#br0" timeOffset="2730.517">3276 937 4562,'0'0'256,"0"0"48,0 0 737,0 0 448,0 0-705,0 0 256,39 193-880,-35-174-80,1-7 257,-3-6-193,-2-6-144,0-14-1217</inkml:trace>
  <inkml:trace contextRef="#ctx0" brushRef="#br0" timeOffset="2731.517">3234 554 4386,'0'0'3602,"0"0"-3554,0 0 0,0 0-16,0 0-32,0 0 160,92 41 16,-64-26-176,-7-7-3954</inkml:trace>
  <inkml:trace contextRef="#ctx0" brushRef="#br0" timeOffset="3030.523">3670 900 7988,'0'0'368,"0"0"-64,0 0-224,0 0 32,0 0 224,0 0-144,218-4 128,-183-3-304,-7 1 32,-8 0 353,-4 0-401,-9-2 0,-4-5-16,-3-6-4963</inkml:trace>
  <inkml:trace contextRef="#ctx0" brushRef="#br0" timeOffset="3291.075">4289 572 4530,'0'0'240,"0"0"304,0 0 689,0 0-96,0 0 255,0 0-543,256 284-65,-210-246-224,-7-1-272,-7-4 64,-4-6-352,-12-4 113,-4-11 303,-10-5-416,-2-7-1473,0-21-944</inkml:trace>
  <inkml:trace contextRef="#ctx0" brushRef="#br0" timeOffset="3567.68">4635 431 7828,'0'0'288,"0"0"144,0 0-256,0 0 928,0 0 49,0 0-689,-88 400 16,70-335-480,4-5 64,5-6 225,7-11-289,2-18-481,0-23-4273</inkml:trace>
  <inkml:trace contextRef="#ctx0" brushRef="#br0" timeOffset="3816.183">4893 786 2865,'0'0'1321,"0"0"-820,0 0 348,0 0 632,0 0-214,24-14-819,74-36-291,-96 50-133,0 0-1,0 0 0,0 0 0,0 0 0,1 0 0,-1 0 0,0 1 0,0-1 0,0 1 0,0-1 1,0 1-1,0 0 0,0 0 0,-1-1 0,1 2 0,0-1 0,0 0 0,-1 0 0,1 0 0,0 1 1,-1-1-1,1 1 0,-1-1 0,0 1 0,0 0 0,1 0 0,-1-1 0,0 1 0,-1 0 0,1 0 1,0 0-1,0 0 0,-1 0 0,1 0 0,-1 0 0,0 0 0,1 0 0,-1 3-23,3 5 192,12 33 427,-2 1-1,-3 1 1,-1-1 0,-2 2-1,-2-1 1,-2 1-1,-2 0-618,-17-49 251,5-5-590,1 0 0,1 0 0,-1 0 0,2-1 0,-1-1 0,1 1 0,0-2 0,1 1 0,1-1 0,-1 0 0,2 0-1,-3-5 340,-29-64-5477</inkml:trace>
  <inkml:trace contextRef="#ctx0" brushRef="#br0" timeOffset="3975.222">5013 261 0,'0'0'7587,"0"0"-7298,0 0-257,0 0 128,0 0 608,0 0-608,110 40-128,-80-24 256,0-3-288,-2-7-3201</inkml:trace>
  <inkml:trace contextRef="#ctx0" brushRef="#br0" timeOffset="4241.369">5427 369 4770,'0'0'4210,"0"0"-4050,0 0-160,0 0 464,0 0 961,0 0-849,51 384-288,-35-320 609,3-4-817,-6-6 48,1-11 112,-5-7-240,-2-13 240,-4-15-240,-3-8-80,0-25-864,0-39-4051</inkml:trace>
  <inkml:trace contextRef="#ctx0" brushRef="#br0" timeOffset="4429.011">5632 236 5234,'0'0'369,"0"0"943,0 0-255,0 0 415,0 0-271,0 0-545,56 411-160,-45-361-239,-4-3 31,2-3-288,-2-7 0,-4-10 352,-1-6-352,0-11-576,-2-10-3618</inkml:trace>
  <inkml:trace contextRef="#ctx0" brushRef="#br0" timeOffset="4709.567">5941 0 9108,'0'0'432,"0"0"-330,0 0-113,0 0 62,13 15 93,-1-3-119,-6-7-12,0 0 1,-1 1-1,0 0 1,0 0 0,0 0-1,-1 0 1,0 1 0,0 0-1,-1 0 1,0 0 0,0 0-1,0 0 1,-1 1 0,0-1-1,0 6-13,6 104 227,-6-115-223,0 0 1,-1 0-1,1 0 1,0 0-1,0-1 1,0 1-1,0-1 1,0 0-1,0 1 1,1-1-1,-1 0 0,0 0 1,1 0-1,-1-1 1,1 1-1,-1 0 1,1-1-1,-1 0 1,1 0-1,-1 0 0,1 0 1,-1 0-1,1 0 1,-1 0-1,1-1 1,-1 1-1,1-1 1,-1 0-1,1 0 0,1-1-4,210-79-453,-200 80-3362</inkml:trace>
  <inkml:trace contextRef="#ctx0" brushRef="#br0" timeOffset="5513.631">1797 1657 4674,'0'0'1948,"0"0"-252,0 0-169,0 0-49,0 0-603,-22 1 453,-84 33-1013,101-33-311,-33 4 55,58-10 49,339-69 1452,-344 67-2202,-15-2-3547</inkml:trace>
  <inkml:trace contextRef="#ctx0" brushRef="#br0" timeOffset="6089.678">2617 1567 6115,'0'0'843,"0"0"-518,0 0 329,0 0-243,0 0-251,9 2 112,146 12 1615,1-7 0,62-8-1887,-77 0 423,939-15 1199,-689-3-969,343-64-653,-698 79-208,36-7 849,-114 5-2680,-12 6-4020</inkml:trace>
  <inkml:trace contextRef="#ctx0" brushRef="#br0" timeOffset="6560.093">3723 2179 7652,'0'0'1851,"0"0"-891,0 0-165,0 0-232,0 0-370,15-2-28,84-8 40,-97 10-204,0 1 0,0 0 0,-1-1 0,1 1 0,0 0 0,0 0 0,-1 0 0,1 0 0,-1 0 0,1 1 0,-1-1 0,1 0 0,-1 1 0,0-1 0,1 1-1,-1-1 1,0 1 0,0 0 0,0-1 0,0 1 0,-1 0 0,1 0 0,0 0 0,-1-1 0,1 1 0,-1 0 0,0 0 0,1 0 0,-1 0 0,0 0 0,0 0 0,0 0 0,-1 0 0,1 0-1,-1 1 0,-11 74 330,-63 57 17,118-131-803,104-45 1256,-104 24-717,-10 5-1129,-7-1-4082</inkml:trace>
  <inkml:trace contextRef="#ctx0" brushRef="#br0" timeOffset="6969.079">4439 2123 9476,'0'0'582,"0"0"-409,0 0-245,19 8 118,60 28 271,-75-33-271,0 0-1,0 1 1,0-1-1,-1 1 1,1 0 0,-1 0-1,0 1 1,0-1-1,0 0 1,-1 1 0,1 0-1,-1 0 1,0-1-1,0 1 1,-1 0 0,0 1-1,0-1 1,0 0-1,0 0 1,-1 0-1,0 1 1,0-1 0,0 3-46,0 2 66,1 11-45,1-17 10,0 0 1,-1 0 0,0 0-1,0 1 1,0-1 0,-1 0-1,1 1 1,-1-1 0,0 1-1,-1-1 1,1 0 0,-1 1-1,1-1 1,-1 0 0,0 0-1,-1 1 1,1-1 0,-1 0-1,0 0 1,0 0 0,0-1-1,-1 1 1,1 0 0,-1-1-1,0 0 1,0 1 0,0-1-1,0 0 1,0-1 0,-1 1-1,1 0 1,-1-1 0,0 0-1,0 0 1,-3 1-32,1-2 16,0 0 0,0 0-1,0-1 1,0 0 0,-1 0 0,1-1 0,0 0 0,0 0-1,0 0 1,0 0 0,0-1 0,0 0 0,1-1 0,-1 1 0,0-1-1,1 0 1,0 0 0,0-1 0,0 0 0,0 0 0,0 0-1,1 0 1,0-1 0,0 1 0,0-1 0,1 0 0,-1 0 0,1-1-1,0 1 1,1-1 0,-1 1 0,1-1 0,-1-4-16,-2-2 1,1 0 1,0 0 0,0-1 0,2 0-1,-1 0 1,2 0 0,0 0 0,0 0-1,1 0 1,1 0 0,0 0-1,1 0 1,0 0 0,1 0 0,0 1-1,1-1 1,4-6-2,19-18 137,3 1 0,1 1 0,1 2 1,2 1-1,21-14-137,73-48 795,-127 93-1019,-1 1 24,-3 21-958,-14 0-2086</inkml:trace>
  <inkml:trace contextRef="#ctx0" brushRef="#br0" timeOffset="7763.807">6669 346 6035,'0'0'776,"0"0"-520,0 0-18,0 0 213,0 0 373,66 80-162,205 266 15,-259-330-571,0 1-1,-1 1 0,0 0 1,-2 0-1,0 1 0,-1 0 1,-1 1-1,-1-1 1,-1 1-1,0 2-105,6 46 308,-3 1 0,-3 0 0,-3 0 0,-3 1-1,-8 48-307,-1-61 156,-3 1-1,-2-1 0,-2-1 0,-3-1 1,-3-1-1,-1-1 0,-4 0 0,-1-3 0,-2 0 1,-3-2-1,-12 11-155,33-40 38,0-1 1,-2 0-1,0-1 1,-1-1-1,0-1 0,-1 0 1,-1-1-1,-1-1 1,0 0-1,0-2 0,-1 0 1,-1-1-1,1-1 1,-2-2-1,-12 4-38,-34-16-1505,6-38-6071</inkml:trace>
  <inkml:trace contextRef="#ctx0" brushRef="#br0" timeOffset="8046.456">6939 1943 10405,'0'0'0</inkml:trace>
  <inkml:trace contextRef="#ctx0" brushRef="#br0" timeOffset="8481.562">4533 2787 2209,'0'0'2692,"0"0"-1363,0 0-753,0 0-315,0 0 278,20 21 928,65 68-101,-71-73-1008,1-2 0,0 0 0,1-1 0,1 0 0,0-2-1,0 0 1,1 0 0,5 0-358,-19-10 74,1-1-1,-1 1 1,1-1-1,-1 0 1,1-1 0,-1 1-1,1-1 1,-1 0-1,1 0 1,-1 0 0,0 0-1,1-1 1,-1 0-1,0 0 1,0 0 0,0 0-1,0-1 1,-1 0-1,1 1 1,-1-1 0,0-1-1,1 1 1,-1 0-1,-1-1 1,1 1 0,0-1-1,-1 0 1,0 0-1,0 0 1,0 0 0,0 0-1,-1-1 1,1 1-1,-1-1 1,0-1-74,9-13 212,95-187-319,-69 131-2523,-12 25-4400</inkml:trace>
  <inkml:trace contextRef="#ctx0" brushRef="#br0" timeOffset="8760.635">5545 2836 13206,'0'0'3474,"0"0"-3298,0 0-336,0 0 160,0 0-833,0 0-3553</inkml:trace>
  <inkml:trace contextRef="#ctx0" brushRef="#br0" timeOffset="8761.635">5720 2840 17896,'0'0'0,"0"0"-352,0 0-144,0 0-1201,0 0-4450</inkml:trace>
  <inkml:trace contextRef="#ctx0" brushRef="#br0" timeOffset="9014.102">5720 2840 17624,'106'139'0,"-106"-139"-1697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4:0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44 368,'-15'-14'1358,"12"11"-1174,1 1 0,0-1 1,-1 1-1,1 0 0,-1 0 1,1 0-1,-1 0 1,0 0-1,0 1 0,0-1 1,0 1-1,0 0 0,0 0 1,0 0-1,-1 0 0,1 0 1,0 1-1,0 0 1,-1-1-1,1 1 0,-2 1-184,3 41 878,1-38-855,0 0 1,0 0-1,0 1 1,1-1-1,-1 0 0,1 0 1,1 0-1,-1 1 1,0-1-1,1 0 0,0 0 1,0 0-1,0 0 0,0 0 1,1 0-1,0 0 1,-1 0-1,2 0 0,-1-1 1,0 1-1,1-1 1,-1 0-1,1 1 0,0-1 1,0 0-1,0-1 1,1 1-1,-1-1 0,0 1 1,1-1-1,0 0 1,0 0-1,-1 0 0,1-1 1,0 0-1,1 1 1,-1-1-1,0-1 0,0 1-23,4 0 94,0 0-1,0-1 1,-1 0 0,1 0-1,0-1 1,-1 1-1,1-2 1,0 1-1,-1-1 1,0-1-1,1 1 1,-1-1-1,0 0 1,0-1 0,-1 0-1,7-4-93,0-1 57,-11 5-75,1 1-1,0 0 1,0-1-1,0 1 1,1 1 0,-1-1-1,1 0 1,0 1-1,-1 0 1,1 0-1,0 0 1,0 0-1,0 1 1,1-1-1,-1 1 1,0 0-1,0 1 1,1-1 0,-1 1-1,1-1 1,-1 1-1,0 0 1,1 1-1,-1-1 1,1 1-1,-1 0 1,0 0-1,0 1 1,0-1-1,0 1 1,0 0 0,3 1 17,3 4 53,0 0-1,0 0 1,1-2-1,0 1 1,0-1-1,1-1 1,-1 0-1,1 0 1,0-1-1,0-1 1,0 0-1,0-1 1,0 0-1,1 0 1,-1-2-1,0 1 1,3-2-52,-7 2 40,103 10 74,-88-13-114,0-14 0</inkml:trace>
  <inkml:trace contextRef="#ctx0" brushRef="#br0" timeOffset="18520.793">385 11 48,'9'20'3603,"50"18"-3303,80-58 1202,-117 11-1451,1 2 0,0 1-1,1 1 1,-1 0 0,1 2-1,0 1 1,11 1-51,100 63-16,44-17 1385,-159-34-1343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4:2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4834,'21'15'294,"26"-9"-157,0-1 1,1-2 0,-1-3 0,0-1-1,40-7-137,17 1 88,465-28 643,-76 33-259,-136-55 534,-270 37-937,2 4-1,0 4 0,73 0-68,76 36-282,-174-17 525,0-2 0,0-3 0,1-3 1,-1-3-1,0-3 0,40-10-243,324-15 715,55-13-267,-227 64-712,79-11 584,-19-35 150,-114 42-785,-147-9 412,1-3 0,-1-2 0,1-2 0,-1-3 0,1-2 0,17-6-97,-2 5-105,-1 2 0,1 4 0,0 2 1,55 10 104,-38-4 64,288-5 109,-6-26-293,-102 104-24,17-75 608,-145-10-504,-25 6 10,6 1 116,1-5 0,103-17-86,-91 3-26,2 6 1,89 5 25,374-4 299,-30 23-403,-441-16 85,201 14-216,23 8 534,-238-36-822,-152 17-3271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7:1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0 206 720,'17'0'859,"769"-1"1118,-446-36-1627,161 15 61,-154-5-41,341 23 468,716 4 477,-952 12-1021,999-14 955,-995-21-977,-312 20-62,0-6 1,116-23-211,67-23 1054,-291 53-838,-35 2-160,-1 0 13,0 0-21,0 0 59,-6 0-80,-27 0-1478,-29 0-4582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1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50 1121,'-33'-49'5690,"117"49"-6034,-62 4-2041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4:4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11 144,'-4'-11'3772,"109"43"-3814,-46-22 290,1-2 1,-1-3-1,1-3 1,47-4-249,-18 1 97,635-28 1474,-532 54-1485,-118 3 765,-60-21-817</inkml:trace>
  <inkml:trace contextRef="#ctx0" brushRef="#br0" timeOffset="247.123">1834 64 7187,'0'0'192,"0"0"-192,0 0-1008,0 0-1793</inkml:trace>
  <inkml:trace contextRef="#ctx0" brushRef="#br0" timeOffset="512.882">1834 64 4322,'42'-56'0,"-42"56"-800</inkml:trace>
  <inkml:trace contextRef="#ctx0" brushRef="#br0" timeOffset="513.882">1922 46 2049,'0'0'1441,"0"0"-1441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44: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1 147 544,'0'1'79,"1"-1"-1,0 0 1,-1 0-1,1 0 1,0 0-1,-1 0 1,1 0 0,0 0-1,-1 0 1,1 0-1,0 0 1,-1-1-1,1 1 1,0 0-1,-1 0 1,1-1-1,0 1 1,-1 0 0,1-1-1,-1 1 1,1 0-1,-1-1 1,1 1-1,-1-1 1,1 1-1,-1-1 1,1 1-1,-1-1 1,1 1-1,-1-1 1,0 0 0,0 1-1,1-1 1,-1 0-1,0 1 1,0-1-1,1 0 1,-1 1-1,0-1 1,0 0-1,0 1 1,0-1 0,0 0-1,0 1 1,0-1-1,0 0 1,-1 1-1,1-1 1,0 0-1,0 1 1,0-1-1,-1 0 1,1 1-1,0-1 1,-1 1 0,1-1-1,-1 1 1,1-1-79,19 1 471,420 0 566,-439 0-938,0 0 117,0 0-69,7-22-1444,-7-5-4412</inkml:trace>
  <inkml:trace contextRef="#ctx0" brushRef="#br0" timeOffset="1561.101">524 183 544,'0'0'1222,"0"0"-392,0 0-227,0 0-131,0 0-58,-4 0 2075,229 24-2495,49 11 252,-19-32-19,28-24-97,-90 4-68,68-1-172,-50-9 446,-214 27-907,-27 0-3420</inkml:trace>
  <inkml:trace contextRef="#ctx0" brushRef="#br0" timeOffset="6500.587">3263 168 1121,'0'0'971,"0"0"-302,0 0-418,4 0-62,276-33 1351,228-39-268,-301 58-1015,174 13-257,-176 3 232,117 10-254,152 2 81,-318-15-22,182-28 452,-13 28-255,10 41-186,125-19 387,583-22 1201,-472-42-1033,1418 33-11,-1245-15-347,-214 13 155,-369 4 916,-137 5-1329,0 0 1,0 2 0,0 1-1,0 1 1,0 2 0,0 0-1,-1 1 1,2 1 12,0 0 208,-24-5 27,-1 0-128,0 0-11,0 0-3,0 0 67,0 0 150,0 0-73,0 0-162,0 0-9,0 0 41,0 0-13,0 0-436,0 0-1269</inkml:trace>
  <inkml:trace contextRef="#ctx0" brushRef="#br0" timeOffset="8624.523">13171 156 272,'233'7'5348,"8"0"-4867,-151-6-382,224-17 453,-192-7-366,1 5-1,103 0-185,423 3 176,205 13 483,-840 8-1,-54 1-1196,-30-6-2850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2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2817,'0'0'665,"0"0"-503,0 0-183,0 0 58,0 0 41,7 1 594,-5 6-4074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2545,'0'0'843,"0"0"-437,0 0-246,0 0-72,0 0 165,0 0 404,0 0 2788,-7 3-6165,-12-2-2957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2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0 144,'0'0'648,"0"0"-221,0 0-40,0 0 152,0 0 440,0 0-237,0 0-307,0 0-118,0 0-159,0 0-30,0 0-22,0 0 36,0 0-81,0 0-168,0 0-290,2 0-286,5 0-686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0 144,'0'0'656,"5"0"-384,-5 0-256,2 0-16,-2 0 33,5 0-33,0 9 272,-1 3-272,5 0-288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3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1 320,'0'0'905,"0"0"-676,0 0-157,0 0 72,0 0-13,-3 0 40,-15 0 341,18 0-283,0 0-159,0 0 10,0 0 216,0 0-19,0 0 89,0 0 37,0 0-65,0 0-12,0 0-155,0 0-22,0 0-98,0 0-11,0 0-30,0 0-68,0 0 84,0 0 12,0 0 36,0 0-58,3 22-1920,6-13-906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3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1 880,'0'0'-5,"0"0"69,0 0 182,0 2 1696,0 2-3660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91 704,'0'0'1286,"0"0"-1027,0 0-128,0 1-33,0 0 41,0 0 29,0-1-37,0 0 64,0 0 24,0 0-70,0 0-56,0 0-10,0 1-43,0 0-13,0-1 21,0 0-8,0 0 72,0 0 59,0 0-43,0 0 69,0 0-24,0 0 33,0 0-38,0 0-120,0 0 13,0 0 99,0 0-88,0 0 8,0 0 33,0 0-1,0 0 53,0 0-101,0 0 8,0 0-29,0 0-1,0 0 36,0 0-4,0 0 47,0 0-108,-1 0-467,-3 0-1181</inkml:trace>
  <inkml:trace contextRef="#ctx0" brushRef="#br0" timeOffset="1591.29">162 2 352,'0'0'675,"0"0"-133,0 0-139,-1 0-225,-2-1-164,2 0-76,1 1 33,26 31 1307,96 37 328,18-64-1161,3-34-44,-5 30-308,-50 21-50,17-36 266,-56 11-10,-45 13-2348,-3-4-1280</inkml:trace>
  <inkml:trace contextRef="#ctx0" brushRef="#br0" timeOffset="5589.447">487 116 96,'0'0'128,"0"0"38,0 0 124,0 0-12,0 0 189,0 0 101,0 0-197,0 0 66,0 0-311,0 0-41,0 0-5,0 0-96,0 0 32,0 0-24,0 0 37,0 0 41,0 0-9,0 0-32,0 0-31,0 0 15,0 0 19,0 0 24,0 0 35,0 0-43,0 0-53,0 0-3,0 0 48,0 0 40,9 2-1476,0-2-826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96,'0'0'366,"0"0"-185,0 0 14,0 0-19,0 0 32,63-3 59,199-7-110,-89 0 233,96-39 463,86-8-271,286 47 381,-234 59-817,-145-9-1,49-36 343,77-12-189,-278 4 285,-110 4-504,0 0 147,0 0-51,0 0 203,-6 0 739,-54 10-3234,11-6-1571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4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1857,'0'0'838,"0"0"-198,0 0-349,0 0 77,0 0 91,7 1 112,143 85 733,-109-112 178,-35 19-1307,205-289-514,-169 210-3529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7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0 576,'0'0'110,"0"0"-49,0 0 96,0 0 129,0 0 197,0 0-294,0 10-162,-5 410 1779,5-418-1851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27 352,'0'0'1131,"0"0"-402,0 0-326,0 0 61,0 0 355,0 0-112,-2-4-112,-5-14-374,5 13-45,2 5 24,0 0-125,0 0-107,14 12 35,1-6 83,0-1 1,0-1-1,0 0 1,1-1-1,0-1 1,-1 0-1,1-1 1,0-1-1,0 0 1,-1-1-1,6-2-86,34 1 137,39 2 709,-94 0-1980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1:5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14 108 48,'0'0'248,"0"0"-106,0 0-54,0 0 42,0 0 54,-11-13 625,8 12 2083,3 12-2847,1 0 1,0 0 0,0 0-1,1-1 1,0 1 0,1 0 0,0-1-1,1 1 1,0-1 0,0 0-1,1-1 1,1 1 0,-1-1-1,2 0 1,-1 0 0,7 6-46,-11-15 21,1 0 0,0 0-1,-1 0 1,1 0 0,0 0 0,0-1 0,-1 1 0,1-1 0,-1 1 0,1-1-1,0 0 1,-1 0 0,1-1 0,-1 1 0,0 0 0,1-1 0,-1 1 0,0-1 0,0 0-1,0 0 1,0 0 0,0 0 0,-1 0 0,1 0 0,0 0 0,-1-1 0,0 1-1,1 0 1,-1-1 0,0 1 0,0-1 0,-1 0 0,1 1 0,0-2-21,8-11 125,119-157 534,-127 171-705,-1 1-92,0 0-46,0 0 80,3 7-161,7 26 330,-7-20-19,0 0-1,1 0 0,1 0 1,-1-1-1,2 0 0,0 0 0,0 0 1,1 0-1,1-1 0,0 0 1,0-1-1,1 0 0,1 0 0,-1-1 1,8 5-46,-14-12 14,0-1 0,-1 0 0,1 0 0,0 0 0,0 0 0,-1 0 0,1-1 1,0 1-1,0-1 0,0 0 0,0 0 0,0 0 0,0 0 0,0 0 0,0-1 0,-1 1 0,1-1 1,0 0-1,0 0 0,0 0 0,-1 0 0,1 0 0,-1-1 0,1 1 0,-1-1 0,1 0 0,-1 0 1,0 1-1,0-2 0,0 1 0,0 0 0,0 0 0,0 0 0,-1-1 0,1 0-14,40-31 307,-39 33-323,-1 0 0,1 0 0,0 0 0,-1 0 0,1 0 0,0 1 0,0-1 1,0 1-1,0 0 0,0 0 0,0 0 0,-1 1 0,1-1 0,0 0 0,0 1 0,0 0 0,-1 0 0,1 0 0,0 0 0,-1 0 0,1 0 0,-1 1 0,1-1 0,-1 1 0,1 0 0,-1 0 0,0 0 1,0 0-1,0 0 0,0 0 0,-1 0 16,16 12 97,-13-13-84,1 0 1,-1 0 0,1 0 0,-1-1 0,0 0 0,1 0 0,-1 0 0,1-1-1,-1 1 1,1-1 0,-1 0 0,0 0 0,0-1 0,1 1 0,-1-1-1,0 0 1,0 0 0,-1-1 0,1 1 0,0-1 0,-1 1 0,1-1-1,-1 0 1,0-1 0,0 1 0,0 0 0,0-1 0,-1 0 0,0 1 0,1-1-1,-1 0 1,-1 0 0,1 0 0,1-4-14,-1 4-2,60-121-766,-56 90-1516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2:0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3 169 64,'0'-1'82,"-1"0"-1,1 0 1,0 0 0,0 0 0,-1 0-1,1 0 1,0 1 0,0-1 0,0 0-1,0 0 1,0 0 0,0 0-1,0 0 1,0 0 0,0 0 0,0 0-1,1 0 1,-1 0 0,0 0 0,1 1-1,-1-1 1,1 0 0,-1 0-1,1 0 1,-1 1 0,1-1 0,-1 0-1,1 0 1,0 1 0,-1-1 0,1 1-1,0-1 1,0 0 0,-1 1-1,1-1 1,0 1 0,0 0 0,0-1-1,0 1 1,0 0 0,0 0 0,0-1-1,-1 1 1,1 0 0,0 0-1,0 0 1,0 0 0,0 0 0,0 0-1,0 0 1,0 0 0,0 1 0,0-1-1,0 0 1,0 1 0,-1-1-1,1 0 1,0 1-82,8-1-167,908 3 1621,-369-27-1078,132 26-83,-221-62-255,-285 39 127,301-18-71,276 39 522,-764 19-1427,-20 1-1889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2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2097,'21'-11'3772,"144"-19"-3355,1 7 1,0 7-1,93 7-417,-202 9 30,381-19 185,-401 14-234,177-25 126,1 10 0,32 9-107,612 27 64,-805-16 1422,-54 4-1523,0-2-4080,0-2 2121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2:1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6307,'0'0'2086,"0"0"-1566,0 0-768,0 0 104,9 14 80,119 190 211,-124-202-132,-1-1 0,0 1 0,0-1-1,0 0 1,1 0 0,-1 0 0,0-1 0,1 1 0,-1-1 0,1 0-1,-1 0 1,1 0 0,-1 0 0,0-1 0,1 1 0,-1-1 0,1 0 0,-1 0-1,0 0 1,0-1 0,0 1 0,0-1 0,0 1 0,0-1 0,0 0-1,0 0 1,0 0 0,-1-1 0,1 1 0,-1-1 0,0 1 0,0-1 0,0 0-1,0 0 1,0 0 0,-1 0 0,2-2-15,12-11 480,195-207-1563,-154 157-1785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2:1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798 478 768,'0'0'755,"0"0"-56,0 0-298,0 0-193,-22 15-22,-128 95-66,-170 144 33,278-227 650,69-19 557,287 78 864,3-13 0,81-1-2224,-322-60 210,-98-41-2288,-8-29-5059</inkml:trace>
  <inkml:trace contextRef="#ctx0" brushRef="#br0" timeOffset="500.856">1318 1 448,'0'0'3738,"0"0"-2847,0 0-712,0 0-46,0 0-26,-42 19 42,-139 66 155,28 14 305,-329 221 517,390-258-836,91-59-308,1-2-132,0-1-39,0 0-107,0 0-779,0 0-1126,0 0-1284</inkml:trace>
  <inkml:trace contextRef="#ctx0" brushRef="#br0" timeOffset="1124.726">1062 53 4466,'0'0'830,"0"0"-585,0 0-125,0 0 27,-56 32-16,-179 107 133,58-13 205,106-75-288,26-21 27,1 2-1,2 2 1,1 2 0,2 2 0,-14 18-208,-72 80 261,114-133 63,28-27-2462,14-18-1016</inkml:trace>
  <inkml:trace contextRef="#ctx0" brushRef="#br0" timeOffset="2546.771">560 248 1505,'0'0'1592,"0"0"-893,0 0-237,0 0 322,0 0-101,-9 2-360,-118 70-85,-169 229 84,169-120-162,127-179-124,0 0-1,0 0 1,0 0-1,0-1 0,1 1 1,-1 0-1,1 0 1,-1-1-1,1 1 0,0 0 1,-1-1-1,1 1 0,0 0 1,0-1-1,0 1 1,0-1-1,1 0 0,-1 1 1,0-1-1,1 0 1,-1 0-1,0 1 0,1-1 1,-1 0-1,1-1 0,0 1 1,-1 0-1,1 0 1,0-1-1,0 1 0,-1-1 1,1 1-1,0-1 0,0 0 1,0 0-1,-1 0 1,2 0-36,10 5 168,503 172-120,-406-129-1598,-13-6-1368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6:3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65 256,'0'0'1251,"0"0"-280,0 0-39,0 0-311,0 0-114,0 0 80,-16-19 1435,-12-26-1480,28 45-443,-2 26-1004,15 220 1020,58 345-54,-54-406-5,-9 1-1,-10 85-55,1-78 17,-13 438 34,-21-164 58,-64 282 385,69-307-118,21 203-376,34-299 216,-24-162 107,-2-93 2534,1-90-2817,0-1-2,0 0-38,0 0 32,7-3 1891,-7-17-2819,0-24-2874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6:4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3265,'0'-9'5004,"25"10"-3670,49 14-2176,-58-12 1456,115 17-437,2-7-1,0-5 1,122-9-177,-120 1 164,454-21 396,-269 41-654,-149-2 194,1-8-1,0-7 0,7-8-99,-109 4 92,1524 3 578,-1046-43-398,-329 22-43,2 10 1,49 11-230,62 16 98,552-18 300,-462-13-51,99 3-107,-565 7-2921,-29-11-7999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7:2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81 125 624,'-7'0'6388,"2"-1"-3402,-13-10-1043,-33 10-878,320 18-985,165-9 600,-434-8-602,0 0 140,0 0-116,0 0-68,0 0-66,0 2-1043,0-2-2588</inkml:trace>
  <inkml:trace contextRef="#ctx0" brushRef="#br0" timeOffset="6302.445">2177 92 176,'0'0'1790,"0"0"-453,0 0-355,0 0-227,0 0-361,0 0-52,0 0 189,0 0-99,0 0 72,0 0-58,0 0-193,7 0 220,369 1 1573,-201-11-1534,-46 6 192,-86 0-162,-42 4-523,-1 0-6,35 0 102,360 6 149,50 7-21,193 1-163,-332-30 88,-61-1-120,41-8 181,-162 13-197,-7-6 112,245 9 625,-284 9 1357,-111 0-4330,-16 0-6651</inkml:trace>
  <inkml:trace contextRef="#ctx0" brushRef="#br0" timeOffset="7753.77">1576 1 16,'0'0'1105,"0"0"639,0 0-895,0 0-97,0 0-176,0 0-304,21 294-15,-14-269 111,0-7-288,-5-5 432,0-5-496,-2 0 0,0-3 304,0-1-208,0-2-64,-7-2-48,-18 0-4594</inkml:trace>
  <inkml:trace contextRef="#ctx0" brushRef="#br0" timeOffset="8003.31">1486 361 1473,'0'0'1921,"0"0"-1185,0 0-192,0 0 96,0 0-431,0 0 399,139 201-144,-133-199 80,4-2 401,6-8-65,7-23 209,0-12 479,0-7-1360,-2 4-208,-5 7-1296,0 6-1345,-5 10-1649</inkml:trace>
  <inkml:trace contextRef="#ctx0" brushRef="#br0" timeOffset="9005.626">1965 567 4370,'0'0'1008,"0"0"673,0 0 80,0 0-128,0 0-48,0 0-1585,-16-13-16,16 13-65,16 0-15,8 0 96,1 8 177,-2 3-129,-5-1 336,-2 5-384,-2-1 0,-5 7 80,-6-2-80,-3-5-5683</inkml:trace>
  <inkml:trace contextRef="#ctx0" brushRef="#br0" timeOffset="9271.913">1979 795 3410,'0'0'640,"0"0"-208,0 0 128,0 0-400,0 0 865,0 0-913,0 186 256,0-161 272,0-4-512,0-5-48,0-7 65,0-5-65,0-2-32,5-2-48,4 0-833,0-10-1856</inkml:trace>
  <inkml:trace contextRef="#ctx0" brushRef="#br0" timeOffset="9632.215">2196 822 2401,'0'0'945,"0"0"-278,0 0-417,0 0-106,0 0 326,8 11 146,23 38 126,-19 56 1912,-1-113-2064,3-36-509,-10 30-160,0 1 0,1 0 1,0-1-1,1 2 1,0-1-1,1 1 0,1 0 1,0 0-1,7-8 79,-14 19-1,0 0 0,0 0 0,0 0 0,0 1-1,0-1 1,0 0 0,0 1 0,0-1 0,0 0 0,0 1 0,0 0-1,0-1 1,1 1 0,-1 0 0,0-1 0,0 1 0,1 0 0,-1 0 0,0 0-1,0 0 1,0 0 0,1 0 0,-1 0 0,0 1 0,0-1 0,0 0-1,1 1 1,-1-1 0,0 1 0,0-1 0,0 1 0,0-1 0,0 1 0,0 0-1,0 0 1,0 0 0,0-1 0,0 1 0,0 0 0,-1 0 0,1 0 0,0 0-1,-1 0 1,1 0 0,-1 0 0,1 1 0,-1-1 0,1 0 0,-1 0-1,0 0 1,1 1 0,-1-1 0,0 0 1,20 67 394,-3 15-109,-14-81-989,0-2-2108</inkml:trace>
  <inkml:trace contextRef="#ctx0" brushRef="#br0" timeOffset="10070.95">2608 629 3426,'0'0'277,"0"0"331,0 0-143,0 0 153,0 0 55,17 40-260,53 126-130,-26-64 696,-72-126 630,24 19-1617,0 1 0,-1 0 0,1 0-1,-1 0 1,0 0 0,0 1 0,-1-1 0,1 1 0,-1 1 0,1-1 0,-1 1-1,0 0 1,0 0 0,0 1 0,0 0 0,0 0 0,0 0 0,-1 1 0,1-1-1,0 2 1,0-1 0,-1 1 8,4 2 0,0 0 0,1 0 0,-1 0 0,1 0 0,0 1 0,0-1 0,0 1 0,1 0 0,-1 0 0,1-1 0,0 1 0,0 0 0,0 0 0,0 0 0,1 0 0,0 0 0,0 0 0,0 0 0,0 0 0,0 1 0,2 1 0,-2-4 0,-1 16 10,0-16-5,0 1-1,1-1 1,-1 1 0,1 0-1,-1-1 1,1 1 0,0 0-1,0-1 1,0 1 0,0 0-1,0 0 1,1-1 0,-1 1-1,1 0 1,0-1 0,-1 1-1,1-1 1,1 1 0,-1-1 0,0 1-1,0-1 1,1 0 0,0 0-1,-1 0 1,1 0 0,0 0-1,0 0 1,0 0 0,0 0-1,0-1 1,1 1 0,-1-1-1,0 0 1,1 1 0,-1-1-1,1 0 1,-1 0 0,1-1-1,0 1 1,-1 0 0,1-1-1,0 0 1,1 0-5,4 1-69,-1-1 0,1-1 1,-1 1-1,1-1 0,-1-1 0,0 0 0,1 0 1,-1 0-1,0 0 0,0-1 0,0-1 0,-1 1 1,1-1-1,-1 0 0,0 0 0,0-1 0,0 0 0,0 0 1,0-1 68,31-30-4250,2 0 424</inkml:trace>
  <inkml:trace contextRef="#ctx0" brushRef="#br0" timeOffset="10241.332">2942 840 592,'0'0'1777,"0"0"480,0 0-1264,0 0-273,0 0 657,0 0-689,0 87 272,5-66-848,2-2 240,-3-3 113,1-3-353,0-3-16,-3-6 32,-2-2-16,2-2 176,-2 0-256,0-8-64,0-23-3137</inkml:trace>
  <inkml:trace contextRef="#ctx0" brushRef="#br0" timeOffset="10428.864">2947 591 4018,'0'0'48,"0"0"208,0 0 400,0 0-320,0 0 49,0 0-273,67 121-96,-53-103-32</inkml:trace>
  <inkml:trace contextRef="#ctx0" brushRef="#br0" timeOffset="10697.619">3304 828 4098,'0'0'2796,"0"0"-1422,0 0 114,0 0-140,0 0-495,-11 3-178,3-1-558,5-2-114,0 0 0,0 0 0,0 1 0,1-1 0,-1 1 0,0 0 0,1 0 0,-1 0 0,0 0 0,1 1 0,0-1 0,-1 1 0,1-1 0,0 1 0,0 0 0,-1 0 1,2 0-1,-1 0 0,0 0 0,0 0 0,1 1 0,-1-1 0,1 0 0,-1 2-3,-21 167 237,23-168-241,0-1 0,0 1 0,1-1 1,-1 1-1,1-1 0,-1 0 0,1 1 0,0-1 0,0 1 0,0-1 0,0 0 0,0 0 0,1 0 0,-1 1 0,1-1 0,-1 0 0,1-1 0,0 1 0,0 0 0,0-1 1,0 1-1,0-1 0,0 1 0,0-1 0,0 0 0,1 0 0,-1 0 0,1 0 0,-1 0 0,0 0 0,1-1 0,-1 1 0,1-1 0,-1 0 0,1 0 0,0 0 4,92-19-132,21-66-5903,-78 56 2999</inkml:trace>
  <inkml:trace contextRef="#ctx0" brushRef="#br0" timeOffset="11057.978">3601 865 2609,'0'0'3004,"0"0"-931,0 0-363,0 0-480,0 0-624,-14 2-70,-45 10-317,55-9-194,0-1 1,0 1-1,1 0 1,0 0-1,-1 0 1,1 1-1,0-1 0,0 1 1,1-1-1,-1 1 1,1 0-1,0 0 1,0 0-1,0 1 1,0-1-1,1 0 1,0 1-1,0-1 0,0 1 1,0-1-1,1 1 1,0-1-1,0 1 1,0 1-26,-1-5 4,1 0 1,0 0-1,-1 0 1,1 0-1,0 0 1,0 0-1,0 0 1,0 0-1,0 0 0,0 0 1,0 0-1,0 0 1,0 0-1,0 0 1,0 0-1,1 0 1,-1 0-1,1 0 1,-1 0-1,0 0 1,1 0-1,-1-1 1,1 1-1,0 0 0,-1 0 1,1 0-1,0-1 1,0 1-1,-1 0 1,1 0-1,0-1 1,0 1-1,0-1 1,0 1-1,0-1 1,0 1-1,0-1 1,-1 0-1,1 1 0,0-1 1,1 0-1,-1 0 1,0 0-1,0 0 1,0 0-1,0 0 1,0 0-1,0 0 1,0 0-1,0 0 1,0-1-1,0 1 1,0 0-1,0-1-4,9 1-52,40-31 175,-31 9-715,-4 55 183,-15-30 399,1 0 0,-1 0 0,1 0-1,0 0 1,0 0 0,1 0 0,-1 0 0,0 0-1,1-1 1,0 1 0,0 0 0,0-1-1,0 1 1,0-1 0,0 0 0,0 0-1,1 0 1,-1 0 0,1 0 0,0 0-1,0-1 1,-1 1 0,1-1 0,0 0-1,0 0 1,0 0 0,0 0 0,0-1-1,1 1 1,-1-1 0,2 1 10,7-5-3252,2-15-1502</inkml:trace>
  <inkml:trace contextRef="#ctx0" brushRef="#br0" timeOffset="11320.653">3601 865 5923</inkml:trace>
  <inkml:trace contextRef="#ctx0" brushRef="#br0" timeOffset="11321.653">3601 865 5923,'131'-79'1841,"-131"79"-1745,0 0 272,0 0-368,0 0 96,0 0 576,104 0-560,-60 0 192,0 0 609,-1 0-609,-3-2-64,-8-2-192,-11 2 32,-10 2-160,-6 0-192,-5 0-384,0 0-2258,-14-2-4161</inkml:trace>
  <inkml:trace contextRef="#ctx0" brushRef="#br0" timeOffset="12105.693">3896 569 144,'0'0'1337,"0"0"247,0 0-138,0 0-333,0 0-294,2 47 259,8 148-451,1-26 1019,-7-166-1641,-1 0 0,0-1 0,1 0 0,-1 0 0,1 0 0,0-1 0,-1 1 0,1-1 0,0 0 0,0 0 0,0 0 0,0 0 0,0-1 0,0 1 0,0-1 0,1 0 0,-1-1 0,0 1 0,0-1 0,0 1 0,0-1 0,0 0 0,0-1 0,-1 1 0,1-1 0,0 0 0,-1 1 0,1-2 0,-1 1 0,1 0 0,-1-1 0,0 0-5,108-76-2206,-109 78 2291,-1 34 670,-1-29-701,1-1 0,0 0 0,0 0 1,0 0-1,0 0 0,1 0 0,-1 0 0,1 0 0,0-1 0,-1 1 1,1 0-1,1-1 0,-1 0 0,0 1 0,0-1 0,1 0 0,0 0 1,-1 0-1,1 0 0,0-1 0,0 1 0,0-1 0,0 0 0,0 0 1,0 0-1,0 0 0,0 0 0,0-1 0,1 1 0,-1-1 0,0 0 1,0 0-1,1 0 0,-1 0 0,0-1 0,0 1 0,0-1 0,0 0 1,1 0-1,-1 0 0,0 0 0,0-1 0,-1 1 0,1-1 0,0 0 1,0 0-1,-1 1 0,1-2 0,-1 1 0,0 0 0,1-1-54,0 0-83,1-1 0,-1 1 0,0-1 0,0 0 0,-1 0 0,1 0-1,-1 0 1,0 0 0,0-1 0,0 1 0,-1-1 0,1 1 0,-1-1 0,0 0 0,-1 1 0,1-1-1,-1 0 1,0 0 0,0 1 0,-1-5 83,-1 7-12,-1 0-1,1 0 0,-1 0 1,0 0-1,0 1 1,0-1-1,0 1 1,0 0-1,0-1 0,0 1 1,-1 1-1,1-1 1,0 0-1,-1 1 1,1 0-1,0 0 0,-1 0 1,1 0-1,0 0 1,-1 1-1,1-1 1,-2 1 12,-6 0-1,-21-1 235,32 0-210,44 4-200,-31-6 194,-1 1-1,1 0 1,-1 1 0,1 0-1,-1 1 1,1 0-1,-1 1 1,0 1-1,0 0 1,0 0 0,0 1-1,0 1 1,-1 0-1,1 0 1,-1 1-1,-1 1 1,1 0-1,-1 0 1,0 1 0,-1 1-1,0-1 1,0 1-1,-1 1 1,4 5-18,-2 98 192,-10-112-35,0-1-21,-2-19 449,1 5-557,0 0 1,1 0 0,0 0-1,1 0 1,1 0 0,0 0-1,1 0 1,0 0 0,1 1-1,1 0 1,0-1 0,4-4-29,55-81 37,-58 88-1061,-5 3-2274</inkml:trace>
  <inkml:trace contextRef="#ctx0" brushRef="#br0" timeOffset="12734.339">5237 535 4226,'0'0'1465,"0"0"183,0 0-423,0 0-334,0 0 216,-3-16-232,-6-51-293,5 156-123,4 807 984,-11-903-4652,-6-23-3213</inkml:trace>
  <inkml:trace contextRef="#ctx0" brushRef="#br0" timeOffset="13675.848">4986 960 6643,'0'0'2329,"0"0"-1174,0 0-498,0 0-129,0 0-243,13-6-119,123-47 341,39-16-3567,-142 61 1622,24 233 2894,-57-224-1437,1 0-1,-1 0 1,1 0-1,-1-1 1,1 1-1,-1 0 1,1 0-1,-1 0 1,1-1-1,0 1 0,-1 0 1,1 0-1,0-1 1,0 1-1,-1-1 1,1 1-1,0-1 1,0 1-1,0-1 1,0 0-1,0 1 1,0-1-1,0 0 1,0 1-1,0-1 1,0 0-1,0 0 1,0 0-1,0 0 1,0 0-1,0 0 0,0 0 1,0-1-1,0 1 1,0 0-1,0-1 1,0 1-1,-1 0 1,1-1-1,0 1 1,0-1-1,0 1 1,0-1-1,-1 1 1,1-1-1,0 0 1,0 0-1,-1 1 1,1-1-1,-1 0 1,1 0-1,0 0 0,-1 1 1,0-1-1,1 0 1,-1 0-19,33-50 435,33-80-235,-65 127-165,-1 25-255,-2-17 231,1 1 1,-1-1 0,1 1-1,0 0 1,1-1 0,-1 1-1,1 0 1,0-1-1,0 1 1,1 0 0,-1-1-1,1 1 1,0 0 0,0-1-1,1 1 1,-1-1-1,1 0 1,0 1 0,0-1-1,0 0 1,1 0 0,0 0-1,-1-1 1,1 1-1,1 0 1,-1-1 0,0 0-1,1 0 1,0 0 0,-1 0-1,1-1 1,0 1-1,1-1 1,-1 0 0,0 0-12,65-25-272,14-59-6113,-31 26 2314,-50 65 10651,-3 43-5951,-6 29 990,3-110-210,3 15-1418,0 11 7,1-1 0,-1 1-1,1-1 1,-1 1-1,1-1 1,0 1-1,1 0 1,-1-1-1,0 1 1,1-1 0,0 1-1,0-1 1,0 1-1,0 0 1,1 0-1,-1-1 1,1 1-1,-1 0 1,1 0 0,0 1-1,1-1 1,-1 0-1,0 1 1,1-1-1,-1 1 1,2-1 2,-2 3-12,0 0 1,0 0-1,0 1 1,0-1-1,1 1 0,-1-1 1,0 1-1,0 0 1,0-1-1,0 1 1,0 0-1,0 0 0,-1 1 1,1-1-1,0 0 1,0 1-1,-1-1 1,1 1-1,-1-1 0,1 1 1,-1 0-1,0-1 1,0 1-1,0 0 1,0 0-1,0 0 1,0 0-1,0 0 0,-1 0 1,1 0-1,-1 0 1,1 0-1,-1 1 1,0 0 11,19 31 153,41-19-3376,-33-15-1358</inkml:trace>
  <inkml:trace contextRef="#ctx0" brushRef="#br0" timeOffset="13923.967">6186 788 2785,'0'0'2612,"0"0"-1174,0 0-400,0 0 13,0 0-149,-14 16-539,-43 51-134,55-65-205,0 0 1,1 0-1,-1-1 0,1 1 0,-1 0 0,1 1 1,0-1-1,0 0 0,-1 0 0,2 0 0,-1 1 1,0-1-1,0 1 0,1-1 0,-1 0 0,1 1 1,0-1-1,0 1 0,0-1 0,0 1 0,0-1 1,0 1-1,1-1 0,-1 0 0,1 1 1,0-1-1,0 1 0,0-1 0,0 0 0,0 0 1,0 0-1,0 0 0,1 0 0,-1 0 0,1 0 1,0 0-1,-1 0 0,1 0 0,0-1 0,0 1 1,0-1-1,0 0 0,0 1 0,1-1 0,-1 0 1,0 0-1,0 0 0,1-1 0,-1 1 1,1-1-1,-1 1 0,1-1 0,-1 0 0,3 0-24,29-1-977,-9-19-4139,-13-2-516</inkml:trace>
  <inkml:trace contextRef="#ctx0" brushRef="#br0" timeOffset="14177.847">6186 788 2945,'87'9'2882,"-87"-9"-2546,0 0-176,0 0-160,0 0 432,0 0 272,129 8-335,-85-6 79,0-2 208,-2 0-592,-8 0 128,-9 0-80,-6 0-96,-12 0-16,-5-2-288,-2-13-3346</inkml:trace>
  <inkml:trace contextRef="#ctx0" brushRef="#br0" timeOffset="14517.678">6485 521 4674,'0'0'414,"0"0"39,0 0 206,0 0 142,0 0 183,0 41-362,0 129-241,0 85 1831,0-253-2209,0 0 1,1 0-1,-1 0 0,0 0 1,1 0-1,-1 0 1,1 0-1,0 0 0,-1 0 1,1 0-1,0 0 1,0 0-1,0 0 0,1-1 1,-1 1-1,0 0 1,1-1-1,-1 1 1,1-1-1,-1 0 0,1 1 1,0-1-1,-1 0 1,1 0-1,0 0 0,0 0 1,0 0-1,0 0 1,0-1-1,0 1 0,0-1 1,0 1-1,0-1 1,0 0-1,0 0 0,0 0 1,0 0-1,1 0 1,-1 0-1,0-1 0,0 1 1,0-1-1,0 1 1,0-1-1,0 0 0,0 0 1,1 0-4,8-3-356,1 0 1,-1-1-1,0 0 0,0-1 1,-1 0-1,0 0 0,0-1 1,0 0-1,-1-1 0,0 0 1,-1-1-1,0 0 0,0 0 1,2-4 355,39-37-874,-49 49 1434,0 1 219,0 0 40,41 161 1811,-39-158-2995,-1-3-1609</inkml:trace>
  <inkml:trace contextRef="#ctx0" brushRef="#br0" timeOffset="14768.123">6778 664 8036,'0'0'352,"0"0"-240,0 0 48,0 0-96,0 0-64,0 0 144,28 60-64,-12-45 48,0-1-128,2 1-336,1-5-3058,-1 0-1488</inkml:trace>
  <inkml:trace contextRef="#ctx0" brushRef="#br0" timeOffset="15409.57">6958 902 2353,'0'0'1593,"0"0"-425,0 0-202,0 0-344,0 0-262,2 15 149,7 41-346,-8-54-143,0-1 0,0 0 0,0 0 0,0 1-1,1-1 1,-1 0 0,0 0 0,1 0 0,-1-1 0,0 1 0,1 0-1,-1 0 1,1-1 0,0 1 0,-1-1 0,1 1 0,-1-1 0,1 0-1,0 0 1,-1 1 0,1-1 0,0 0 0,-1 0 0,1-1 0,0 1-1,-1 0 1,1-1 0,-1 1 0,1-1 0,0 1 0,-1-1-1,1 0 1,-1 1 0,2-2-20,31-39-218,-28-44-4438,-9 82 4711,1 0-1,-1 0 1,0 0-1,0 0 1,0 1-1,-1-1 1,1 1-1,-1 0 1,1 0 0,-1 0-1,1 0 1,-1 0-1,0 1 1,0 0-1,0 0 1,0 0-1,0 0 1,0 1 0,0-1-1,0 1 1,0 0-1,-1 1 1,1-1-1,0 0 1,-1 2-55,2-2 258,0 16 716,244-16 45,-240 26-1046,-1 99 1796,0-125-1686,0 0 125,0-19-173,0 14-104,1 0-1,-1 0 1,1 0 0,0 0 0,1 0 0,-1 0 0,1 1 0,0-1 0,0 0 0,1 1 0,-1-1 0,1 1 0,0 0 0,0 0 0,1 0 0,-1 0 0,1 1 0,-1 0 0,1-1 0,0 1-1,1 0 1,-1 1 0,0-1 0,1 1 0,0 0 0,-1 0 0,1 0 0,0 1 0,0 0 0,0-1 0,0 2 0,0-1 0,0 1 0,2-1 69,-2 5 105,0-1 1,0 1 0,0-1-1,0 1 1,-1 1 0,1-1-1,-1 1 1,0-1 0,-1 1-1,1 0 1,-1 1 0,0-1-1,0 0 1,-1 1 0,3 5-106,16 101 1590,-21-108-3871</inkml:trace>
  <inkml:trace contextRef="#ctx0" brushRef="#br0" timeOffset="15671.418">7568 1035 3249,'0'0'4995,"0"0"-4835,0 0-32,0 0-64,0 0 0,0 0-64,2 29-4850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7:5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168 318 3282,'0'0'1176,"0"0"-37,0 0-13,0 0-96,0 0-619,0 0-168,-7-16 2547,-12 15-2663,13 0-105,-1 0 1,0 1-1,0-1 0,0 1 1,0 1-1,0-1 0,0 1 1,0 1-1,0-1 0,0 1 1,1 0-1,-1 1 0,1-1 1,-1 1-1,1 1 0,0-1 1,0 1-1,1 0 0,-1 0 1,-2 3-23,8-4-12,-1 1 0,0-1 0,1 1 0,0-1 0,0 1 0,0-1 0,0 1 0,1-1 0,-1 1 0,1-1 0,0 0 0,0 1 0,0-1 0,0 0 0,0 0 0,1 1 0,0-1 0,0 0 1,0 0-1,0-1 0,0 1 0,0 0 0,1-1 0,-1 1 0,1-1 0,0 0 0,-1 0 0,1 0 0,0 0 0,0-1 0,0 1 0,1-1 0,1 1 12,-1 1-13,25 16 247,-24-18-231,-1 2 0,1-1 1,0 0-1,-1 1 0,0 0 0,1 0 0,-1 0 0,0 1 0,-1-1 1,1 1-1,-1 0 0,1 0 0,-1 0 0,0 0 0,-1 1 0,1 0 1,-1-1-1,0 1 0,0 0 0,0 0 0,-1 0 0,1 0 0,-1 0-3,-2 2 5,0-1-1,-1 0 1,0 0 0,0 0-1,0 0 1,0-1-1,-1 1 1,0 0 0,0-1-1,-1 0 1,0 0-1,1 0 1,-2 0-1,1 0 1,0-1 0,-1 0-1,0 0 1,0 0-1,0-1 1,-1 1-1,1-1 1,-1-1 0,0 1-1,1-1 1,-1 0-1,0 0 1,0 0-1,-2-1-4,7-1-190,-10 0 342,9-3-3622,8-16-1810</inkml:trace>
  <inkml:trace contextRef="#ctx0" brushRef="#br0" timeOffset="392.054">709 279 4882,'0'0'766,"0"0"-315,0 0 218,0 0 70,0 0-64,-33 10-304,-104 35-232,134-45-127,0 0 0,0 1 1,0 0-1,0-1 0,0 1 0,0 0 1,0 1-1,0-1 0,0 0 0,0 1 1,0 0-1,1 0 0,-1-1 1,1 2-1,-1-1 0,1 0 0,0 0 1,0 1-1,0-1 0,0 1 0,0 0 1,1-1-1,-1 1 0,1 0 0,0 0 1,-1 0-1,1 0 0,0 1-12,-1 5-15,-3 61-92,8-67 133,-1-1 0,1 0 0,-1 0 0,1 0-1,0 0 1,0-1 0,0 1 0,0-1 0,0 0-1,0 1 1,1-2 0,-1 1 0,0 0-1,1 0 1,-1-1 0,0 0 0,1 0 0,-1 0-1,0 0 1,1 0 0,-1-1 0,0 1 0,1-1-1,-1 0 1,0 0 0,0 0 0,0-1 0,0 1-1,0-1 1,1 0-26,67-73-1339,-59 136 1272,-11-57 105,-1-2-37,0 0 1,1 0-1,-1 0 0,0 0 0,1 0 1,-1-1-1,1 1 0,0 0 1,-1 0-1,1-1 0,0 1 1,0 0-1,0-1 0,1 1 1,-1-1-1,0 1 0,0-1 1,1 0-1,-1 1 0,1-1 1,-1 0-1,1 0 0,0 0 1,-1 0-1,1 0 0,0-1 1,-1 1-1,1 0 0,0-1 1,1 1-3,13-1-673</inkml:trace>
  <inkml:trace contextRef="#ctx0" brushRef="#br0" timeOffset="800.49">885 316 5378,'0'0'715,"0"0"-261,0 0 2,0 0-29,0 0-200,0 17 240,-9 121 72,8-134-510,1-3 62,1-8-315,-1-1 1,1 1-1,1 0 1,-1 0-1,1 0 1,1 0-1,-1 1 1,1-1-1,0 1 1,1-1-1,-1 1 1,1 0-1,1 0 1,-1 0-1,1 1 1,0 0-1,0 0 1,5-4 223,-9 9 31,0-1 1,0 0-1,0 1 1,0-1-1,0 1 1,0-1-1,0 1 1,1 0-1,-1-1 1,0 1-1,0 0 1,0 0 0,1 0-1,-1 0 1,0 0-1,0 0 1,1 0-1,-1 0 1,0 0-1,0 1 1,0-1-1,1 1 1,-1-1-1,0 1 1,0-1 0,0 1-1,0-1 1,0 1-1,0 0 1,0 0-1,0-1 1,0 1-1,0 0 1,0 0-1,-1 0 1,1 0-1,0 0 1,-1 0 0,1 0-1,0 0 1,-1 1-1,0-1 1,1 0-1,-1 0 1,0 0-1,1 1 1,-1-1-1,0 0 1,0 0 0,0 1-1,0-1 1,0 0-1,0 0 1,0 0-1,-1 1 1,1-1-1,0 0 1,-1 0-1,1 0 1,-1 1-1,1-1 1,-2 1-32,6 18 1078,31-19-3525,-18-8-578</inkml:trace>
  <inkml:trace contextRef="#ctx0" brushRef="#br0" timeOffset="1154.959">1110 387 688,'0'0'1657,"0"0"-504,0 0-289,0 0-357,0 0-142,10 9 292,30 28-318,-37-35-326,0-1 1,0 0 0,0 0-1,0 0 1,1 0 0,-1-1 0,0 1-1,1-1 1,-1 0 0,0 0-1,0 0 1,1 0 0,-1 0 0,0-1-1,1 0 1,-1 1 0,0-1-1,0-1 1,0 1 0,0 0 0,0-1-1,0 1 1,0-1 0,0 0-1,-1 0 1,1 0 0,-1 0 0,1-1-1,-1 1 1,0-1 0,0 1-1,1-2-13,6-4-52,112-86-2117,-110 129 2733,-12-26-378,2 596 5763,7-517-5708,-5-177-167,-4-80-4959,-5 68 150</inkml:trace>
  <inkml:trace contextRef="#ctx0" brushRef="#br0" timeOffset="1420.957">1585 295 96,'0'0'1985,"0"0"-865,0 0 401,0 0-1073,0 0-224,0 0 225,131 100-49,-131-50 16,-9-3 64,-14-1-208,-2-7 305,2-6-545,0-6-32,4-12 256,3-11-256,4-4-64,6-16-1649</inkml:trace>
  <inkml:trace contextRef="#ctx0" brushRef="#br0" timeOffset="1860.786">1928 1 64,'0'0'3562,"0"0"-2599,0 0-254,0 0 727,0 0 122,5 48 144,13 153-763,-16-13 520,-24-94-917,28-154-10307,33 26 9085,47 8 5474,-26 10-2521,12-22-976,-72 37-1358,0-1 0,0 1 1,0 0-1,-1-1 0,1 1 0,0 0 0,-1-1 1,1 1-1,-1 0 0,0 0 0,1 0 0,-1-1 1,0 1-1,0 0 0,1 0 0,-1 0 1,0 0-1,0 0 0,0 1 0,0-1 0,0 0 1,-1 0-1,1 1 0,0-1 0,0 0 0,0 1 1,-1-1-1,1 1 0,0 0 0,-1-1 0,1 1 1,0 0-1,-1 0 0,1 0 0,0 0 1,-1 0-1,1 0 0,0 0 0,-1 0 0,1 1 1,0-1-1,0 1 61,-3-3-20,-1 1 1,1-1-1,0 1 0,0 0 1,0 1-1,-1-1 1,1 1-1,0 0 1,0 0-1,-1 0 0,1 0 1,0 1-1,-1 0 1,1 0-1,0 0 0,0 0 1,0 1-1,0-1 1,0 1-1,0 0 0,1 0 1,-1 1-1,1-1 1,-1 1-1,1 0 1,0 0-1,0 0 0,0 0 1,0 0-1,1 1 1,-1-1-1,1 1 0,0 0 1,0 0-1,0-1 1,0 1-1,1 0 0,-1 4 20,0-4 41,1 0-1,0-1 0,1 1 0,-1 0 1,1 0-1,-1 0 0,1 0 0,0 0 1,0 0-1,1-1 0,-1 1 0,1 0 1,0 0-1,0 0 0,0-1 0,1 1 1,-1 0-1,1-1 0,0 0 0,0 1 1,0-1-1,0 0 0,1 0 0,-1 0 1,1 0-1,0 0 0,0-1 0,0 1 1,0-1-1,0 0 0,0 0 0,1 0 1,-1 0-1,1 0 0,0-1-40,13 4 105,-1-2 0,1 0 0,0-1 1,0 0-1,0-2 0,0 0 0,0-1 0,-1 0 0,1-2 0,3 0-105,44-22 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7:2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254 299 400,'-8'9'4081,"5"27"-4734,2-28 1006,-9 265-36,9-171 2834,1-124-3645</inkml:trace>
  <inkml:trace contextRef="#ctx0" brushRef="#br0" timeOffset="1204.495">2493 716 2193,'0'0'704,"0"0"-506,0 0-102,0 0 69,-8 34 113,-24 109-236,24-41 97,8-102-75,0 0 53,0 0-55,0 0 23,0 0 51,0 1-13,0 71 1384,-9-73-1835,-8-4-1363</inkml:trace>
  <inkml:trace contextRef="#ctx0" brushRef="#br0" timeOffset="2268.115">1320 2206 1105,'0'0'402,"0"0"-303,0 0-6,0 0 188,0 0 57,0 0 316,0 0-80,0 0-148,0 0-52,0 0 93,0 0 88,0 0 16,0 0-315,0 0-117,0 0 63,0 0-68,0 0-9,0 0-85,0 0 8,0 0 99,0 0-86,0 0-10,0 0 66,0 0-10,0 0 5,0 0-5,0 0-35,0 0 117,0 0-7,0 0 31,0 0 51,0 0-32,0 0-48,0 0-112,0 0-24,0 0 27,0 0-88,0 3-59,18 291 72,-8-209 275,-10-91 170,-9-5-2512</inkml:trace>
  <inkml:trace contextRef="#ctx0" brushRef="#br0" timeOffset="4327.673">496 3172 368,'0'0'1476,"0"0"-52,0 0-770,-3 1-419,1 3-224,-1-1 1,1 1 0,1 0-1,-1 0 1,0 0 0,1 0 0,0 0-1,0 0 1,0 0 0,0 0-1,1 0 1,0 0 0,-1 0-1,1 0 1,1 1 0,-1-1 0,1 0-1,0 0 1,0 1-12,0 14 63,-2 52 225,-1-22-153,2 0 0,2 0 0,3 0 0,2 0 0,7 24-135,-11-63 491,-1-24 69,-2-24-2054</inkml:trace>
  <inkml:trace contextRef="#ctx0" brushRef="#br0" timeOffset="7866.559">982 1860 80,'0'0'32,"0"0"75,0 0 50,0 0-26,-11 0-30,-128 7-2,-30 125 140,59-37-83,33-42-85,-92 83-278,147-108 218,2 0 0,1 2 0,1 0 0,1 1-1,2 1 1,1 0 0,2 1 0,1 1 0,2 0 0,0 5-11,-35 132-38,15-62 86,4 0 1,5 2-1,2 26-48,14 197 35,8-310-23,1-1 1,2-1 0,0 1 0,1-1 0,1 0-1,2-1 1,0 0 0,1-1 0,0 0 0,2 0-1,1-2 1,0 0 0,1-1 0,1 0 0,13 10-13,-11-14 103,1-1 0,0 0 0,1-1-1,0-1 1,1-1 0,0-1 0,0-1 0,1-1 0,-1-1 0,1-1 0,0-1 0,1-1 0,-1-1 0,0-1 0,1-1 0,-1-1 0,5-2-103,46 3 128,-39-3-10,0-2 1,0-1-1,-1-1 0,0-2 1,-1-2-1,0-1 1,0-1-1,-2-2 0,10-7-118,54-23 301,-7 8-253,-2-4 1,-1-3-1,-3-4 1,-2-4 0,9-11-49,-47 29-159,-3 7 136,-2-2 0,0-2 0,-2-1 0,-2-2 0,-1-1 0,-2-2 0,-2 0 0,-1-2 0,-1-3 23,-15 20 17,-1-1-1,0 0 1,-2-1-1,-1 0 1,-1 0-1,-1-1 1,-2 0-1,0 0 1,-2 0-1,0-6-16,-1-1 43,1-27 92,-2-1 0,-2 1 0,-4-1 0,-2 1 0,-7-21-135,1 25 50,-3 1 0,-2 2 0,-2 0-1,-3 1 1,-2 1 0,-11-14-50,23 49 13,0 0 1,0 2-1,-1 0 1,-1 1-1,-1 0 1,0 1-1,0 1 1,-1 1-1,0 1 1,-1 1-1,0 0 0,0 1 1,-1 2-1,0 0 1,0 1-1,0 1 1,0 1-1,-1 0 1,1 2-1,-16 2-13,2-5 35,-201 2-150,197 6-124,2 3 1,-1 1-1,1 1 0,1 2 0,0 2 0,0 1 0,2 2 0,0 2 0,1 1 0,-10 9 239,39-27-105,-62 36-3030</inkml:trace>
  <inkml:trace contextRef="#ctx0" brushRef="#br0" timeOffset="14820.976">984 2339 16,'0'0'221,"0"0"-138,0 0-19,0 0 38,-12 65-102,-35 196-67,36-181 11,15-71 177,0-1 0,1-1 1,0 1-1,0-1 0,0 1 1,1-2-1,0 1 0,1-1 1,0 1-1,0-2 0,0 1 0,0-1 1,1 0-1,0-1 0,4 2-121,22 10 154,1-1 0,0-2 0,1-2-1,0-1 1,1-2 0,0-1-1,1-2 1,-1-1 0,20-2-154,-35 0 25,225-1 135,-202-9-33,-1-2 1,0-1-1,-1-3 0,0-2 1,-1-1-1,-1-2 0,37-24-127,12-10-89,-3-4 1,-3-4-1,-2-3 0,-3-4 1,-3-3-1,-3-3 0,-4-4 0,-3-2 1,-4-3-1,-3-3 0,-4-2 1,34-78 88,-59 103 93,-3-1 0,-3-1 0,-3-1 0,-3 0 0,-3-2 0,-2 0 0,-4 0 0,-2-1 0,-4-55-93,-3 90 55,2-94 162,-6 0-1,-6 1 1,-12-40-217,21 145 17,-2 0 0,-1 1 0,0-1 0,-2 1 0,0 0 0,-2 1 0,0 0 0,-1 0 0,-1 0 0,-1 1 0,0 1 0,-2 0 0,0 0 0,-1 2 0,0-1 0,-2 2 0,0 0 0,-4-2-17,-12-1 17,-1 3 0,-1 0 0,-1 2 0,1 2 0,-2 1-1,1 1 1,-2 2 0,1 2 0,0 2 0,-1 1 0,0 1-1,1 2 1,-18 4-17,18 2-11,0 1 0,0 3 0,1 0 0,0 3 0,1 1 0,1 1-1,0 1 1,2 3 0,0 0 0,1 2 0,1 1 0,-14 15 11,-40 38 4,3 5 1,3 2 0,5 4-1,3 3 1,4 3-1,4 3 1,5 2-1,4 3 1,4 2 0,5 1-1,4 3 1,5 1-1,5 2 1,-9 80-5,35-178-6,-30 139-151,7 2 1,7 1 0,2 94 156,17-189-1555,0-16-1991</inkml:trace>
  <inkml:trace contextRef="#ctx0" brushRef="#br0" timeOffset="14990.41">1643 2853 3778,'0'0'0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3346,'0'0'2545,"0"0"-1697,0 0 209,0 0-337,0 0 144,0 0 177,129-3-401,-96 12-496,-6-1 753,-4 2-897,-2 3 112,-7-1 0,-5 3-16,-9 3-96,0-3-2353,-4-7-4018</inkml:trace>
  <inkml:trace contextRef="#ctx0" brushRef="#br0" timeOffset="271.43">102 164 2673,'0'0'1409,"0"0"-1089,0 0 352,0 0-352,0 0 129,0 0 543,-14 133-496,14-108-224,0-2 17,0-1-145,0-1 224,0-4-368,9-7-256,10-10-2177</inkml:trace>
  <inkml:trace contextRef="#ctx0" brushRef="#br0" timeOffset="519.718">445 181 3570,'0'0'3364,"0"0"-2396,0 0-143,0 0 413,0 0-507,-18 11-473,-52 37-183,68-47-71,1 0 0,0-1 0,-1 1 0,1 0 0,0 0 0,0 0 0,0 0 0,0 0 0,0 0 0,0 0 0,0 1 0,0-1 0,0 0 0,0 0 0,1 1 1,-1-1-1,1 0 0,-1 1 0,1-1 0,-1 1 0,1-1 0,0 1 0,-1-1 0,1 1 0,0-1 0,0 1 0,0-1 0,1 1 0,-1-1 0,0 1 0,0-1 0,1 1 0,-1-1 0,1 0 0,-1 1 0,1-1 0,0 1 0,-1-1 0,1 0 0,0 0 0,0 1 0,0-1 0,0 0 0,0 0 0,0 0 0,0 0 0,1 0 0,-1 0 0,0-1 0,0 1 0,1 0-4,157 67 515,-158-67-511,0-1-1,0 1 0,0 0 1,0 0-1,1-1 0,-1 1 1,0 0-1,0 0 1,-1 0-1,1 0 0,0 0 1,0 1-1,0-1 0,-1 0 1,1 0-1,0 0 0,-1 1 1,1-1-1,-1 0 0,0 0 1,1 1-1,-1-1 0,0 1 1,0-1-1,0 0 0,0 1 1,0-1-1,0 0 0,0 1 1,0-1-1,-1 0 1,1 1-1,-1-1 0,1 0 1,-1 1-1,1-1 0,-1 0 1,1 0-1,-1 0 0,0 0 1,0 0-1,0 1 0,0-1 1,0-1-1,0 1 0,0 0 1,0 0-1,0 0-3,-55 38 237,56-39-240,-65 25 13,37-21-3600,27-4-1388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7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83 960,'0'0'1316,"0"0"-28,0 0-149,0 0-101,-1 9 11,-28 131 1645,28-121-2453,0-16-217,0 0 0,0 0 1,1 0-1,-1 0 0,1-1 0,0 1 1,0 0-1,0 0 0,0 0 1,0 0-1,0 0 0,1 0 0,-1 0 1,1 0-1,0-1 0,0 1 1,0 0-1,0-1 0,1 1 0,-1 0 1,1-1-1,-1 0 0,1 1 1,0-1-1,0 0 0,0 0 0,0 0 1,1 0-1,-1 0 0,0 0 1,1-1-1,-1 1 0,1-1 0,0 0 1,-1 0-1,1 0 0,0 0 1,0 0-25,52-1-355,-25-7-2687</inkml:trace>
  <inkml:trace contextRef="#ctx0" brushRef="#br0" timeOffset="377.743">333 100 1441,'0'0'2654,"0"0"-1491,0 0-402,0 0-65,0 0-232,-7 24 3,-22 75 229,14-38 753,15-61-1249,0 0-66,-1-3-136,1-1 1,-1 0-1,1 1 0,0-1 1,0 0-1,0 0 1,1 1-1,-1-1 1,1 1-1,0-1 1,0 0-1,0 1 1,0-1-1,1 1 1,-1 0-1,1-1 1,0 1-1,0 0 0,0 0 1,0 0-1,1 0 1,-1 1-1,1-1 1,0 1-1,0-1 1,-1 1-1,2 0 1,-1 0-1,0 0 1,0 1-1,1-1 1,-1 1-1,0 0 0,1 0 1,0 0-1,-1 0 1,1 0-1,0 1 1,-1 0-1,3 0 2,-2 0 29,0 1-1,-1 1 1,1-1-1,0 0 1,-1 1-1,0 0 0,1 0 1,-1 0-1,0 0 1,0 0-1,0 1 1,0 0-1,0-1 1,-1 1-1,1 0 1,-1 0-1,0 0 1,1 1-1,-2-1 0,1 0 1,0 1-1,-1-1 1,1 1-1,-1 0 1,0 0-1,0-1 1,-1 1-1,1 0 1,-1 0-1,0 0 0,0 0 1,0-1-1,-1 4-28,3-10-306,-1-11-1842</inkml:trace>
  <inkml:trace contextRef="#ctx0" brushRef="#br0" timeOffset="642.803">674 0 144,'0'0'2961,"0"0"-1328,0 0 48,0 0-593,0 0-271,0 0 575,76 249-623,-76-206-161,-26-1-48,-8-5-368,-8-6 33,-6-10-225,0-15-545,-1-6-5089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0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3922,'0'0'2689,"0"0"-2625,0 0 32,0 0 80,0 0-144,0 0 657,329 5-673,-285-5 0,-14 0 192,-12 0-48,-13 0-320,-5 0-48,0 0-4883</inkml:trace>
  <inkml:trace contextRef="#ctx0" brushRef="#br0" timeOffset="263.678">252 176 2753,'0'0'1326,"0"0"-779,0 0 0,0 0-59,0 0 203,-3 56 51,-8 175-249,9-69 417,4-158-873,1 0-1,-1-1 1,0 1 0,1 0-1,0-1 1,0 0-1,0 1 1,0-1-1,0 0 1,1-1 0,-1 1-1,1 0 1,0-1-1,0 0 1,0 0-1,0 0 1,0-1 0,0 1-1,0-1 1,1 0-1,-1 0 1,0 0 0,1-1-1,-1 0 1,1 0-1,-1 0 1,0 0-1,1 0 1,-1-1 0,1 0-1,-1 0 1,0 0-1,0-1 1,1 1-1,-1-1 1,0 0 0,-1 0-1,4-2-36,110-79-679,-53 10-2990,-24 17 99</inkml:trace>
  <inkml:trace contextRef="#ctx0" brushRef="#br0" timeOffset="797.41">694 93 208,'0'0'3020,"0"0"-34,0 0-572,0 0-1216,0 0-561,-10 8-410,4-4-194,0 1 0,0 0 0,1 1 0,0-1 0,0 1 0,0 0 0,1 0-1,0 0 1,0 1 0,1 0 0,-1-1 0,1 1 0,1 0 0,-1 1 0,0 4-33,-15 84 289,4 1 0,4 0 0,4 15-289,7-54 131,3-72-337,2 0 0,0 1 0,1 0-1,0 0 1,1 0 0,0 1 0,1 0 0,0 1 0,10-9 206,-18 20-12,0 0 0,0-1 0,0 1 0,0 0 0,0 0 0,0 0 0,0 0 0,1 0 0,-1 0 0,0 0 0,0 0 0,0 0 0,0 1 0,0-1 0,0 0 0,0 1 0,0-1 0,0 1 0,0-1 0,0 1 0,0 0 0,0-1 0,0 1 0,0 0 0,0-1 0,0 1 0,-1 0 0,1 0 0,0 0 0,-1 0 0,1 0 0,-1 0 0,1 0 0,-1 0 0,1 0 0,-1 0 0,1 0 0,-1 0 0,0 0 0,0 2 12,7 7 27,-2-4 23,0-1 1,0 1-1,1-1 1,0 0-1,0 0 1,0 0-1,1-1 1,0 0-1,0 0 1,0-1-1,0 0 0,0 0 1,1-1-1,-1 0 1,1 0-1,-1 0 1,1-1-1,0-1 1,0 1-1,0-1 1,-1 0-1,1-1 1,0 0-1,1-1-50,-5 1-47,-1 0 1,1 0-1,-1-1 0,0 0 1,0 0-1,0 0 1,0 0-1,0 0 0,0 0 1,0-1-1,-1 1 0,1-1 1,-1 0-1,0 0 0,0 0 1,0 0-1,0 0 0,0 0 1,-1-1-1,0 1 0,1-1 1,-1 1-1,0-1 0,-1 1 1,1-1-1,-1 1 1,1-1-1,-1 0 0,0 1 1,0-1-1,-1 0 0,1 1 1,-1-1-1,0 1 0,0-1 47,0 1-13,-1 1-1,1-1 1,-1 1 0,0-1-1,0 1 1,0 0-1,0 0 1,0 0-1,-1 0 1,1 0-1,-1 0 1,1 1-1,-1-1 1,1 1-1,-1-1 1,0 1 0,0 0-1,0 0 1,1 1-1,-1-1 1,0 0-1,0 1 1,0 0-1,0 0 1,0 0-1,0 0 1,0 0 0,0 0-1,0 1 1,0 0-1,-2 0 14,-1-1 233,0 47 333,9-42-534,1 1 0,0-2 1,0 1-1,0 0 0,0-1 1,1 0-1,0 0 0,0 0 1,0 0-1,0-1 0,0 0 1,1 0-1,-1-1 0,1 1 1,0-1-1,0 0 0,0-1 0,0 1 1,0-1-1,0-1 0,0 1 1,1-1-1,-1 0 0,0 0 1,0-1-1,0 1 0,3-2-32,54-2-2147,9-13-4891</inkml:trace>
  <inkml:trace contextRef="#ctx0" brushRef="#br0" timeOffset="1392.698">1500 298 3185,'0'0'3266,"0"0"-2530,0 0-528,0 0 16,0 0-79,0 0-97,166 0 208,-106 0 336,-11-2-272,-8 0-192,-11 0 272,-12 0-384,-11 2 321,-2 0-337,-5 0 0,0 0-145,0 0 65,-2 0-4546</inkml:trace>
  <inkml:trace contextRef="#ctx0" brushRef="#br0" timeOffset="2312.046">1719 27 2881,'0'0'1006,"0"0"-739,0 0-22,0 0 142,0 0 195,0 53-17,0 170-26,0 59 1596,1-280-2117,0 0 1,1 0-1,-1 0 1,0 0 0,1 0-1,-1-1 1,1 1 0,-1 0-1,1-1 1,0 1-1,0-1 1,0 1 0,0-1-1,0 0 1,0 0-1,0 0 1,0 0 0,0 0-1,1 0 1,-1-1 0,0 1-1,1-1 1,-1 0-1,0 1 1,1-1 0,-1 0-1,0 0 1,1-1 0,-1 1-1,0 0 1,1-1-1,-1 1 1,0-1 0,0 0-1,0 0 1,1 0-1,-1 0 1,0 0 0,0 0-1,0-1 1,-1 1 0,1-1-1,0 1 1,0-1-1,-1 0 1,2-1-19,128-126 93,-38-35-5260,-50-14 3787,-39 54 6207,-5 169-1479,-5 30-2863,0 8-474,-6 270 368,12-352-291,0-1-11,0 0 126,0-22-32,1 12-230,0 0 1,0 0-1,1 0 1,0 0-1,1 1 0,0-1 1,1 1-1,0 0 1,1-1-1,-1 2 1,2-1-1,-1 1 1,1-1-1,0 2 1,1-1-1,0 1 1,0 0-1,4-3 59,-9 10-9,-1-1 1,1 1-1,0 0 1,-1 0-1,1 0 0,0 0 1,-1 0-1,1 0 1,-1 0-1,1 1 0,0-1 1,-1 0-1,1 1 1,-1-1-1,1 1 0,-1 0 1,1 0-1,-1-1 1,1 1-1,-1 0 1,0 0-1,1 0 0,-1 0 1,0 1-1,0-1 1,0 0-1,0 0 0,0 1 1,0-1-1,0 1 1,-1-1-1,1 1 0,0-1 1,-1 1-1,1-1 1,-1 1-1,1-1 0,-1 1 1,0 0-1,0-1 1,0 1-1,0 0 1,0-1-1,0 1 0,0 0 1,-1-1-1,1 1 1,0-1-1,-1 1 0,0 1 9,7 20 147,-6-20-129,0-1 0,0 1 1,1-1-1,-1 1 0,1-1 0,0 1 0,-1-1 0,1 0 0,0 1 0,1-1 1,-1 0-1,0 0 0,1 0 0,-1 0 0,1 0 0,-1 0 0,1 0 1,0 0-1,0 0 0,0-1 0,0 1 0,0-1 0,0 0 0,0 1 0,1-1 1,-1 0-1,0 0 0,1-1 0,-1 1 0,1 0 0,-1-1 0,1 0 0,-1 1 1,1-1-1,-1 0 0,1 0 0,-1 0 0,1-1 0,-1 1 0,1-1 1,-1 1-1,1-1 0,-1 0 0,0 0 0,1 0 0,-1 0 0,0 0 0,0 0 1,1-1-19,93-151-3711,-81 180 3788,15 125 2615,-30-151-5283,0-1-1896</inkml:trace>
  <inkml:trace contextRef="#ctx0" brushRef="#br0" timeOffset="2581.471">2348 62 6115,'0'0'2177,"0"0"-1489,0 0-128,0 0-528,0 0 16,0 0 257,53-4-257,-32 4 32,0 8-80,-1 11-2690</inkml:trace>
  <inkml:trace contextRef="#ctx0" brushRef="#br0" timeOffset="2862.412">2694 375 96,'0'0'2262,"0"0"-477,0 0-152,0 0-376,0 0-409,0 16-472,0 92 737,0-108-833,0 0-139,0 0 142,-7-11 469,5 3-722,-1-1-1,2 0 0,-1 0 0,1 0 0,0 0 1,1 0-1,0 0 0,1 0 0,0 0 0,0 0 1,1 0-1,0 0 0,0 0 0,1 1 0,1-1 1,-1 1-1,1 0 0,0 0 0,1 0 1,2-3-30,-4 8 2,-2-1-10,1 0 0,0 1 0,0-1 1,0 1-1,0-1 0,1 1 0,0 0 1,-1 0-1,1 0 0,0 1 1,0-1-1,1 1 0,-1-1 0,0 1 1,1 0-1,0 0 0,-1 1 0,1-1 1,0 1-1,0 0 0,0 0 0,3-1 8,23 54-2297,-19-23-3078</inkml:trace>
  <inkml:trace contextRef="#ctx0" brushRef="#br0" timeOffset="3391.33">3097 512 3009,'0'0'1342,"0"0"-291,0 0-213,0 0-254,0 0-221,17-17-285,52-54 42,-68 70-97,1 1 0,-1-1 0,0 0 0,0 0 0,0-1 0,0 1-1,0 0 1,-1 0 0,1 0 0,0-1 0,-1 1 0,1 0 0,0-1 0,-1 1 0,0 0 0,1-1 0,-1 1 0,0-1 0,0 1 0,1-1 0,-1 1 0,0 0 0,-1-1 0,1 1 0,0-1 0,0 1 0,-1-1 0,1 1 0,0 0 0,-1-1 0,1 1 0,-1 0 0,0-1 0,0 1 0,1 0-1,-1 0 1,0 0 0,0-1 0,0 1 0,0 0 0,0 0 0,0 1 0,-1-1 0,1 0 0,0 0 0,0 0 0,-1 1 0,1-1 0,0 1 0,-1-1 0,1 1 0,0-1 0,-1 1 0,1 0-23,-5-3 187,-103-16 2129,105 20-2297,0 1 0,0 0 0,0 0 0,0 1 0,0-1 0,0 1 0,1 0 0,-1 0 0,1 0 0,0 0 0,0 0 0,0 1 0,1 0 0,-1-1 0,1 1 0,0 0 0,0 0 0,0 0 0,0 1 0,1-1 0,-1 0 0,1 1 0,0-1-1,1 1 1,-1-1 0,1 1 0,0-1 0,0 1 0,0-1 0,1 1 0,-1-1 0,1 0 0,0 1 0,1 1-19,1-1 13,-1 0-1,1 0 0,-1 0 0,1-1 0,1 1 0,-1-1 1,1 0-1,-1 0 0,1 0 0,1 0 0,-1-1 1,0 0-1,1 0 0,-1 0 0,1 0 0,0-1 1,0 1-1,0-1 0,1 0 0,-1-1 0,0 0 0,1 1 1,-1-2-1,0 1 0,1-1 0,-1 1 0,1-2 1,-1 1-1,1 0 0,3-2-12,-3 0 17,0-1 0,-1 0 1,1 0-1,-1 0 0,0-1 0,0 0 0,0 0 1,0 0-1,-1 0 0,0-1 0,0 0 1,0 0-1,0 0 0,-1 0 0,0 0 0,0-1 1,0 1-1,-1-1 0,0 0 0,2-6-17,3-3-67,7-21 31,-1-1-1,-2 0 1,-1-1 0,-3 0-1,-1 0 1,-1-1-1,-2 1 1,-2-1-1,-4-33 37,3 73 15,0-1 0,0 1 0,0-1 0,0 0 0,0 1 0,0-1 0,-1 0 1,1 1-1,0-1 0,0 0 0,0 1 0,0-1 0,-1 0 0,1 1 0,0-1 0,0 0 0,-1 1 0,1-1 0,0 0 0,-1 0 0,1 1 0,0-1 0,-1 0 0,1 0 0,0 0 0,-1 0 0,1 1 0,0-1 0,-1 0 0,1 0 0,0 0 1,-1 0-1,1 0 0,-1 0 0,1 0 0,0 0 0,-1 0 0,1 0 0,0 0 0,-1 0 0,1 0 0,-1 0 0,1-1 0,0 1 0,-1 0 0,1 0 0,0 0 0,-1 0 0,1-1 0,0 1 0,-1 0 0,1 0 0,0-1 0,0 1 0,-1 0 1,1-1-1,0 1 0,0 0-15,-7 37 34,1 1 1,2-1-1,2 1 1,2 0-1,2 14-34,-1 14-4,-1-48 19,0 1 0,1 0 0,2-1 0,0 1 1,0-1-1,2 0 0,0 0 0,1 0 0,1-1 1,1 0-1,0 0 0,1-1 0,7 10-15,9-5-1547,3-9-2997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0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1153,'0'0'488,"0"0"-173,0 0 207,0 0 252,0 0-88,0 0 77,0 39 5,2 125-64,-2 44 2004,0-207-2577,0-1 83,0 0 156,0-7 692,0-15-799,-1 16-278,0 0-1,1-1 1,0 1-1,0 0 1,0-1-1,1 1 1,0 0-1,0 0 1,1-1-1,-1 1 0,1 0 1,1 1-1,-1-1 1,1 0-1,0 0 1,0 1-1,1 0 1,0 0-1,3-4 16,-3 5-27,-1 0-1,1 0 0,1 1 0,-1-1 1,1 1-1,-1 0 0,1 0 1,0 1-1,0-1 0,0 1 1,0 0-1,1 0 0,-1 1 0,1 0 1,-1 0-1,1 0 0,-1 0 1,1 1-1,-1 0 0,1 0 1,5 1 27,1 66 69,-13-57 72,0-4-107,-1 1 0,1 0-1,-1-1 1,-1 0 0,1 1 0,-1-1-1,0 0 1,-1 0 0,1-1-1,-1 1 1,-1-1 0,1 0-1,0 0 1,-2 1-34,-29 40 131,35-44-19,0-2-3393,0-5-1143</inkml:trace>
  <inkml:trace contextRef="#ctx0" brushRef="#br0" timeOffset="345.262">227 430 256,'0'0'993,"0"0"647,0 0-84,0 0-246,0 0-307,27-1-483,89-6-173,-110 8-319,1-1 1,-1 0 0,1 0-1,-1-1 1,1 1-1,-1-1 1,0-1-1,0 1 1,1-1-1,-1 0 1,0-1 0,0 1-1,-1-1 1,1 0-1,0-1 1,-1 1-1,5-5-28,-9 7-120,0 0 0,0-1 0,0 1 0,0 0 0,-1-1 0,1 1 0,0-1-1,0 1 1,-1-1 0,1 1 0,-1-1 0,1 0 0,-1 1 0,0-1 0,0 1 0,0-1-1,0 0 1,0 1 0,0-1 0,0 0 0,0 1 0,-1-1 0,1 0 0,0 1 0,-1-1-1,0 1 1,1-1 0,-1 1 0,0-1 0,0 1 0,0 0 0,0-1 0,0 1 0,0 0-1,0 0 1,0-1 0,0 1 0,-1 0 0,1 0 0,0 0 0,-1 1 0,1-1 0,-1 0-1,1 0 1,-1 1 0,1-1 0,-1 1 120,-2 0 54,0-1 0,1 2 0,-1-1 1,0 0-1,1 1 0,-1-1 0,0 1 0,1 0 0,-1 0 0,1 1 0,-1-1 1,1 1-1,0-1 0,-1 1 0,1 0 0,0 1 0,0-1 0,1 0 0,-1 1 1,0-1-1,1 1 0,-1 0 0,1 0 0,0 0 0,0 0 0,0 1 0,1-1 0,-1 0 1,1 1-1,-1-1 0,1 1 0,0-1 0,1 1 0,-1 0 0,1-1 0,-1 1 1,1 0-1,0 0 0,0-1 0,1 1 0,-1 0 0,1 0-54,-1-3 25,-1 1-1,1-1 0,-1 1 1,1-1-1,0 1 1,-1-1-1,1 1 1,0 0-1,0-1 0,0 1 1,0 0-1,1-1 1,-1 1-1,0-1 1,1 1-1,-1-1 0,1 1 1,0-1-1,-1 1 1,1-1-1,0 1 1,0-1-1,0 0 0,0 1 1,0-1-1,0 0 1,0 0-1,0 0 1,1 0-1,-1 0 0,0 0 1,1 0-1,-1 0 1,0-1-1,1 1 1,-1 0-1,1-1 0,-1 1 1,1-1-1,0 0 1,-1 1-1,1-1 1,-1 0-1,1 0 0,0 0 1,-1 0-1,1 0 1,0-1-1,-1 1 1,1 0-1,-1-1-24,14 1-6,-1-1-1,0 0 1,0-2-1,0 1 1,0-2 0,0 0-1,-1 0 1,0-1-1,1-1 1,-2 0 0,1-1-1,-1-1 1,0 1-1,-1-2 1,7-6 6,31-25-3775</inkml:trace>
  <inkml:trace contextRef="#ctx0" brushRef="#br0" timeOffset="1750.781">863 1 3282,'0'0'2267,"0"0"-904,0 0-730,0 0-358,0 0 87,-13 27-199,-37 93-37,16 53 1560,25-3-326,42-171-1277,51-67-785,-47 31-319,-37 36 1146,0 1-5,-1 2-91,0 1-1,1-1 1,-1 0-1,1 0 1,0 1-1,0-1 1,-1 0-1,1 1 1,1-1-1,-1 0 1,0 0 0,1 1-1,-1-1 1,1 0-1,-1 0 1,1 0-1,0 1 1,0-1-1,0 0 1,0 0 0,1 0-1,-1-1 1,0 1-1,1 0 1,-1 0-1,1-1 1,0 1-1,-1-1 1,1 1 0,0-1-1,0 0 1,0 0-1,0 0 1,0 0-1,0 0 1,0 0-1,1 0 1,-1-1-1,0 1 1,0-1 0,1 0-1,-1 0 1,0 1-1,1-2 1,-1 1-1,0 0 1,0 0-29,1-2-55,-1 0-1,0 0 1,0 0 0,-1-1 0,1 1-1,0-1 1,-1 1 0,1-1 0,-1 1 0,0-1-1,0 0 1,0 1 0,0-1 0,-1 0-1,1 0 1,-1 0 0,1 0 0,-1 0-1,0 0 1,0 1 0,0-1 0,-1 0-1,1 0 1,-1 0 0,1 0 0,-1 0-1,0 1 1,0-1 0,-1 0 0,1 1-1,0-1 1,-1 1 0,1-1 0,-2 0 55,-37-24 541,70 2 73,-27 23-623,1 0-1,-1 0 1,1 0 0,0 0 0,0 1-1,-1 0 1,1-1 0,0 2-1,0-1 1,0 0 0,0 1 0,0-1-1,0 1 1,0 0 0,1 1 0,-1-1-1,0 1 1,0 0 0,0 0-1,-1 0 1,1 0 0,0 1 0,0-1-1,-1 1 1,1 0 0,-1 0 0,1 0-1,-1 1 1,0-1 0,0 1 0,0 0-1,0 0 1,0 0 0,-1 0-1,1 0 1,-1 1 0,0-1 0,0 1-1,0-1 1,-1 1 9,1 4 111,0 1 0,-1-1 1,-1 0-1,1 1 0,-1-1 0,-1 1 0,1-1 0,-1 0 1,-1 1-1,0-1 0,0 0 0,-2 5-111,0-8 69,3-5 102,3-5-264,-1-1 1,1 0-1,1 1 0,-1-1 0,1 1 0,0 0 1,0 0-1,0 0 0,1 0 0,0 1 0,0-1 1,0 1-1,0 0 0,1 0 0,-1 0 0,1 1 1,0 0-1,0 0 0,1 0 0,-1 0 1,1 1-1,-1 0 0,1 0 0,0 0 0,-1 1 1,1 0-1,0 0 0,0 1 0,0-1 0,0 1 1,0 1-1,5 0 93,27 26 339,120-18-46,-153-9-299,1-1 0,-1 0-1,0 0 1,1 0 0,-1-1-1,0 0 1,0 0 0,0 0 0,0 0-1,0-1 1,-1 0 0,1 0-1,-1 0 1,0-1 0,0 1 0,0-1-1,0 0 1,0 0 0,-1 0-1,0-1 1,0 1 0,0-1 0,0 0-1,-1 0 1,0 0 0,0 0-1,0 0 1,-1 0 0,1-1 0,-1 1-1,0-1 7,-1 4 31,0 1 0,0 0 0,0-1 0,0 1 0,0 0 0,0-1 0,0 1 0,0 0 0,-1 0 0,1-1 0,0 1 0,-1 0 0,1-1 0,-1 1 0,1 0 0,-1 0 0,0 0 0,1 0 0,-1 0 0,0 0 0,0 0 0,0 0 0,0 0 0,0 0-1,0 0 1,0 0 0,0 1 0,0-1 0,0 0 0,-1 1 0,1-1 0,0 1 0,0-1 0,-1 1 0,1 0 0,0-1 0,0 1 0,-1 0 0,1 0 0,0 0 0,-1 0 0,1 0 0,0 0 0,-1 0 0,1 1 0,0-1 0,-1 0 0,1 1 0,-1 0-31,-11-1 430,9 0-401,0 1 0,-1-1-1,1 1 1,0 0 0,0 0 0,0 0 0,0 1 0,0 0 0,0 0 0,0 0-1,0 0 1,1 0 0,-1 1 0,1-1 0,0 1 0,0 0 0,0 0 0,0 0-1,0 1 1,0-1 0,1 1 0,0-1 0,0 1 0,0 0 0,0 0-1,0 0 1,1 0 0,0 0 0,0 0 0,0 0 0,0 1 0,1-1 0,-1 0-1,1 0 1,0 1 0,0-1 0,1 0 0,0 1 0,0 2-29,1-4 4,0-1 1,1 1 0,-1-1-1,1 0 1,-1 0 0,1 0 0,0 0-1,0 0 1,-1 0 0,1-1-1,0 1 1,1-1 0,-1 0-1,0 0 1,0 0 0,1-1-1,-1 1 1,0-1 0,1 1-1,-1-1 1,0 0 0,1-1-1,-1 1 1,3-1-5,16 4-14,-15 1 19,-1 0 0,1 1 0,-1 0 0,0 1 0,0-1 0,-1 1 0,1 0 0,-1 0 0,-1 1 0,1 0 0,-1 0 0,0 0 0,-1 0 0,0 0-1,0 1 1,0 0 0,-1-1 0,0 1 0,-1 0 0,1 0-5,7 130 24,-10-135-8,1-1 0,-1 0 0,-1 1 0,1-1 0,0 0 1,0 0-1,-1 0 0,1 0 0,-1 0 0,0 0 0,0 0 0,0 0 0,0-1 0,0 1 0,0-1 0,0 1 0,0-1 0,0 0 0,-1 0 0,1 0 0,0 0 1,-1 0-1,1-1 0,-1 1 0,1-1 0,-1 0 0,1 1 0,-1-1 0,1 0 0,-1 0 0,1-1 0,-1 1 0,1-1 0,-1 1 0,1-1 0,-1 0 1,1 0-1,0 0 0,-1 0 0,1 0 0,0 0 0,0 0 0,0-1 0,0 0 0,0 1 0,0-1 0,0 0-16,-3-5-14,1-1-1,0 0 0,0-1 1,0 1-1,1 0 0,1-1 1,-1 0-1,1 0 1,1 0-1,0 0 0,0 0 1,1 0-1,0 0 1,0 0-1,1 0 0,0 0 1,1 1-1,0-1 0,0 0 1,1 0-1,0 1 1,1 0-1,2-5 15,9-7-1056,1-1 0,2 2 0,0 0 0,0 2 0,2 0 0,0 0 1,1 2-1,4-1 1056,61-35-525,-84 52 613,1 0 1,-1 0-1,1 0 0,-1 0 1,0 0-1,0 1 0,1-1 1,-1 1-1,0 0 0,0 0 1,-1 0-1,1 0 1,0 0-1,-1 0 0,1 0 1,-1 0-1,1 1 0,-1-1 1,0 0-1,0 1 0,0-1 1,-1 1-1,1-1 0,0 1 1,-1 0-1,0-1 0,1 1 1,-1 0-1,0-1 1,-1 1-1,1-1 0,0 1 1,-1 0-1,1-1 0,-1 1 1,-1 1-89,5 18 722,5 44 308,-13-73-2191,-6-16-3179</inkml:trace>
  <inkml:trace contextRef="#ctx0" brushRef="#br0" timeOffset="2194.173">1798 109 2625,'0'0'729,"0"0"-231,0 0-31,0 0 96,0 0-301,0 0-113,16 19 190,50 63-254,-61-76-48,0 0 0,0 1 0,-1 0 0,0-1 0,0 1 0,-1 1-1,0-1 1,0 0 0,-1 1 0,0-1 0,0 1 0,-1 0 0,0 0 0,0 0 0,-1-1-1,0 1 1,0 0 0,-2 7-37,1 15 870,19-39-227,-13 3-632,0 1-1,0 0 0,1 1 1,0-1-1,0 1 0,0 0 1,0 0-1,1 1 0,0 0 1,-1 0-1,1 1 1,0-1-1,1 2 0,-1-1 1,0 1-1,0 0 0,7 0-10,-11 3 2,0 0-1,-1-1 0,1 1 0,-1 1 1,0-1-1,0 0 0,1 0 0,-2 1 1,1-1-1,0 1 0,0 0 0,-1 0 1,1 0-1,-1-1 0,0 1 0,0 0 1,0 0-1,-1 1 0,1-1 0,-1 0 1,1 0-1,-1 0 0,0 0 0,0 0 1,0 1-1,-1 1-1,2 5 42,-1-8-36,0 0 0,1 0-1,-1 0 1,1 1 0,-1-1 0,1 0 0,0 0-1,0 0 1,-1 0 0,2 0 0,-1 0-1,0 0 1,0-1 0,0 1 0,1 0 0,-1-1-1,1 1 1,0-1 0,-1 1 0,1-1-1,0 0 1,0 0 0,0 0 0,0 0 0,0 0-1,0 0 1,0 0 0,0 0 0,0-1-1,0 1 1,0-1 0,0 0 0,1 0 0,-1 0-1,0 0 1,0 0 0,0 0 0,1 0-1,-1-1 1,0 1 0,0-1 0,2 0-6,57-24-2991,-28 1 283</inkml:trace>
  <inkml:trace contextRef="#ctx0" brushRef="#br0" timeOffset="2724.548">2374 254 2801,'0'0'2473,"0"0"-458,0 0-900,0 0-718,0 0 60,-9-1 274,2 0-776,4-1 132,-1 1 0,0 0 0,1 0 0,-1 0 0,0 0 1,0 1-1,0 0 0,0-1 0,1 1 0,-1 1 1,0-1-1,0 1 0,0-1 0,0 1 0,1 0 1,-1 0-1,0 1 0,1-1 0,-1 1 0,1 0 1,-1 0-1,1 0 0,0 0 0,0 0 0,0 1 1,0 0-1,0-1 0,1 1 0,-1 0 0,1 0 1,0 1-1,-1-1 0,2 0 0,-1 1 0,0 1-87,-1 79 51,4-82-33,0 0 0,0 0 0,0 0-1,0 0 1,0 0 0,0 0 0,1 0 0,-1 0 0,1 0-1,0-1 1,-1 1 0,1 0 0,0-1 0,0 0 0,0 1 0,0-1-1,0 0 1,0 0 0,0 0 0,1 0 0,-1-1 0,0 1-1,1 0 1,-1-1 0,0 0 0,1 1 0,-1-1 0,0 0 0,1 0-1,-1-1 1,0 1 0,1 0 0,-1-1 0,0 1 0,1-1 0,-1 0-1,0 0 1,0 0 0,0 0 0,0 0 0,0 0 0,2-2-18,60-92-1190,-63 164 920,-2 264 892,1-332-584,0 0-1,0 0 1,-1 0 0,1 0-1,0 0 1,-1 0 0,1 0-1,-1 0 1,1-1 0,-1 1-1,0 0 1,1 0 0,-1-1-1,0 1 1,1 0 0,-1-1-1,0 1 1,0 0 0,1-1-1,-1 1 1,0-1 0,0 0-1,0 1 1,0-1 0,0 0-1,0 1 1,0-1 0,0 0-1,0 0 1,0 0 0,0 0-1,0 0 1,0 0 0,1 0-1,-1 0 1,0 0 0,0 0-1,0-1 1,0 1 0,0 0 0,0-1-1,0 1 1,0 0 0,0-1-1,1 1 1,-1-1 0,0 0-1,0 1 1,0-1 0,1 0-1,-1 1 1,0-1 0,1 0-1,-1 0 1,1 0 0,-1 1-1,1-1 1,-1-1-38,-3-7 40,0-1-1,1 0 1,0 1 0,1-1-1,0 0 1,1-1 0,0 1-1,0 0 1,1 0-1,0-1 1,1 1 0,0 0-1,1 0 1,0 0 0,0 0-1,1 0 1,1 0 0,-1 1-1,2-1 1,-1 1 0,1 0-1,2-1-39,71-105-3905,-38 52-2859</inkml:trace>
  <inkml:trace contextRef="#ctx0" brushRef="#br0" timeOffset="3169.128">2825 297 4898,'0'0'2577,"0"0"-2144,0 0-433,0 0 0,0 0 560,0 0-320,256 15 208,-189-15 321,-10 0-545,-15 2 256,-12 0-480,-16 0 0,-10 2 32,-4 0-32,0-4-5347</inkml:trace>
  <inkml:trace contextRef="#ctx0" brushRef="#br0" timeOffset="3653.386">3120 24 3970,'0'0'1937,"0"0"-1545,0 0-56,0 35 430,0 115-318,0 151 2134,0-300-2568,0 1 0,0 0-1,-1-1 1,1 1 0,1 0 0,-1-1-1,0 1 1,0-1 0,0 1-1,1 0 1,-1-1 0,1 1-1,0-1 1,-1 1 0,1-1-1,0 1 1,0-1 0,0 0-1,0 1 1,0-1 0,0 0-1,0 0 1,0 0 0,0 0-1,1 0 1,-1 0 0,0 0-1,1 0 1,-1 0 0,1-1 0,-1 1-1,1 0 1,-1-1 0,1 1-1,-1-1 1,1 0 0,0 0-1,-1 1 1,1-1 0,0 0-1,-1 0 1,1-1 0,-1 1-1,1 0 1,0 0 0,-1-1-1,2 0-13,7 0-159,0-1-1,0 0 1,0-1-1,0 0 0,-1-1 1,0 0-1,1 0 0,-1-1 1,-1 0-1,1 0 0,-1-1 1,0 0-1,0-1 1,-1 0-1,3-3 160,62-43-690,-69 52 703,1 0-1,-1 0 0,1 1 0,-1 0 1,1-1-1,-1 1 0,1 1 0,0-1 1,-1 0-1,1 1 0,-1 0 0,1 0 1,-1 0-1,0 0 0,1 0 1,-1 1-1,0 0 0,0-1 0,0 1 1,0 0-1,1 1-12,41 15 367,19-17 196,-61-35-54,-3 31-421,1-1 0,-1 0 0,0 0 0,0 0 0,-1 0 0,1 0 0,-1 0 0,0 0 0,0 1 1,0-1-1,-1 0 0,1 1 0,-1-1 0,0 1 0,0-1 0,0 1 0,0 0 0,-1 0 0,1 0 0,-1 0 0,0 0 0,0 1 0,0-1 0,0 1 0,0 0 0,0 0 0,-1 0 0,1 0 0,-1 0 0,0 1 0,1 0 0,-1-1 0,0 2 0,-3-2-88,-18 39-1128,15-20-2676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1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126 270 1873,'0'0'4919,"0"0"-1693,0 0-1588,0 0-451,0 0-456,-8-1-437,5 1-288,-1-1 1,1 1-1,0 0 0,0 0 1,-1 0-1,1 0 1,0 1-1,0 0 1,0-1-1,0 1 1,0 0-1,0 0 0,0 1 1,0-1-1,0 1 1,0-1-1,0 1 1,1 0-1,-1 0 0,1 0 1,-1 0-1,1 0 1,0 1-1,0-1 1,0 1-1,0 0 1,0-1-1,1 1 0,-2 2-6,-3 8-11,1-1-1,0 1 1,0 0-1,2 0 1,-1 1-1,2-1 1,0 1-1,0-1 1,1 1 0,1 0-1,0 0 1,1-1-1,3 14 12,-1-21 21,0 0 0,1-1 0,0 1 0,0-1 0,0 0 0,1-1 0,0 1 0,0-1 0,0 1 0,0-2 0,0 1 0,1-1 0,0 1 0,0-1 0,0-1 0,0 1 0,0-1 0,0 0 0,1-1-1,-1 0 1,1 0 0,-1 0 0,1 0 0,0-1 0,-1 0 0,1-1 0,-1 1 0,1-1 0,-1-1 0,1 1 0,-1-1 0,0 0 0,0-1 0,0 1 0,0-1 0,3-2-21,13-12-548,-1 0 0,-1-2 0,0 0 0,-2-1 0,0-1 0,-1-1 0,-2 0 0,0-1 0,-1-1 0,3-10 548,-4 10-448,-2 0 0,0-1 0,-2-1 0,-1 1-1,-1-1 1,2-18 448,2-95 5106,-38 261-4908,13-32 43,5 0 0,3 1 0,7 83-241,-1-87 277,19-85-1899,-6-20-827</inkml:trace>
  <inkml:trace contextRef="#ctx0" brushRef="#br0" timeOffset="390.876">665 318 5346,'0'0'1940,"0"0"-1244,0 0-429,0 0 184,0 0 379,0 20-572,1 102 463,-2-120-703,1-1 1,-1 0-1,1 1 1,0-1-1,-1 1 1,1-1-1,0 1 1,0-1-1,0 1 1,0-1-1,0 1 1,1-1-1,-1 1 1,0-1-1,1 1 1,-1-1 0,1 0-1,-1 1 1,1-1-1,0 0 1,0 1-1,-1-1 1,1 0-1,0 0 1,0 0-1,0 0 1,0 1-1,0-1 1,1-1-1,-1 1 1,0 0-1,0 0 1,1 0-1,-1-1 1,0 1-1,1-1 1,-1 1-1,1-1 1,-1 1-1,0-1 1,1 0-1,-1 0 1,1 0-1,-1 0 1,1 0-1,-1 0 1,1 0-1,-1 0 1,1 0-1,-1-1 1,1 1-1,-1-1 1,0 1-1,1-1 1,-1 1-1,0-1 1,1 0-1,-1 0 1,0 0-1,0 0 1,0 0 0,1 0-1,-1 0 1,0 0-1,0-1-18,70-113 360,-62 147-781,-6-17 491,-3-10-59,0 0 0,0 0 0,0 0 0,1 0 0,-1 0 0,1 0 0,1 0 0,-1 0-1,1 0 1,-1 0 0,1-1 0,1 1 0,-1-1 0,1 1 0,0-1 0,0 0 0,0 0 0,0 0-1,1 0 1,-1-1 0,1 1 0,0-1 0,0 0 0,0 0 0,1-1 0,-1 1 0,1-1 0,0 0-1,0 0-9,59-8-2387,-28-18-1455</inkml:trace>
  <inkml:trace contextRef="#ctx0" brushRef="#br0" timeOffset="673.266">1144 229 2177,'0'0'3708,"0"0"-1341,0 0-396,0 0-773,-9 7-958,-29 27-229,36-30 1,0 0 0,0 1 0,0-1 0,0 0 0,1 1 0,-1-1 0,1 1 0,0 0-1,1-1 1,-1 1 0,1 0 0,0-1 0,0 1 0,0 0 0,1-1 0,0 1 0,0 0 0,0-1 0,0 1 0,1-1 0,0 3-12,42 42 208,-40-46-194,0 0 0,0 0 0,0 0 0,-1 0 0,1 1 0,-1-1 0,0 1 0,0 0 0,0 0 0,-1 0 0,0 0 0,1 1 1,-1-1-1,-1 1 0,1-1 0,-1 1 0,1 0 0,-2-1 0,2 4-14,-4-2 10,1 0 0,-1 0 0,1 0 1,-2 0-1,1 0 0,-1 0 0,0-1 0,0 1 1,0-1-1,-1 0 0,0 0 0,0 0 0,0 0 1,0-1-1,-1 1 0,0-1 0,0-1 1,0 1-1,-1-1 0,1 1 0,-6 1-10,-46 13-3963,42-18-1869</inkml:trace>
  <inkml:trace contextRef="#ctx0" brushRef="#br0" timeOffset="954.643">1252 324 1345,'0'0'1712,"0"0"-863,0 0 1232,0 0-913,0 0-143,0 0 415,291-4-607,-257-4-513,-8 1-320,-10-1 64,-7-4 224,-7-3-240,-2-6-48,0-6-512,0-6-1793,-11-4-657</inkml:trace>
  <inkml:trace contextRef="#ctx0" brushRef="#br0" timeOffset="1596.227">1536 52 2561,'0'0'1107,"0"0"-594,0 0-260,0 0 46,0 0 245,-11 26-144,-32 82-2,32-79 21,2 1-1,1-1 1,1 1 0,2 1 0,1-1 0,1 1 0,2 0 0,1 18-419,0-44 18,0 0 1,0-1 0,1 1 0,-1-1-1,1 1 1,0-1 0,0 1 0,1-1-1,-1 0 1,1 0 0,0 0 0,0 0-1,1 0 1,-1 0 0,1 0 0,-1 0 0,1-1-1,0 0 1,1 1 0,-1-1 0,1 0-1,-1-1 1,1 1 0,0-1 0,0 1-1,0-1 1,0 0 0,0-1 0,0 1-1,1-1 1,-1 0 0,1 0 0,3 1-19,8 1 59,-1-1-1,0 0 1,1-1 0,-1-1 0,1-1 0,-1 0 0,1 0 0,-1-2 0,0 0 0,0-1 0,0 0 0,0-1 0,-1-1 0,1 0 0,-1-1 0,4-4-59,65-67-2533,-80 75 2540,-1 0 1,1 0 0,-1 0-1,0-1 1,0 1 0,0-1-1,0 1 1,-1-1 0,1 1-1,-1-1 1,0 0 0,0 0 0,0 0-1,-1 0 1,1 1 0,-1-1-1,0 0 1,0 0 0,-1 0-1,1 0 1,-1 0 0,0 0 0,0 0-1,0 1 1,0-1 0,0 0-1,-1 1 1,0-1 0,0 1-1,0-1 1,0 1 0,0 0 0,-1 0-1,0 0 1,1 0 0,-1 1-1,0-1 1,0 1 0,-1-1-1,1 1 1,0 0 0,-1 0-1,1 1 1,-1-1 0,0 1 0,1-1-1,-1 1 1,0 1 0,0-1-1,0 0 1,0 1 0,0 0-8,2 0 3,-1 0 1,1 0-1,-1 0 0,1 1 1,0-1-1,-1 1 1,1 0-1,0-1 1,0 1-1,-1 0 0,1 0 1,0 1-1,0-1 1,0 0-1,0 1 0,1-1 1,-1 1-1,0 0 1,0-1-1,1 1 1,-1 0-1,1 0 0,0 0 1,0 0-1,-1 0 1,1 0-1,1 1 1,-1-1-1,0 0 0,0 0 1,1 1-1,-1-1 1,1 1-1,0-1 0,0 0 1,0 1-1,0-1 1,0 1-1,1 1-3,-3 1 17,0 1 1,0 0-1,1 0 0,0 0 0,0 0 1,1 0-1,0 0 0,0 0 1,0 0-1,1 1 0,-1-1 0,1 0 1,1 0-1,-1-1 0,1 1 0,0 0 1,1 0-1,-1-1 0,1 0 0,0 1 1,1-1-1,-1 0 0,1 0 1,0-1-1,0 1 0,1-1 0,-1 0 1,1 0-1,0 0 0,0-1 0,0 0 1,0 0-1,1 0 0,-1 0 0,1-1 1,2 1-18,-3-2 20,0 0-1,0 0 1,0 0 0,0-1 0,-1 0 0,1 0 0,0 0 0,0-1 0,0 1-1,0-1 1,0 0 0,0 0 0,-1-1 0,1 0 0,0 0 0,-1 0-1,1 0 1,-1-1-20,24-29-2454,5-43-4557,-26 55 8614,-7 19 379,0 1-600,0 22-1035,9 153 3036,-9-175-3015,0-36 739,0 26-1078,0 0 0,1-1 0,0 1-1,1 0 1,0 0 0,0 0 0,1 0 0,0 1 0,1-1-1,0 1 1,1 0 0,-1 0 0,2 0 0,-1 1-1,4-4-28,55-66 147,-39 71-1073,-20 7-2342</inkml:trace>
  <inkml:trace contextRef="#ctx0" brushRef="#br0" timeOffset="1878.325">2291 687 6787,'0'0'3714,"0"0"-3506,0 0 96,0 0 352,0 0-656,0 0-208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7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4210,'0'0'990,"0"0"-86,0-31 3525,1 32-4438,-1 0 0,1 0 0,-1-1 0,1 1 0,-1 0 0,1 0 0,-1 0-1,1 0 1,0 0 0,0 0 0,-1-1 0,1 1 0,0 0 0,0-1 0,0 1 0,0-1 0,0 1 0,0-1 0,0 1 0,0-1 0,0 0 0,0 1 0,0-1 0,0 0 0,0 0 0,0 0 0,0 0 0,0 0-1,0 0 1,1 0 0,-1 0 0,0 0 0,0 0 0,0-1 0,0 1 0,0 0 0,0-1 0,0 1 0,0-1 0,0 1 0,0-1 0,0 1 0,-1-1 0,1 0 0,0 1 0,0-1 0,0 0 0,-1 0 0,1 0 0,0 0-1,-1 1 1,1-1 0,-1 0 0,1 0 0,-1 0 0,0 0 0,1 0 0,-1 0 0,0-1 0,0 1 0,1 0 0,-1 0 0,0 0 0,0 0 9,17 29 107,-1 1 0,-1 1 0,-1 0 0,-2 1 0,-1 0 0,-1 1 1,-2 0-1,-1 1 0,-2 0 0,-1 0 0,-2 0 0,-1 0 0,-1 0 0,-2 7-107,1-85 52,0 18-39,0 1 0,2-1 1,1 0-1,1 1 0,1-1 0,2 1 0,0 0 1,3-3-14,-1 7-24,1-1 0,0 2 0,2-1 0,1 1 0,0 1 0,1 0 0,2 1 0,0 0 0,1 2 0,8-8 24,15 18-318,-52 7-6573</inkml:trace>
  <inkml:trace contextRef="#ctx0" brushRef="#br0" timeOffset="879.994">645 0 2545,'0'0'1846,"0"0"-1141,0 0-519,0 0 113,0 0 75,-16 18 93,-49 55-305,63-70-139,-1 0 0,1 0 0,0 0 0,0 0 0,0 0-1,0 0 1,1 0 0,0 1 0,-1-1 0,1 1-1,0-1 1,0 1 0,1-1 0,-1 1 0,1-1 0,0 1-1,0 0 1,0-1 0,0 1 0,1 3-23,1 11 13,-2-12-54,1-1 0,0 0 1,0 1-1,0-1 0,1 0 1,-1 1-1,1-1 0,1 0 1,-1 0-1,1-1 0,-1 1 0,2 0 1,-1-1-1,0 0 0,1 0 1,0 0-1,0 0 0,0 0 1,0-1-1,0 0 0,1 1 0,0-2 1,-1 1-1,1-1 0,0 1 1,0-1-1,1-1 0,-1 1 0,0-1 1,0 0-1,1 0 0,-1 0 1,1-1-1,-1 0 0,3 0 41,16 0-5021</inkml:trace>
  <inkml:trace contextRef="#ctx0" brushRef="#br0" timeOffset="1316.319">816 100 4354,'0'0'902,"0"0"-550,0 18-61,4 133 915,-4-160-1126,-1 0 0,2 0 0,-1 0 0,1 0 0,1 0 0,-1 0 0,2 0 0,-1 0 0,1 0 0,0 1 0,1 0 0,0 0 0,1 0 0,-1 0 0,1 0 0,1 1 0,0 0 0,0 0 0,0 0 0,0 1 0,1 0 0,2-1-80,-6 6-4,-1-1-1,0 1 0,0 0 0,1 0 1,-1 0-1,0 1 0,1-1 0,-1 0 1,1 1-1,-1 0 0,1 0 0,-1-1 1,1 1-1,0 1 0,-1-1 0,1 0 1,-1 1-1,1-1 0,-1 1 0,0 0 1,1 0-1,-1 0 0,0 0 0,1 0 1,-1 0-1,0 1 0,0-1 0,0 1 1,0-1-1,0 1 0,-1 0 0,1 0 1,0 0-1,-1 0 0,1 0 0,-1 0 1,0 0-1,0 0 0,1 1 0,-2-1 1,2 2 4,12 111 648,-1-117-4047,-8-19-1449</inkml:trace>
  <inkml:trace contextRef="#ctx0" brushRef="#br0" timeOffset="1568.224">1129 46 1313,'0'0'880,"0"0"209,0 0-17,0 0-192,0 0 1,0 0-177,148 137-272,-139-104 225,-5 0-561,-4 2-64,0 1 272,-4-3-208,-24-8-192,-9-11-8020</inkml:trace>
  <inkml:trace contextRef="#ctx0" brushRef="#br0" timeOffset="23783.315">597 699 688,'0'0'1305,"0"0"-342,0 0-85,0 0-214,0 0-317,0 0-19,0 0 419,-5-4 4300,6 0-5012,107-5-264,-102 9 232,0 0 0,0 1 0,1-1 0,-1 1 0,0 1 0,0-1 0,0 1 0,-1 0 0,1 0 0,0 0-1,-1 1 1,1 0 0,-1 0 0,0 1 0,0-1 0,0 1 0,-1 0 0,1 0 0,-1 1 0,0-1 0,0 1 0,0 0 0,-1 0 0,0 0 0,0 1 0,0-1 0,-1 1 0,1 0 0,-1 0 0,-1-1 0,1 1 0,-1 0 0,0 0-1,0 1 1,-1-1 0,0 0 0,0 0 0,0 0 0,-1 0 0,0 0 0,0 0 0,-1 0 0,1 0 0,-1 0 0,-1 0 0,-2 5-3,-88 74 406,229-83-705,-130-2 298,0-1 5,0 0 0,0 1 0,0 0 0,1 0 0,-1 0 0,0 1 0,0 0 0,0 0-1,0 1 1,0-1 0,0 1 0,0 1 0,-1-1 0,1 1 0,-1 0 0,1 0-1,-1 0 1,0 1 0,0 0 0,1 2-4,-5-2 14,-1 0-1,1 0 1,-1-1 0,0 1-1,0 0 1,-1 0-1,1 0 1,-1-1 0,0 1-1,0 0 1,0 0 0,0-1-1,-1 1 1,1-1-1,-1 1 1,0-1 0,0 0-1,0 0 1,-1 0-1,1 0 1,-1 0 0,0 0-1,1-1 1,-1 1 0,0-1-1,-1 0 1,1 1-1,0-2 1,-1 1 0,1 0-1,-1-1 1,1 1 0,-1-1-1,0 0 1,1 0-1,-1-1 1,0 1 0,-3-1-14,-57 7-2802,32-7-3094</inkml:trace>
  <inkml:trace contextRef="#ctx0" brushRef="#br0" timeOffset="24628.082">1486 541 4690,'0'0'1153,"0"0"-897,0 0-208,0 0 400,0 0-432,0 0-16,194 5 448,-169-3-336,-9 2-48,-7 0-32,-6 4-16,-3 3-32,0-1-1408</inkml:trace>
  <inkml:trace contextRef="#ctx0" brushRef="#br0" timeOffset="24922.186">1479 751 2385,'0'0'128,"0"0"416,0 0 785,0 0 128,0 0-689,0 0 224,238 6-559,-197-12-49,-6 0 16,-5-1-192,-7 3-32,-3-2-176,-1 0-112,-10-7 64,0-1-4466</inkml:trace>
  <inkml:trace contextRef="#ctx0" brushRef="#br0" timeOffset="25170.096">2097 347 2081,'0'0'688,"0"0"433,0 0 255,0 0 417,0 0-832,0 0-385,67 396 352,-56-332-543,-2-8-81,1-11-64,-4-9-240,-1-11 400,0-7-400,-3-5 0,-2-7-64,0-6 64,0 0-10533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1777,'0'0'144,"0"0"0,0 0 464,0 0-272,0 0 145,0 0-81,0 0 624,-5 143 593,-20-105-1185,-3-7-128,1-9-304,-1-13-96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37 544,'0'0'1993,"0"0"-720,0 0-577,0 0-109,0 0-275,-5 3 203,-4 7-412,1 0-1,-1 1 1,2 0-1,-1 0 1,2 1 0,0 0-1,0 0 1,1 1-1,0-1 1,1 1 0,1 0-1,0 0 1,0 0 0,2 1-1,0-1 1,0 1-1,1-1 1,1 1 0,0-1-1,2 7-102,-3-13 29,0-1 16,1-1 0,0 1-1,1 0 1,-1-1 0,1 1 0,0-1 0,1 0 0,-1 1-1,1-1 1,0 0 0,1-1 0,-1 1 0,1 0 0,-1-1-1,1 0 1,1 0 0,-1 0 0,1 0 0,-1-1 0,1 0-1,0 0 1,0 0 0,0-1 0,1 1 0,-1-1 0,1 0-1,-1-1 1,1 1 0,0-1 0,-1 0 0,1-1 0,0 1-1,0-1 1,-1-1 0,1 1 0,0-1 0,0 0 0,-1 0-1,1 0 1,0-1 0,-1 0 0,0 0 0,1 0 0,-1-1-1,0 0 1,3-2-45,4-8 64,-1-2 1,-1 1-1,0-1 0,-1-1 0,-1 0 0,0 0 1,-1-1-1,-1 0 0,-1 0 0,0 0 0,-1-1 1,-1 1-1,-1-1 0,0 0 0,-1 0 0,-1 0 0,-2-9-64,2 22 27,-1 0 0,0 0 0,-1 0 0,1 0 0,-1 1 0,0-1 0,0 0-1,-1 1 1,1-1 0,-1 1 0,0 0 0,0 0 0,-1 0 0,1 0 0,-1 1 0,1-1-1,-1 1 1,-1 0 0,1 0 0,0 0 0,-1 1 0,1 0 0,-1-1 0,1 1-1,-1 1 1,0-1 0,0 1 0,0 0 0,0 0 0,0 1 0,0-1 0,0 1-1,-1 0 1,1 0 0,0 1 0,0-1 0,0 1 0,0 1 0,0-1 0,-3 2-27,4-2-55,1 1 1,0 0-1,0-1 1,0 1-1,0 0 1,0 1 0,0-1-1,1 1 1,-1-1-1,1 1 1,0 0-1,0 0 1,0-1-1,0 2 1,0-1 0,0 0-1,1 0 1,-1 1-1,1-1 1,0 0-1,0 1 1,1-1-1,-1 1 1,1 0 0,-1-1-1,1 1 1,0-1-1,1 1 1,-1 0-1,0-1 1,1 1-1,0 0 55,-1 21-3780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5571,'0'0'800,"0"0"-48,0 0 1745,0 0-1680,0 0-657,0 0 448,-80 106-608,45-79-32,3-9-1809,-5-14-6002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 6851,'0'0'2126,"0"0"-981,-17 0 480,3-1-1579,0 0 0,1 1 0,-1 1 0,0 0 0,0 1 0,1 1 1,-1 0-1,1 1 0,0 0 0,0 1 0,0 0 0,0 1 0,1 1 0,-1 1-46,-104 103-224,115-108 166,1-2-44,1 26 19,4 103 172,5-1-1,17 81-88,4 9 24,8-218-40,-2 5 187,-2 2 1,1 1-1,-1 2 1,-1 1 0,0 1-1,0 3-171,-4-4-1211,-6-7-4186</inkml:trace>
  <inkml:trace contextRef="#ctx0" brushRef="#br0" timeOffset="3484.468">636 290 3394,'0'0'2254,"0"0"-664,0 0-181,0 0-59,0 0-723,-6-5 1336,0 8-1966,0 1 0,0 0 0,0 1 0,0-1 0,0 1 0,1 0 0,0 0 0,0 1 0,1 0 0,-1 0 0,1 0 0,1 0-1,-1 1 1,-2 5 3,0 1-19,1-1 0,1 1 0,0 0 0,0 0 0,1 0 0,1 1 0,0-1 0,1 0 0,0 1 0,1 0-1,1-1 1,0 1 0,1 0 19,1-9 6,0-1 1,0 1-1,0-1 0,1 0 0,0 0 1,0 0-1,0-1 0,0 0 0,1 1 0,-1-1 1,1-1-1,0 1 0,-1-1 0,1 0 0,0 0 1,1 0-1,-1 0 0,0-1 0,0 0 0,1 0 1,-1-1-1,1 0 0,-1 1 0,1-2 0,-1 1 1,0-1-1,1 1 0,-1-2 0,0 1 0,0 0 1,1-1-1,-1 0 0,0-1 0,-1 1 0,1-1 1,0 1-1,0-2-6,5-5 27,0-1 0,-1 0 0,0-1 0,-1 1-1,-1-2 1,1 1 0,-2-1 0,1 0 0,-2 0 0,0-1 0,0 0 0,-1 0 0,-1 0 0,0 0 0,-1-1 0,0 1 0,-1-1 0,0 1 0,-1-1 0,-2-13-27,0 24-7,1 0 0,-1-1 0,0 1 0,0 0 0,-1 0 0,1 0 0,-1 0 0,1 1 1,-1-1-1,0 1 0,0 0 0,0-1 0,0 1 0,0 0 0,0 1 0,-1-1 0,1 1 0,-1-1 0,1 1 1,-1 0-1,0 0 0,1 1 0,-1-1 0,0 1 0,1 0 0,-1 0 0,0 0 0,0 0 0,1 1 0,-1-1 1,0 1-1,1 0 0,-1 0 0,0 0 7,2 0-13,0 0 0,0 0 0,0-1 0,-1 1 0,1 1 0,0-1 0,0 0 0,1 0 0,-1 1 0,0-1 0,0 1 0,1 0 0,-1-1 0,1 1 0,-1 0 0,1 0 0,0 0 0,0 0 0,-1 0 1,2 0-1,-1 0 0,0 0 0,0 1 0,1-1 0,-1 0 0,1 1 0,-1-1 0,1 0 0,0 1 0,0-1 0,0 1 13,2 28-4062,4-16-318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9:0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64,'1'-1'3608,"29"11"-3710,-10-2 113,-1 0 0,1-1 1,0-2-1,1 0 0,0 0 0,-1-2 1,1-1-1,0-1 0,0 0 1,0-2-1,1 0-11,-12 1 86,-7 0-72,131 1 447,0-6 1,97-18-462,-141 13-94,-119 10-364,-20 0-1386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4626,'0'0'1836,"0"0"-1063,0 0-223,0 30-459,1 186 383,49 115 2213,-50-328-2535,0-3 323,0 0-216,0 0-11,0 0 69,17-1-2499,-4-2-5419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2001,'0'0'1345,"0"0"-1185,0 0-144,0 0 1200,0 0 273,0 0-465,-39 122-399,11-99-465,-4-2-160,-3-13-240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8452,'0'0'1841,"0"0"-1841,0 0-240,0 0 224,0 0 16,0 0 176,101 45-96,-69-39-80,-4 1-1537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1 848,'0'0'529,"0"0"367,0 0-144,0 0-383,0 0-33,0 0-336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1441,'0'0'3361,"0"0"-3361,0 0 528,0 0-335,0 0-33,0 0 368,88 25-400,-72-25-128,-4 0-2849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8244,'0'0'45,"0"0"-13,0 0 32,0 0 184,0 0 40,0 44-77,0 143 141,0 84 1225,0-271-1585,1 0-1,-1-1 1,0 1-1,0 0 1,0 0-1,0 0 1,1-1-1,-1 1 1,0 0-1,0 0 1,1 0-1,-1 0 1,0 0-1,0 0 1,1 0-1,-1 0 1,0-1-1,0 1 1,1 0-1,-1 0 1,0 0-1,0 0 1,1 0-1,-1 0 1,0 0-1,0 0 1,1 1 8,-4-378-10264,5 366 10493,1 0 0,0 1 0,1-1-1,0 0 1,0 1 0,1 0 0,1 0-1,-1 1 1,2-1 0,-1 1 0,1 0-1,1 1 1,0 0 0,0 0 0,0 1-1,1 0 1,0 0 0,0 1 0,1 0-1,0 1 1,0 0 0,0 0 0,0 1-1,1 0 1,0 1 0,0 0 0,0 1-1,0 1 1,0-1 0,0 2 0,5-1-229,-13 4 20,0 1 1,0-1 0,0 0 0,0 1 0,0-1 0,-1 1 0,1 0 0,-1 0 0,0 0 0,0 0 0,-1 0 0,1 1 0,-1-1 0,0 0 0,0 1 0,0-1 0,-1 1 0,0-1 0,0 1-1,0-1 1,0 1 0,-1-1 0,1 1 0,-1-1 0,0 1 0,0-1 0,-2 2-21,-1 7 80,-2-1-1,0 0 1,0 0 0,-1-1 0,0 1-1,-1-2 1,0 1 0,-1-1-1,0 0 1,-1-1 0,0 0-1,0 0 1,-1-1 0,0-1-1,0 0 1,-1 0 0,0-1 0,0-1-1,0 0 1,-1 0 0,0-1-1,0-1 1,-9 1-80,-1 4 656,39-3-514,17 3-121,215 131 517,-214-117-398,31 3-855,-47-25-3162</inkml:trace>
  <inkml:trace contextRef="#ctx0" brushRef="#br0" timeOffset="298.156">588 1 7331,'0'0'232,"0"0"62,0 0-59,0 0 240,0 0 205,9 64-149,27 203-56,-12-124-118,11-15 649,-34-127-1108,1 0 0,-1-1 1,1 1-1,-1-1 0,1 1 0,-1-1 0,1 0 1,-1 0-1,1 1 0,0-1 0,-1 0 0,1 0 1,-1-1-1,1 1 0,-1 0 0,1 0 0,0-1 1,-1 1-1,1-1 0,-1 1 0,1-1 0,-1 0 1,0 0-1,1 1 0,-1-1 0,0 0 0,0 0 1,1 0-1,-1-1 0,0 1 0,0 0 0,0 0 1,0 0-1,0-1 0,-1 1 0,1-1 0,0 1 1,0-2 101,18-32-5491</inkml:trace>
  <inkml:trace contextRef="#ctx0" brushRef="#br0" timeOffset="547.313">818 212 7347,'0'0'216,"0"0"-58,0 0 295,0 0-196,0 0-97,-28 33 157,-83 99-176,77-73-84,77-30 305,-6-22-81,0-1-1,1-2 0,0-2 1,-1-1-1,24-3-280,6 1 231,-43-1-962,-7-9-2964</inkml:trace>
  <inkml:trace contextRef="#ctx0" brushRef="#br0" timeOffset="733.146">1191 482 6723,'0'0'4098,"0"0"-3890,0 0 0,0 0-208,0 0-48,0 0-4530</inkml:trace>
  <inkml:trace contextRef="#ctx0" brushRef="#br0" timeOffset="1312.443">890 17 2881,'0'0'3058,"0"0"-1602,0 0 625,0 0-608,0 0-1089,0 0 16,0 0 449,0 0-353,0 0-336,0 0 336,-7 0-240,-16 23-48,-10 17-208,-4 14 0,1 10 49,-4 8-49,-6-1-3922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4018,'0'0'1449,"0"0"-580,0 0-122,0 0-373,0 0-206,-17 8 219,1-2-313,-83 59 126,89-54-90,0 1 0,0 0-1,1 1 1,1 0-1,0 0 1,1 1-1,0 0 1,1 0-1,0 1 1,1-1-1,1 1 1,1 0-1,0 1 1,1-1-1,0 0 1,1 1 0,1-1-1,1 4-109,0-13 18,0-1 0,1 0-1,-1 1 1,1-1 0,1 0 0,-1 0 0,1 0-1,-1 0 1,1 0 0,1-1 0,-1 1 0,1-1-1,0 0 1,0 0 0,0 0 0,0-1 0,1 1-1,-1-1 1,1 0 0,0-1 0,0 1 0,0-1-1,0 0 1,3 1-18,134 31 413,-128-33-541,83 1 872,-49-23-4753,-38 1-1535</inkml:trace>
  <inkml:trace contextRef="#ctx0" brushRef="#br0" timeOffset="249.935">136 323 7363,'0'0'2385,"0"0"-2080,0 0-33,0 0-144,0 0-128,0 0 48,124-6-16,-71 0 96,3-6-128,4-3-2625,-1-4 688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4258,'0'0'320,"0"0"-16,0 0 337,0 0 63,0 0-416,0 0 240,95 7-528,-86-7-1424</inkml:trace>
  <inkml:trace contextRef="#ctx0" brushRef="#br0" timeOffset="187.999">293 438 3858,'0'0'256,"0"0"-240,0 0-32,0 0-400</inkml:trace>
  <inkml:trace contextRef="#ctx0" brushRef="#br0" timeOffset="608.377">281 1 6419,'0'0'2116,"0"0"-1567,0 0-303,0 0 34,51 2 29,160 9-202,-99 11 226,-105-17-266,0 1 0,-1-1-1,1 2 1,-1-1 0,0 1-1,-1 0 1,0 0 0,0 0-1,0 1 1,-1-1-1,0 1 1,-1 0 0,1 1-1,-2-1 1,1 0 0,-1 1-1,0 0 1,-1-1 0,0 2-67,3 7-106,40 348 1130,-23 66 444,-21-431-796,0 0-66,0 0 119,0 0 172,-43-14 877,5 7-1991,-1 2 0,1 1 0,-1 2 0,0 2 0,-12 2 217,-23-1-2327,-49-1-5440</inkml:trace>
  <inkml:trace contextRef="#ctx0" brushRef="#br0" timeOffset="1202.09">323 345 4434,'0'0'2366,"0"0"-909,0 0-801,0 0-373,0 0 171,-8 21-259,-21 69 85,23 14 376,10-100-621,-1 1 0,1-1 0,1 0 0,-1 0 0,0 0 0,1 0 0,0-1 1,0 0-1,0 0 0,0 0 0,1-1 0,-1 0 0,1 0 0,-1 0 0,1-1 0,0 1 0,-1-1 0,1-1 0,0 1 0,0-1 1,0 0-1,0 0 0,0-1 0,-1 0 0,1 0 0,0 0 0,3-2-35,-3 2 24,-1-1-1,1-1 1,-1 1-1,0-1 1,0 0-1,0 0 1,0 0-1,-1-1 1,1 0-1,-1 0 1,0 0-1,0 0 1,0-1-1,0 1 1,-1-1-1,0 0 1,0 0-1,0 0 1,-1-1-1,0 1 1,0 0-1,0-1 1,-1 0-1,1 1 1,-1-1-1,-1 0 1,1 0-1,-1 0 1,0 1-1,0-1 1,-1 0-1,1 0 1,-1 0-1,-1 1 1,1-1-1,-1 0 1,0 1-1,0 0 1,-1-1-1,0 1 1,1 0-1,-2 0-23,0 0-23,-1 0 0,1 0 0,-1 1 0,0 0 0,-1 0 0,1 0 0,-1 0 0,1 1 0,-1 0 0,0 0 0,0 1 0,0 0 0,-1 0 0,1 0 0,-1 1 0,1 0 0,-1 0 0,1 0 0,-1 1 0,1 0 0,-1 1 0,1-1 0,-1 1 0,1 0 0,-1 1 0,1 0 0,0 0 0,-1 0 0,1 0 0,0 1 0,1 0 0,-1 1 0,0-1 0,-2 4 23,-25 24-1976</inkml:trace>
  <inkml:trace contextRef="#ctx0" brushRef="#br0" timeOffset="1479.123">90 880 12326,'0'0'752,"0"0"112,0 0-447,0 0-321,0 0-192,0 0-1073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2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5186,'0'0'745,"0"0"485,0 0 210,0 0-613,0 0-226,-4 0-263,-3 5-305,-1 1-1,1 0 0,1-1 0,-1 2 0,1-1 0,0 1 0,0 0 1,1 0-1,0 1 0,0 0 0,1 0 0,0 0 0,1 0 0,-1 0 1,2 1-1,-1 0 0,1-1 0,0 1 0,1 0 0,0 5-32,-5 153 256,8-163-250,-1 1-1,1 0 0,0-1 0,0 0 0,0 1 0,0-1 1,1 0-1,0 0 0,0 0 0,0 0 0,0-1 0,1 1 1,-1-1-1,1 0 0,0 0 0,0 0 0,0-1 0,0 1 1,0-1-1,1 0 0,-1 0 0,1-1 0,-1 1 0,1-1 1,0 0-1,0 0 0,-1 0 0,1-1 0,0 0 0,4 0-5,1 0 56,-1 0-1,1 0 1,-1-1-1,1 0 1,-1-1-1,0 0 1,0-1-1,0 1 1,0-2-1,0 1 1,0-1-1,-1-1 1,0 0-1,0 0 1,4-3-56,-2-3 36,0 1 1,-1-2 0,0 1-1,-1-1 1,-1 0 0,0-1-1,0 0 1,-1 0-1,-1-1 1,0 1 0,-1-1-1,-1 0 1,0 0 0,0 0-1,-2-1 1,0 1 0,0-1-1,-1 1 1,-1-1-37,-1 8-13,1 1 1,-1 0 0,-1 0-1,1 0 1,-1 0-1,0 0 1,0 0-1,0 1 1,-1 0-1,0-1 1,0 1 0,-1 1-1,1-1 1,-1 0-1,0 1 1,0 0-1,-1 1 1,1-1-1,-1 1 1,1 0-1,-1 0 1,0 0 0,0 1-1,-1 0 1,1 1-1,0-1 1,-1 1-1,1 0 1,-1 0-1,1 1 1,-1 0 0,1 0-1,-6 2 13,10-1-109,0 1 0,0 0 0,0 1 0,0-1 1,0 0-1,1 1 0,-1-1 0,1 0 0,-1 1 0,1 0 0,0-1 0,0 1 0,0 0 0,0 0 1,1-1-1,-1 1 0,1 0 0,0 0 0,0 0 0,0 0 0,0 0 0,0 0 0,0 0 0,1-1 1,-1 1-1,2 1 109,-2 5-1795,0 16-4101</inkml:trace>
  <inkml:trace contextRef="#ctx0" brushRef="#br0" timeOffset="267.068">641 391 288,'0'0'1105,"0"0"127,0 0 33,0 0 672,0 0-785,0 0-415,-35 164 159,7-137-656,-4-6 16,-2-9-144,-3-8-112,-2-4-3393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4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247 208 608,'0'0'1222,"0"0"-237,0 0-73,0 0-138,0 0-513,0 0-103,17-10 156,2-1-159,0 1-1,1 0 0,0 1 1,0 2-1,1 0 1,0 1-1,14-2-154,367 1 771,1306 7 315,-1262 35-1009,36-14 30,-472-20-107,279 20 411,204-15-411,-164-40 288,-120 5-236,-78 8 115,2 7 1,58 3-168,553 26 635,-678-15 8,-66 11-1388,-4 1-2155</inkml:trace>
  <inkml:trace contextRef="#ctx0" brushRef="#br0" timeOffset="4608.233">0 46 0,'2'-45'3754,"-2"45"-3117,0 0 60,308 49 1336,-199-44-1615,-100 32-1167,-8-18-1975</inkml:trace>
  <inkml:trace contextRef="#ctx0" brushRef="#br0" timeOffset="5262.17">28 121 2401,'0'0'816,"0"0"-751,0 0 111,0 0-160,0 0 464,0 0-208,251-21 112,-191 9 16,-9-1-288,-3 7 160,-9 2-272,-2 4 0,-7 0 113,-5 0-113,-9 0-577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9:0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22 384,'0'0'923,"0"0"-2,0 0-177,0 0-106,0 0-201,-1-2-215,6-1-224,0 0 1,1 1-1,0-1 1,0 1-1,0 1 0,-1-1 1,1 1-1,1 0 1,-1 0-1,0 1 1,0 0-1,0 0 1,0 0-1,0 1 1,0 0-1,5 1 2,10-1 11,681 67 558,-551-68-356,-150 0-146,-1 0-9,0 0-74,0 0-170,-1 0-271,-5 0-877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5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2353,'185'1'3668,"289"12"-3395,244 14 313,51-16-487,-183-23 109,661 7 294,-116 31-78,-493-2-227,-129-7-12,-155-2 188,135-19-373,-111-1 120,368-30 171,-189-1 384,-446 22 203,-110 14-481,-1 0-186,0 0-8,0 0 77,-4 0-101,-55-2-1834,-7-7-2997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8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3201,'0'0'2378,"0"0"-1677,0 0-399,0 0-230,0 0-99,6-1 1809,14 29-200,-14-2-2075,6-7 143,2-1-554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6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4682 711 3410,'-2'-15'6403,"-1"64"-5950,-1 503 35,36 4-341,-30 576 787,8-949-401,8-113-314,-16-69-152,-2-1 165,0 0-131,0 0 11,0 0 150,0 0 66,31 0 1086,789-50-792,337 48-385,-463-31-304,141-19 350,611 42-134,-755-1 204,54-28-15,-472 28 71,-72-13-295,207 17 33,-266 16-147,-94-7 302,-47-2-393,-10 0-112,-24-4-435,-27-17-1533</inkml:trace>
  <inkml:trace contextRef="#ctx0" brushRef="#br0" timeOffset="1951.833">5027 537 3826,'0'0'875,"0"0"-296,0 0 53,0 0-130,0 0-134,4 0-149,171 41 2296,10-14-1379,0-9 0,184-5-1136,-317-12 36,2210-8 1327,715 1 468,-2421 29-1642,-109-12-173,-384 1-224,-58 28 125,0 316 422,13 501 123,19 100 226,-28-756-64,-9-201-482,0 0-14,0 0-70,0 0 57,0 0 21,0 0 75,0 0-80,0 0 165,0 0-192,0 0-16,0 0 96,-2 0-56,-63-14 59,-184-49-1129,47 12-2742</inkml:trace>
  <inkml:trace contextRef="#ctx0" brushRef="#br0" timeOffset="5217.36">1728 2942 1665,'2'0'6843,"3"3"-3563,26 26-3423,139 163 952,-167-191-770,0 0 1,0 0-1,0 0 1,0 0-1,0-1 1,1 1-1,-1-1 1,0 0-1,0 0 1,0 0-1,1 0 1,-1-1 0,0 1-1,0-1 1,0 0-1,0 0 1,0 0-1,0 0 1,0-1-1,0 1 1,0-1-1,0 0 1,-1 1-1,1-1 1,0 0-1,-1-1 1,2-1-40,15-16 211,-18 17-217,0 0 1,0 0 0,1 0-1,-1 0 1,1 1-1,0-1 1,-1 1-1,1-1 1,0 1-1,1 0 1,-1 0-1,0 0 1,1 0-1,-1 0 1,1 0-1,0 1 1,-1-1-1,1 1 1,0 0-1,0-1 1,0 1 0,0 1-1,0-1 1,0 0-1,0 1 1,0 0-1,1-1 1,-1 1-1,0 1 1,0-1-1,0 0 1,0 1-1,0-1 1,0 1-1,0 0 1,0 0-1,0 0 1,0 1-1,0-1 1,-1 0 0,2 2 5,81 81 304,-81-83-287,1-1 0,0 0 0,0 0-1,0-1 1,0 1 0,0-1 0,0 0 0,-1 0 0,1-1 0,0 0 0,-1 1 0,1-1 0,-1-1 0,0 1 0,0-1 0,0 0 0,0 1 0,0-2 0,0 1 0,-1 0 0,3-3-17,-2 1-6,0 1 1,0 1-1,1-1 1,-1 1 0,1-1-1,0 1 1,0 0-1,0 1 1,0 0 0,1-1-1,-1 2 1,0-1-1,1 0 1,0 1 0,-1 0-1,3 1 6,-4 0-3,-1 1-1,0 0 0,1 0 1,-1 0-1,0 0 1,0 1-1,0 0 0,0-1 1,0 1-1,0 0 1,-1 0-1,1 1 0,0-1 1,-1 0-1,0 1 1,0 0-1,0-1 0,0 1 1,0 0-1,0 0 1,1 3 3,-2-3 8,1 1 0,0-1 0,0 0 0,0 0 0,0 0 0,0-1 0,0 1 0,1 0 0,0-1 0,-1 0 0,1 1 0,0-1 0,0 0 0,0-1 0,0 1 0,1 0 0,-1-1 0,0 0 0,1 0 0,-1 0 0,1 0 0,0 0-8,77-17 305,-74 14-302,0 1 1,0 0-1,0 0 1,0 1-1,0 0 1,0 0-1,0 1 1,0 0-1,0 0 1,0 1-1,0 0 1,0 0-1,0 0 1,-1 1-1,1 0 1,-1 0-1,0 1 1,3 2-4,93 26 46,-100-31-45,-1-1 1,1 0-1,-1 0 1,1 0-1,-1 0 0,1 0 1,-1-1-1,1 1 1,-1 0-1,1-1 0,-1 1 1,0-1-1,1 1 0,-1-1 1,1 0-1,-1 0 1,0 0-1,0 1 0,0-1 1,1 0-1,-1 0 1,0-1-1,0 1 0,0 0 1,0 0-1,-1 0 1,1-1-1,0 1 0,0 0 1,-1-1-1,1 1 1,-1-1-1,1 1 0,-1-1 1,0 1-1,0 0 0,1-1 1,-1 0-1,0 1 1,0-1-1,0 1 0,-1-1 1,1 1-1,0-1 1,-1 1-1,1-1-1,0-67-4629,0 28-408</inkml:trace>
  <inkml:trace contextRef="#ctx0" brushRef="#br0" timeOffset="9479.169">2286 3131 64,'0'0'1619,"0"0"-410,0 0-481,0 0-90,0 0-67,0 0-264,0 0-22,0 0 51,0 0 147,0 0-275,0 0-50,0 0 124,0 0-132,0 0-59,0 0 2,0 0 0,0 0 137,0 0-91,6-1 194,-5-4-4156</inkml:trace>
  <inkml:trace contextRef="#ctx0" brushRef="#br0" timeOffset="11399.876">3219 2936 1072,'0'0'1401,"0"0"-1017,0 0-285,0 0 154,0 0-159,12 40 2144,-5-25-1918,0 0 0,2-1 0,0 1 0,0-2 0,1 1 0,1-1 0,0-1 0,1 0 0,1-1 0,-1 0 0,2-1 0,-1 0 0,1-1 0,7 3-320,-16-12 69,1 1 0,-1-1 1,1 0-1,-1 0 0,1-1 1,-1 0-1,0 0 0,1 0 1,-1-1-1,0 1 1,0-1-1,1 0 0,-2-1 1,1 1-1,0-1 0,0 0 1,-1 0-1,0-1 0,1 1 1,-1-1-1,-1 0 0,1 0 1,0 0-1,-1-1 1,0 1-1,0-1 0,-1 0 1,1 0-1,-1 0 0,0 0 1,1-4-70,13-14-13,-6 9 117,-7 8-121,0 1 0,0 0 1,0-1-1,1 1 0,0 1 0,0-1 0,0 1 0,1-1 0,-1 1 0,1 0 1,0 1-1,0-1 0,1 1 0,-1 0 0,1 0 0,-1 1 0,1 0 0,0 0 0,5-1 17,-8 4 6,0 1 0,0-1 0,0 1 0,0 0-1,-1 0 1,1 0 0,-1 1 0,1-1-1,-1 1 1,0-1 0,0 1 0,0 0-1,0-1 1,0 1 0,-1 0 0,1 0-1,-1 1 1,0-1 0,0 0 0,1 2-6,6 11 146,44 64 345,-5-83-131,70-92-29,-115 94-330,0 1 1,0 0 0,1 0-1,-1 0 1,0 0 0,0 1-1,1-1 1,-1 0 0,0 1-1,0 0 1,0-1-1,0 1 1,0 0 0,0 0-1,0 0 1,0 1 0,0-1-1,0 0 1,-1 1 0,1-1-1,0 1 1,-1 0 0,1-1-1,-1 1 1,0 0-1,0 0 1,1 0 0,-1 0-1,0 0 1,-1 0 0,1 0-1,0 1-1,0 0 2,1 0 0,-1-1 0,1 1 0,-1 0 0,1-1 0,0 1 0,0-1 0,0 0 0,0 0 0,1 0 0,-1 0 0,1 0 0,-1 0 0,1 0-1,-1-1 1,1 1 0,0-1 0,0 0 0,0 0 0,0 0 0,2 0-2,-1 0 4,-1-2 0,1 1-1,-1 0 1,1-1 0,0 1 0,-1-1-1,0 0 1,1 0 0,-1-1 0,1 1-1,-1-1 1,0 0 0,0 1 0,0-1-1,0-1 1,0 1 0,-1 0 0,1-1-1,-1 1 1,1-1 0,-1 0 0,0 0-1,0 0 1,0 0-4,10-11 36,-12 14-36,1-3 2,0 1 0,1-1 0,-1 0 1,1 1-1,-1-1 0,1 1 0,0-1 1,0 1-1,0 0 0,0 0 0,1 0 1,-1 0-1,0 0 0,1 1 0,-1-1 1,1 1-1,0-1 0,0 1 0,-1 0 1,1 0-1,0 0 0,0 1 0,0-1 1,0 1-1,0-1 0,0 1 0,0 0 1,0 0-1,0 1 0,0-1 0,0 0 0,0 1 1,0 0-1,0 0 0,0 0 0,-1 0 1,1 0-1,2 1-2,0 4 25,0 0-1,1-1 1,0 0 0,0 0 0,1 0 0,-1-1-1,1 0 1,0 0 0,0 0 0,1-1-1,-1 0 1,0-1 0,1 0 0,0 0 0,0 0-1,-1-1 1,1 0 0,0-1 0,0 0-1,0 0 1,3-1-25,17-68-1208,-27 48-2269</inkml:trace>
  <inkml:trace contextRef="#ctx0" brushRef="#br0" timeOffset="25229.632">8455 2880 3954,'0'0'848,"0"0"-34,0 0 101,0 0-59,0 0-354,3-2-166,6-8-253,-7 8-16,-2 2-30,0 0 43,0 0 77,21-5 118,182-6 61,-134 12-309,640-3 627,15-83-81,-285 42-343,4 7 90,59 28-259,-271 28 454,-13-17 2510,-218-3-2883,0 0 154,0 0-120,0 0 115,0 0-128,0 0 47,0 0-42,0 0-5,0 0 117,0 0-136,-23-1-85,-8-1-1444,-9-6-4575</inkml:trace>
  <inkml:trace contextRef="#ctx0" brushRef="#br0" timeOffset="137123.574">293 0 1153,'0'0'5298,"0"0"-3868,0 0-1470,-6 56 133,-19 187-18,20-161-32,3 0 1,4 0-1,4 0 1,3 0-1,4-1 1,3 0-1,23 65-43,40 117 376,-82-283-984,-19-21-2671</inkml:trace>
  <inkml:trace contextRef="#ctx0" brushRef="#br0" timeOffset="138216.154">1 487 4722,'0'0'1593,"0"0"-1201,0 0-154,0 0-100,35-8-58,117-29 46,-108 25-160,-1 2-1,1 3 1,1 1 0,-1 2 0,14 1 34,-58 3-77,0 8-329,0-2 392,-2 18 19,2-1 0,1 1 1,0-1-1,2 0 1,1 1-1,0-1 1,2-1-1,1 1 1,0-1-1,4 4-5,-10-24 13,0 0 0,0 0 1,0 0-1,1 0 0,-1-1 0,1 1 0,-1 0 0,1-1 1,0 1-1,-1-1 0,1 0 0,0 1 0,0-1 0,0 0 1,0 0-1,0 0 0,0-1 0,1 1 0,-1 0 1,0-1-1,0 1 0,1-1 0,-1 0 0,0 0 0,0 0 1,1 0-1,-1 0 0,0 0 0,0-1 0,1 1 0,-1-1 1,0 1-1,0-1 0,0 0 0,0 0 0,0 0 0,0 0 1,0 0-1,0 0 0,0-1 0,0 1 0,-1-1 0,1 1 1,-1-1-1,1 0 0,-1 1 0,1-1 0,-1-1-13,12-16 52,-1-1 0,-1-1 0,-1 0 0,-1 0 0,-1-1 0,-1-1 1,-1 1-1,0-1 0,-2 0 0,0-4-52,-4 44 66,2-1 0,0 1 0,1-1 0,0 1 0,1-1 0,1 0 0,1-1 0,0 1 1,3 2-67,-8-18 7,1 1 0,-1-1 0,1 0 1,0 1-1,-1-1 0,1 0 0,-1 0 1,1 0-1,0 0 0,-1 0 0,1 0 1,0 0-1,-1-1 0,1 1 0,0-1 1,-1 1-1,1-1 0,-1 0 0,1 1 1,-1-1-1,0 0 0,1 0 0,-1 0 1,0 0-1,1 0 0,-1 0 0,0-1 1,0 1-1,0 0 0,0-1 0,0 1 1,0 0-1,-1-1 0,1 1 0,0-1 1,-1 0-1,1 1 0,-1-1 0,1 1 1,-1-1-1,0 0 0,0 1 1,0-1-1,0 0 0,0 1 0,0-1 1,0-1-8,4-6-67,68-130-482,-64 131 538,-8 8-85,0 3-131,0 188 470,11-195 123,28-46-371,-27 32-112,2 0 0,0 1 1,1 1-1,0 0 0,2 1 1,0 1-1,5-4 117,-21 18-14,0-1 0,0 1 0,0-1 0,0 1 0,0-1 0,0 1-1,1 0 1,-1 0 0,0 0 0,0-1 0,0 1 0,0 0 0,0 0 0,0 0 0,0 1 0,0-1 0,1 0 0,-1 0 0,0 1 0,0-1 0,0 0 0,0 1 0,0-1 0,0 1 0,0-1 0,0 1 0,0 0-1,-1-1 1,1 1 0,0 0 0,0 0 0,-1 0 0,1-1 0,0 1 0,-1 0 0,1 0 0,0 0 0,-1 0 0,0 0 0,1 0 0,-1 0 0,0 0 0,1 1 0,-1-1 0,0 0 0,0 0 0,0 0 0,0 0-1,0 0 1,0 0 0,0 0 0,0 0 0,0 1 0,-1-1 0,1 0 0,0 0 0,-1 0 0,1 0 0,-1 0 0,1 0 0,-1 0 0,1 0 0,-1 0 0,0-1 0,0 1 0,1 0 0,-1 0 14,-1 17 143,1 11-97,0-25-26,-1 0 1,1 0-1,0 1 1,0-1-1,1 1 1,-1-1-1,1 1 0,0-1 1,0 1-1,0 0 1,1-1-1,0 1 0,-1-1 1,2 0-1,-1 1 1,0-1-1,1 0 0,0 0 1,0 0-1,0 0 1,1 0-1,-1 0 1,1 0-1,0-1 0,0 1 1,0-1-1,0 0 1,1 0-1,-1 0 0,1-1 1,0 1-1,0-1 1,0 0-1,0 0 0,1 0-20,3-2 21,-1 0-1,1-1 1,0 0 0,-1-1-1,1 0 1,0 0-1,-1 0 1,0-1-1,0 0 1,0-1-1,0 1 1,0-2-1,-1 1 1,1 0-1,-1-1 1,0 0-1,-1-1 1,1 0-1,-1 1 1,0-1-1,1-2-20,63-88-2514,-63 87 2004,4-6-117,36-89 446,-46 104 1259,-11 21-518,5-12-506,1 1 0,0 0 1,0 0-1,1 0 0,0 1 0,1 0 1,1 0-1,-1-1 0,1 1 0,1 1 1,0-1-1,1 0 0,0 0 0,1 0 1,1 5-55,2-12 38,0 1 0,0-1 0,1 0-1,0-1 1,0 1 0,0-1 0,0 0 0,0 0 0,1-1 0,-1 1 0,1-1 0,-1-1 0,1 1 0,0-1 0,0 0 0,0 0 0,0 0 0,0-1 0,0 0 0,0 0-1,0-1 1,0 1 0,0-2 0,3 0-38,2 2 144,-3 0-171,1-1 0,-1 0 0,0-1 1,0 1-1,0-2 0,0 1 1,0-1-1,0 0 0,-1 0 1,0-1-1,1 0 0,-1-1 1,-1 1-1,1-2 0,-1 1 1,1 0-1,-2-1 0,1 0 1,4-7 26,12-18-3031</inkml:trace>
  <inkml:trace contextRef="#ctx0" brushRef="#br0" timeOffset="138388.388">1768 361 1441,'0'0'1232,"0"0"-335,0 0-145,0 0-304,0 0 305,0 0-593,260-68-112,-214 57 272,-5 3-224,-11 2-80,-14 2-16,-9-1-48,-7 3-208,0-4-3890</inkml:trace>
  <inkml:trace contextRef="#ctx0" brushRef="#br0" timeOffset="138744.87">1924 31 3426,'0'0'120,"0"0"120,0 0-86,0 0 183,-1 47 306,-4 147-139,2 37 712,3-230-1208,-1 0-1,1 1 1,0-1-1,0 0 0,0 1 1,0-1-1,0 0 0,0 1 1,0-1-1,0 0 1,1 0-1,-1 1 0,0-1 1,1 0-1,-1 1 0,1-1 1,0 0-1,-1 0 1,1 0-1,0 0 0,-1 0 1,1 0-1,0 0 0,0 0 1,0 0-1,0 0 1,0 0-1,0 0 0,0-1 1,1 1-1,-1 0 0,0-1 1,0 1-1,1-1 1,-1 1-1,0-1 0,0 0 1,1 0-1,-1 1 0,0-1 1,1 0-1,-1 0 1,0 0-1,1 0 0,-1-1 1,0 1-1,1 0 0,-1 0 1,0-1-1,0 1 1,1-1-8,8-1-182,-1-1 0,1 0 0,-1 0 0,0-1 0,0 0 0,0-1 0,-1 0 0,0 0 1,0-1-1,0 0 0,2-3 182,26-16-1257,-35 24 1267,0 0 1,0 0-1,0 0 0,0 1 1,1-1-1,-1 0 0,0 0 1,0 1-1,1-1 0,-1 0 1,0 1-1,1 0 0,-1-1 1,1 1-1,-1 0 0,1 0 1,-1-1-1,0 1 0,1 0 1,-1 0-1,1 1 0,-1-1 1,1 0-1,-1 0 0,0 1 1,1-1-1,-1 1 0,1-1 1,-1 1-1,0 0 0,0-1 1,1 1-1,-1 0 0,0 0 1,0 0-1,0 0 0,0 0 1,0 0-1,0 0 0,0 0 1,0 0-1,-1 1 0,1-1 1,0 0-1,-1 0 0,1 1 1,-1-1-1,1 1 0,-1-1 1,1 1-11,9 15 131,45 27 808,-52-47-1125,-3-10-748</inkml:trace>
  <inkml:trace contextRef="#ctx0" brushRef="#br0" timeOffset="138995.908">2226 185 5683,'0'0'1056,"0"0"-1056,0 0 0,0 0-96,0 0 128,0 0-32,41 27 0,-22-13 64,6-1 272,1-1-336,-3-4-1649</inkml:trace>
  <inkml:trace contextRef="#ctx0" brushRef="#br0" timeOffset="139542.855">2417 423 272,'0'0'969,"0"0"-201,0 0 51,0 0-21,0 0-353,2 14-135,10 44-60,-11-56-227,0 0 0,0-1 0,0 1 0,1 0 0,-1-1 0,1 1 0,-1-1 0,1 0 0,-1 1 0,1-1 0,0 0 0,-1 0-1,1 0 1,0 0 0,0 0 0,0 0 0,0-1 0,0 1 0,0-1 0,0 1 0,0-1 0,0 0 0,0 0 0,0 0 0,0 0-1,0 0 1,0 0 0,0 0 0,0-1 0,0 1 0,0-1 0,1 0-23,7 0 128,-7 1-105,0-1 0,0 0-1,-1 0 1,1 0 0,0 0-1,-1 0 1,1-1 0,-1 1-1,1-1 1,-1 0 0,0 0-1,1 0 1,-1 0 0,0 0-1,-1 0 1,1 0 0,0-1-1,0 1 1,-1-1 0,0 1-1,1-1 1,-1 1 0,0-1-1,0 0 1,0 0 0,-1 0-1,1 1 1,-1-1 0,0 0-1,1 0 1,-1 0 0,0 0 0,-1 0-1,1 0 1,-1 0 0,1 0-1,-1 1 1,-1-4-23,-38-20 371,1 8 189,39 16-518,1-1 0,-1 1 1,0 0-1,1-1 0,-1 1 0,1-1 0,0 1 0,0 0 1,0-1-1,0 1 0,0 0 0,1 0 0,-1 0 0,0 0 1,1 0-1,0 0 0,-1 0 0,1 1 0,0-1 0,0 1 1,0-1-1,0 1 0,0-1 0,0 1 0,1 0 1,-1 0-1,0 0 0,1 1 0,-1-1 0,0 0 0,1 1 1,-1 0-1,1-1 0,-1 1 0,1 0 0,0 0-42,0-1 11,5-2-20,1 1 0,-1-1-1,1 2 1,-1-1 0,1 1 0,-1 0 0,1 1 0,0 0 0,0 1 0,-1-1 0,1 2 0,-1-1 0,1 1 0,-1 0 0,1 1 0,-1 0-1,0 1 1,0-1 0,-1 1 0,1 1 0,-1 0 0,0 0 0,0 0 0,0 1 0,-1 0 0,0 0 0,0 0 0,0 1 0,-1 0 0,0 0-1,-1 1 1,1-1 0,-1 1 0,-1 0 0,1 0 0,-1 0 0,-1 0 0,0 1 0,0-1 0,0 6 9,-1-14 17,-1 0 1,1-1-1,-1 1 1,1 0-1,-1 0 1,1 0-1,-1 0 1,1 0-1,-1 0 1,1 0-1,-1 0 1,1 0-1,-1 0 1,1 0-1,-1 0 1,1 0-1,-1 0 1,1 0-1,-1 0 1,1 1-1,-1-1 1,1 0-1,-1 0 1,1 1-1,-1-1 1,1 0-1,-1 1 1,0-1-1,1 0 1,-1 1-1,0-1 1,1 0-1,-1 1 1,0-1-1,1 1 0,-1-1 1,0 1-18,9-15 73,4-5-98,0 1 0,1 1 0,1 1 0,1 0-1,0 1 1,1 0 0,11-6 25,-26 19-3,0 1-1,0-1 1,0 1-1,0 0 1,0 0 0,0 0-1,1 0 1,-1 0-1,0 1 1,0-1-1,1 1 1,-1-1 0,0 1-1,1 0 1,-1 0-1,1 0 1,-1 0-1,0 0 1,1 1 0,-1-1-1,0 1 1,1-1-1,-1 1 1,0 0-1,0 0 1,0 0 0,0 0-1,0 0 1,0 1-1,0-1 1,0 1-1,0-1 1,0 1 0,-1-1-1,2 3 4,46 80-183,-32-49 150,-12-25 58,57 57-501,-41-63-2707</inkml:trace>
  <inkml:trace contextRef="#ctx0" brushRef="#br0" timeOffset="139818.498">3346 539 7972,'0'0'2753,"0"0"-2289,0 0-224,0 0-96,0 0-144,0 0-5282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165 199 944,'1'-8'8004,"-1"-2"-4177,-22-3-4018,19 13 186,-1-1-1,1 1 0,0 0 0,-1 0 1,1 0-1,0 1 0,-1-1 0,1 1 1,0 0-1,-1 0 0,1 0 0,0 0 0,0 0 1,0 1-1,0-1 0,0 1 0,0 0 1,0 0-1,1 0 0,-1 0 0,1 1 1,-1-1-1,1 1 0,0-1 0,0 1 1,0 0-1,0 0 0,1 0 0,-1 0 0,1 0 1,-1 1 5,-7 15-7,0 0 0,1 0 0,1 1 1,1-1-1,1 2 0,1-1 0,0 1 0,2-1 1,0 1-1,1 0 0,1 0 0,1-1 1,4 17 6,-5-33 4,1-1 0,0 1 0,0 0 0,0-1 0,1 1-1,-1-1 1,1 0 0,0 1 0,0-1 0,0 0 0,0 0 0,1 0 0,-1 0 0,1-1 0,-1 1 0,1-1 0,0 1 0,0-1 0,0 0 0,1 0 0,-1 0 0,0-1 0,1 1 0,-1-1 0,1 0 0,0 0 0,-1 0 0,1 0 0,0-1 0,-1 1 0,1-1 0,0 0 0,0 0 0,-1 0 0,1-1 0,0 0 0,0 1 0,-1-1 0,1 0 0,-1-1 0,1 1 0,-1-1 0,1 1 0,-1-1 0,0 0 0,0 0-1,0-1 1,0 1 0,0 0 0,0-1 0,1-2-4,150-178 171,-154 184-192,0 0 0,1-1 0,-1 1 0,0 0 1,0-1-1,1 1 0,-1-1 0,0 1 0,1 0 0,-1-1 0,0 1 0,1-1 0,-1 1 0,1-1 0,-1 1 0,1-1 0,-1 1 1,1-1-1,-1 0 0,1 1 0,-1-1 0,1 0 0,0 1 0,-1-1 0,1 0 0,0 0 0,-1 0 0,1 0 0,0 1 0,-1-1 0,1 0 1,0 0-1,-1 0 0,1 0 0,0 0 0,-1-1 0,1 1 0,0 0 0,-1 0 0,1 0 0,-1-1 0,1 1 0,0 0 0,-1 0 1,1-1-1,-1 1 0,1-1 0,-1 1 0,1 0 0,-1-1 0,1 1 0,-1-1 0,1 1 0,-1-1 21,2 20 130,-1-17-131,-1 9 10,2 0-1,-1-1 0,2 0 0,-1 1 1,1-1-1,1 0 0,0 0 0,0 0 1,1-1-1,0 0 0,1 0 0,2 2-8,-7-10 3,0 1 0,1-1 0,-1 0 0,0-1 0,1 1-1,-1 0 1,1 0 0,-1-1 0,1 1 0,0-1 0,-1 1 0,1-1-1,-1 0 1,1 1 0,0-1 0,-1 0 0,1 0 0,0 0 0,-1 0-1,1-1 1,0 1 0,-1 0 0,1-1 0,-1 1 0,1-1-1,0 1 1,-1-1 0,1 0 0,-1 0 0,0 0 0,1 0 0,-1 0-1,0 0 1,1 0 0,-1 0 0,0 0 0,0 0 0,0-1-1,0 1 1,0-1 0,0 1 0,-1 0 0,1-1 0,0 0-3,31-68 445,-21-37-101,-45 102-1173,55 5-1191,69-12 926,93-67 1145,-178 79-120,-5 19-926,-20 76 1091,22-92-75,0 0 1,0-1-1,0 1 1,0 0-1,1-1 1,-1 0-1,1 1 1,0-1 0,0 0-1,-1-1 1,1 1-1,0 0 1,1-1-1,-1 1 1,0-1-1,0 0 1,1 0-1,-1-1 1,0 1 0,3 0-22,15 6 132,-19-6-137,0 0 0,-1 1 0,1-1 0,0 0 0,-1 0 0,0 1 0,1-1 1,-1 0-1,0 1 0,0-1 0,1 1 0,-1 0 0,0-1 0,-1 1 0,1 0 1,0 0-1,0 0 0,-1 0 0,1-1 0,-1 1 0,0 0 0,0 0 1,1 0-1,-1 0 0,0 0 0,-1 0 0,1 0 0,0 0 0,0 0 0,-1 0 1,1 0-1,-1-1 0,0 1 0,0 0 0,1 0 0,-1-1 0,0 1 0,-1 0 6,-45 71 171,38-62-159,6-10-2311,3-15-1106</inkml:trace>
  <inkml:trace contextRef="#ctx0" brushRef="#br0" timeOffset="265.815">1285 0 3009,'0'0'214,"0"0"565,0 0-195,-9 59 3,-29 185-35,23-45 270,16-196-790,-1 1 1,1-1-1,0 1 0,0-1 1,0 1-1,0-1 0,1 0 1,-1 1-1,1-1 0,0 0 1,0 0-1,0 0 0,0 0 1,1-1-1,-1 1 0,1-1 1,-1 1-1,1-1 0,0 0 1,0 0-1,0 0 0,0 0 1,1-1-1,-1 1 0,0-1 1,1 0-1,-1 0 0,0 0 1,1 0-1,0-1 0,-1 1 1,1-1-1,-1 0 0,1 0 1,-1 0-1,1-1 0,0 1 1,-1-1-1,1 0 0,-1 0 1,0 0-1,1 0 0,-1-1 1,0 1-1,0-1 0,0 0 1,0 0-1,0 0 0,0 0 1,1-2-33,0-1-20,0 1 0,0-1 0,-1 0 0,0 0 0,0 0 0,-1-1 0,1 1 0,-1-1 0,0 1 0,-1-1 0,1 0 0,-1 0 0,0 0 0,-1 0 0,1 0 0,-1-1 20,0-26-2402</inkml:trace>
  <inkml:trace contextRef="#ctx0" brushRef="#br0" timeOffset="530.992">967 228 3346,'0'0'2273,"0"0"-1393,0 0-336,0 0-304,0 0-240,0 0 0,76-6 369,-18 6-161,4 0 656,-5-2-592,-8 2-96,-8 0 240,-4 0-416,-14 2-160,-7 4-4946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6 172 816,'-6'-76'5539,"37"45"-5547,-30 30 80,-1 1 29,0 0 38,0 0 53,0 0 30,0 0 199,0 0-293,0 0-141,0 0-185,0 10-306,6 1138 1313,-1-282-385,27-536-176,-27-16 1659,-5-313-1771,0-1 30,0 0 31,0-3 75,0-143-2000,0 34-2840</inkml:trace>
  <inkml:trace contextRef="#ctx0" brushRef="#br0" timeOffset="1942.27">62 89 3874,'0'0'531,"0"0"-241,0 0-450,18 0 184,179 15 209,-46 3-24,1-6 0,-1-7 1,56-8-210,-111 2 145,474-61 421,180 2-321,-433 47-42,73 16-203,383 36 293,862-37 545,-560-2-211,-555 33 32,-479-29-448,-39-4-115,-2 0 136,0 0 400,0 0 35,0 0 168,0 0-18,0 0-518,0 0-201,0 0 68,0 0 87,-9 533-845,-16 418 879,22-443-163,-8 103 468,10-312 2377,0-318-3025,-1 0 0,-1 0-1,-1 0 1,-1 0 0,-1 1 0,0 0-1,-1 0 1,-1 0 0,0 1-1,-5-5 57,-44-84-3505</inkml:trace>
  <inkml:trace contextRef="#ctx0" brushRef="#br0" timeOffset="2913.994">156 2859 1585,'-75'-105'6976,"103"108"-4743,8 12-2155,0-2 0,1-1 0,0-2-1,0-1 1,1-3 0,0 0 0,17-2-78,-54-4-4,56 4-354,0-3-1,1-3 1,-1-1-1,0-4 1,10-3 358,29-14-5413</inkml:trace>
  <inkml:trace contextRef="#ctx0" brushRef="#br0" timeOffset="3784.221">6586 2780 976,'0'0'1180,"0"0"258,0 0 314,0 0-271,0 0-323,0 0-371,0 0-99,0 0-85,259-32 115,-135 31-763,-110 4 94,-6-16-1451,-8-22-7981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 64,'0'0'443,"0"0"267,0 0 170,0 0-176,-4-3 6773,-6 5-7313,-114 136 396,-105 162-229,227-298-365,23 5-401,36 2 641,2-2 0,-1-4 0,1-1-1,-1-4 1,4-2-206,139-17 603,-200 21-461,-1 0-6,0 0 213,0 0-7,0 0 141,-15-58 3401,-245-343-3524,253 384-1317,68 122-613,-50-89-259,8 11-6597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4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8436,'0'0'1376,"0"0"-527,0 0-513,0 0-336,0 0-7651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4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92 2449,'-52'-17'5523,"-1"40"-4479,-30 63-1309,76-77 280,0 0 1,1 1-1,1 0 1,0 0 0,0 1-1,1 0 1,1-1-1,-1 1 1,2 1-1,-1-1 1,2 0 0,-1 0-1,2 1 1,-1-1-1,2 1 1,-1-1-1,2 1 1,-1-1 0,2 0-1,-1 0 1,2 0-1,-1 0 1,1 0-1,1-1 1,0 0 0,1 0-1,0 0 1,0 0-1,1-1 1,0 0-1,0 0 1,1-1 0,1 0-1,-1-1 1,1 0-1,0 0 1,1 0-1,0-2 1,0 1 0,0-1-1,1 0 1,-1-1-1,9 2-15,-6-5 105,0-1 0,0 0 0,0-1 0,-1 0 0,1-1 0,0 0 0,-1-1 0,1-1 0,-1 0 0,0 0 0,0-1 0,0-1 0,-1 0 0,0 0 0,0-1 0,-1-1 0,1 0 0,-2 0 0,1-1 0,-1 0 0,-1-1 0,1 0 0,-2 0 0,1-1 0,-2 0 0,5-8-105,-1 6 122,-1-1 1,0 0 0,-1-1 0,-1 0 0,0 0 0,-1 0 0,-1-1 0,0 0-1,-1 0 1,0 0 0,-2-1 0,0 1 0,-1-1 0,0 1 0,-2-1 0,0 0 0,-2-9-123,1 18 9,-1 0 0,-1 0 0,0 0 0,0 0 0,0 1 1,-1 0-1,0-1 0,-1 2 0,1-1 0,-1 1 1,0 0-1,-1 0 0,0 0 0,0 1 0,0 0 0,0 0 1,-1 1-1,0 0 0,0 1 0,0-1 0,0 1 0,0 1 1,-1 0-1,1 0 0,-1 1 0,0 0 0,1 0 1,-1 1-1,0 0 0,0 0 0,1 1 0,-1 0 0,1 1 1,-5 1-10,5-1-7,1 0 1,-1 1-1,1 0 1,0 0-1,0 1 1,0 0-1,0 0 0,1 1 1,-1 0-1,1 0 1,0 0-1,1 1 1,-1-1-1,1 2 1,0-1-1,1 0 1,-1 3 6,-13 12-900,-19 21-4252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9:4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618 224,'0'0'403,"0"0"-187,0 0-61,0 0 93,0 0 408,0 0 451,0 0 166,0 0 133,-2-3 3636,-8-11-4377,9 14-652,1 0 0,-1 0 0,1 0 0,-1 0 1,1 0-1,-1 0 0,1 0 0,-1 1 0,0-1 1,1 0-1,-1 0 0,1 0 0,-1 1 0,1-1 1,-1 0-1,1 0 0,-1 1 0,1-1 0,0 0 1,-1 1-1,1-1 0,-1 1 0,1-1 0,0 0 1,-1 1-1,1-1 0,0 1 0,0-1 1,-1 1-1,1-1 0,0 1 0,0-1 0,0 1 1,0 0-1,-1-1 0,1 1 0,0-1 0,0 1 1,0-1-1,0 1 0,0-1 0,0 1 0,1 0 1,-1-1-1,0 1 0,0-1 0,0 1 0,0-1 1,1 1-1,-1-1 0,0 1 0,0-1 0,1 1 1,-1-1-1,0 0 0,1 1 0,-1-1 0,1 1 1,-1-1-1,1 0 0,-1 1 0,0-1 1,1 0-1,-1 1 0,1-1 0,0 0 0,-1 0 1,1 0-1,0 1-13,26 50-215,-25-47 290,15 26-10,2 0 0,1-1 1,2-1-1,0-1 0,2 0 1,13 9-66,-29-43-699,-8-17-4277</inkml:trace>
  <inkml:trace contextRef="#ctx0" brushRef="#br0" timeOffset="278.767">1156 603 4962,'0'0'1900,"0"0"-1361,0 0-326,0 0-23,0 0-49,-8 12-48,-120 129 1676,18-54-432,109-82-4424,9-5-248</inkml:trace>
  <inkml:trace contextRef="#ctx0" brushRef="#br0" timeOffset="1294.762">822 610 272,'0'0'128,"0"0"323,0 0 235,0 0 562,20 8 100,67 29 20,-66-30-924,-1-1-1,2-1 1,-1 0 0,0-2-1,1 0 1,0-2-1,-1 0 1,6-2-444,29 3 992,-52-2-985,-1 1 0,1-1 0,-1 1 0,0 0 0,0 0 0,0 1 0,0-1-1,0 1 1,0-1 0,0 1 0,0 0 0,0 0 0,-1 0 0,1 1 0,-1-1 0,1 1 0,-1-1 0,0 1 0,0 0 0,0-1 0,-1 1 0,1 0 0,-1 1 0,1-1-1,-1 1-6,1 0 67,-15-21 629,-10-3-3542</inkml:trace>
  <inkml:trace contextRef="#ctx0" brushRef="#br0" timeOffset="1748.036">1133 469 1345,'0'0'939,"0"0"-22,0 0-130,0 0-522,0 0-199,-3 12 100,-49 237 3593,53-217-4597,5-21-3158</inkml:trace>
  <inkml:trace contextRef="#ctx0" brushRef="#br0" timeOffset="2715.46">859 697 720,'0'0'160,"0"0"-16,0 0-144</inkml:trace>
  <inkml:trace contextRef="#ctx0" brushRef="#br0" timeOffset="3016.674">859 697 1681,'115'118'416,"-115"-118"-416,0 0-48,0 0 16</inkml:trace>
  <inkml:trace contextRef="#ctx0" brushRef="#br0" timeOffset="3017.674">1057 854 6595,'0'0'544,"0"0"-384,0 0 721,0 0-881,0 0-593,0 0-2112</inkml:trace>
  <inkml:trace contextRef="#ctx0" brushRef="#br0" timeOffset="3277.666">1057 854 6707,'33'15'784,"-33"-15"385,0 0 208,0 0-1201,0 0-176,0 0-4690</inkml:trace>
  <inkml:trace contextRef="#ctx0" brushRef="#br0" timeOffset="3532.841">1117 846 5426,'0'0'2065,"0"0"-1328,0 0-33,0 0-448,0 0-256,0 0-2625,19 0-3938</inkml:trace>
  <inkml:trace contextRef="#ctx0" brushRef="#br0" timeOffset="3533.841">1117 846 7603,'42'4'2242,"-42"-4"-1122,0 0-480,0 0 321,0 0-961,0 0-16,11 0-3762,3 0-4402</inkml:trace>
  <inkml:trace contextRef="#ctx0" brushRef="#br0" timeOffset="10500.445">1940 2248 368,'0'0'1350,"0"0"307,0 0 146,0 0-39,0 0 127,-21-5 1546,39 26-3371,-18-20-39,0 0 0,-1-1 0,1 1-1,-1-1 1,1 1 0,-1-1 0,1 1 0,-1-1-1,1 1 1,-1-1 0,1 1 0,-1-1-1,1 0 1,-1 1 0,0-1 0,1 0-1,-1 0 1,0 0 0,1 1 0,-1-1 0,0 0-1,1 0 1,-1 0 0,0 0 0,1 0-1,-1 0 1,0 0 0,1 0 0,-1 0 0,0-1-1,1 1 1,-1 0 0,0 0 0,1 0-1,-1-1 1,0 1 0,1 0 0,-1-1 0,1 1-1,-1-1 1,1 1 0,-1-1 0,1 1-1,-1-1 1,1 1 0,-1-1 0,1 1-1,0-1 1,-1 1 0,1-1 0,0 0 0,0 1-1,-1-1 1,1 0 0,0 1 0,0-1-27,-1-1 0,1 0 0,-1 0 0,1 1-1,0-1 1,0 0 0,0 0 0,0 0 0,0 1 0,0-1 0,0 0 0,1 0 0,-1 1 0,1-1 0,-1 0 0,1 0 0,0 1 0,-1-1 0,1 1 0,0-1 0,0 0 0,0 1 0,0 0 0,1-1 0,-1 1-1,0 0 1,0-1 0,1 1 0,-1 0 0,1 0 0,-1 0 0,1 0 0,0 1 0,-1-1 0,1 0 0,0 1 0,-1-1 0,1 1 0,0-1 0,0 1 0,-1 0 0,1 0 0,0 0 0,0 0 0,0 0 0,-1 0-1,1 0 1,0 1 0,0-1 0,-1 1 0,1-1 0,0 1 0,1 0 0,0-1-45,-1 1 44,0 1 1,0-1-1,-1 0 0,1 1 1,0-1-1,-1 1 1,0 0-1,1-1 1,-1 1-1,0 0 0,0 0 1,0 0-1,0 0 1,0 0-1,0 0 1,0 0-1,-1 0 0,1 0 1,-1 1-1,1-1 1,-1 0-1,0 0 1,0 0-1,0 0 0,0 1 1,-1-1-1,1 0 1,0 0-1,-1 0 1,0 0-1,1 1 0,-1-1 1,0 0-1,0 0 1,0-1-1,0 1 1,-1 0-1,1 0 1,0 0-1,-1-1 0,1 1 1,-1-1-1,0 1 1,1-1-1,-1 0 1,0 1-1,-1-1 1,1-1 14,0 1 1,0-1-1,0-1 0,0 1 0,1 0 1,-1 0-1,0-1 0,0 1 1,0-1-1,1 0 0,-1 1 1,0-1-1,0 0 0,1 0 0,-1 0 1,1 0-1,-1 0 0,1-1 1,-1 1-1,1 0 0,0-1 1,0 1-1,0-1 0,0 1 0,0-1 1,0 0-1,0 1 0,0-1 1,0 0-1,1 0 0,-1 1 1,1-1-1,-1 0 0,1 0 0,0 0 1,0 0-1,0 0 0,0 1 1,0-1-1,0 0 0,0 0 1,1 0-1,-1 0 0,1 0 0,-1 1 1,1-1-1,0 0 0,-1 0 1,2 0-15,-2-10 25,52 7-343,-50 6 314,-1 0-1,1-1 0,-1 1 1,1 0-1,0 0 1,-1 0-1,0 0 1,1 0-1,-1 0 0,0 0 1,1 0-1,-1 1 1,0-1-1,0 0 1,0 1-1,0-1 0,0 1 1,-1-1-1,1 1 1,0 0-1,-1-1 1,1 1-1,-1 0 0,1-1 1,-1 1-1,0 0 1,0-1-1,0 1 1,0 0-1,0 0 0,0-1 1,0 1-1,0 0 1,-1 0-1,1-1 1,-1 1-1,1-1 0,-1 1 1,0 0-1,0-1 1,0 1-1,0-1 1,0 1-1,0-1 0,0 0 1,0 1-1,0-1 1,-1 0-1,0 1 5,-1-2 12,1 1 1,-1-1-1,1 0 1,-1 1-1,1-1 1,-1-1-1,1 1 1,-1 0-1,1-1 0,-1 1 1,1-1-1,-1 0 1,1 0-1,-1 0 1,1 0-1,0 0 0,0 0 1,-1-1-1,1 1 1,0-1-1,0 1 1,1-1-1,-1 0 0,0 0 1,0 0-1,1 0 1,-1 0-1,1 0 1,0 0-1,0 0 0,-1-1 1,2 1-1,-1-1 1,0 1-1,0 0 1,1-1-1,-1 1 0,1-1 1,0 0-1,0 1 1,0-1-1,0 1 1,0-1-1,0 1 1,1-1-1,-1 1 0,1-1 1,0 1-1,0-1 1,1-1-13,-1 3-17,0 0 0,0 0 1,0 0-1,1 0 1,-1 1-1,0-1 0,1 0 1,-1 1-1,0-1 1,1 1-1,-1-1 0,1 1 1,-1-1-1,1 1 1,0 0-1,-1 0 0,1 0 1,-1 0-1,1 0 1,-1 0-1,1 0 0,-1 1 1,1-1-1,-1 0 0,1 1 1,-1-1-1,1 1 1,-1 0-1,0 0 0,1-1 1,-1 1-1,0 0 1,1 0-1,-1 0 0,0 0 1,0 0-1,0 0 1,0 1-1,0-1 0,0 0 17,-28 10 1041,26-11-846,1 0-121,0 0-68,0 0 58,0 0 90,0 0-68,0 0 12,0 0 7,0 0 12,0 0-2,0 0 29,0 0 40,0 0 280,1-1-467,-1 0 0,0 1 0,1-1 1,-1 0-1,0 0 0,1 1 0,-1-1 0,0 0 0,0 0 0,0 1 1,0-1-1,0 0 0,0 0 0,0 1 0,0-1 0,0 0 1,0 0-1,0 0 0,0 1 0,0-1 0,-1 0 0,1 0 0,0 1 1,-1-1-1,1 0 0,0 1 0,-1-1 0,1 0 0,-1 1 0,1-1 1,-1 1-1,1-1 0,-1 1 0,0-1 0,1 1 0,-1-1 0,1 1 1,-1-1-1,0 1 0,0 0 0,1-1 0,-1 1 0,0 0 1,0 0-1,1 0 0,-1-1 0,0 1 0,0 0 0,1 0 0,-1 0 1,0 0-1,0 0 0,0 1 0,1-1 0,-1 0 0,0 0 0,0 0 1,1 1 2,-27-43 440,59 46-712,-31-4 267,1 1 1,-1 0 0,1-1-1,-1 1 1,1 0 0,-1 0-1,1 0 1,-1 0 0,0 0-1,1 0 1,-1 1 0,0-1-1,0 0 1,0 1 0,0-1-1,0 1 1,-1-1 0,1 1-1,0-1 1,0 1 0,-1-1-1,1 1 1,-1 0 0,0-1-1,0 1 1,1 0 0,-1 0-1,0-1 1,0 1 0,0 0-1,-1-1 1,1 1 0,0 0-1,-1-1 1,1 1 0,-1 0-1,1-1 1,-1 1 0,0-1-1,0 1 1,0-1 0,1 1-1,-2-1 1,1 0 0,0 1-1,0-1 1,0 0 0,0 0-1,-1 0 1,1 0 0,-1 0-1,1 0 1,-1 0 0,1 0-1,-1-1 1,0 1 4,-1 1 7,1 0 1,0-1-1,-1 1 1,1-1-1,-1 1 1,0-1-1,1 0 1,-1 0-1,0 0 0,0-1 1,0 1-1,1-1 1,-1 1-1,0-1 1,0 0-1,0 0 1,0 0-1,0-1 1,0 1-1,1-1 1,-1 1-1,0-1 0,0 0 1,1 0-1,-1 0 1,0-1-1,1 1 1,-1-1-1,1 1 1,-1-1-1,1 0 1,0 0-1,0 0 0,0 0 1,0 0-1,0 0 1,1-1-1,-1 1 1,0 0-1,1-1 1,0 0-1,0 1 1,0-1-1,-1-2-7,1 3-23,0-1-1,0 0 1,0 1 0,0-1-1,1 0 1,-1 1 0,1-1-1,-1 0 1,1 0-1,0 1 1,0-1 0,1 0-1,-1 0 1,1 0 0,-1 1-1,1-1 1,0 0 0,0 1-1,0-1 1,0 1-1,0-1 1,1 1 0,-1-1-1,1 1 1,-1 0 0,1 0-1,0 0 1,0 0 0,0 0-1,0 0 1,0 0-1,1 1 1,-1-1 0,0 1-1,1 0 1,-1-1 0,1 1 23,85 0-68,-86 1 60,0 0-1,0 1 1,0-1-1,0 1 0,0 0 1,0-1-1,0 1 0,0 0 1,0 0-1,0 0 1,-1 1-1,1-1 0,0 0 1,-1 1-1,1-1 0,-1 1 1,1-1-1,-1 1 1,0 0-1,0-1 0,0 1 1,0 0-1,0 0 0,0 0 1,0 0-1,-1 0 1,1 0-1,0 0 0,-1 0 1,0 0-1,0 0 1,1 1-1,-1-1 0,0 0 1,-1 0-1,1 0 0,0 0 1,-1 2 8,-2 1 14,-1-1 1,1 0 0,-1 0-1,0 0 1,0 0 0,0-1 0,-1 0-1,1 0 1,-1 0 0,0 0-1,0-1 1,1 1 0,-2-1-1,1 0 1,0-1 0,0 1-1,-1-1 1,1 0 0,-1-1-1,1 1 1,0-1 0,-1 0-1,1-1 1,-3 1-15,6-2-4,0 1 0,0 0-1,0-1 1,0 0 0,0 1 0,0-1 0,1 0-1,-1 0 1,1 0 0,-1 0 0,1 0 0,0 0-1,0 0 1,0 0 0,0-1 0,0 1 0,0 0-1,1-1 1,-1 1 0,1-1 0,0 1 0,-1-1-1,1 1 1,0 0 0,0-1 0,1 1 0,-1-1-1,1 1 1,-1-1 0,1 1 0,0 0 0,-1-1-1,1 1 1,0 0 0,1 0 0,-1 0 0,0-1-1,1 1 1,-1 1 0,1-1 0,0 0 0,-1 0-1,1 1 1,0-1 0,0 1 0,0-1 0,1 0 4,1 1-14,0 0 0,1 0 0,-1 0 0,0 0 0,0 1 0,0 0 1,1 0-1,-1 0 0,0 0 0,0 1 0,0-1 0,1 1 0,-1 0 1,0 1-1,0-1 0,0 1 0,0-1 0,-1 1 0,1 0 0,0 1 1,-1-1-1,1 1 0,-1-1 0,0 1 0,0 0 0,0 0 14,-53 9 294,48-13-301,-1 0 1,1 0-1,0 0 1,0 0-1,-1 0 1,1 0-1,0 0 1,0-1-1,0 1 1,0-1-1,0 1 1,1-1-1,-1 0 1,0 0-1,1 0 1,-1 0-1,1 0 1,0 0-1,0 0 1,0-1-1,0 1 1,0 0-1,0-1 0,0 1 1,1 0-1,-1-1 1,1 1-1,0-1 1,0 1-1,0-1 1,0 1-1,0-1 1,0 1-1,1-1 1,-1 1-1,1 0 1,0-1-1,0 1 7,-1-9-91,2 9 79,0-1-1,1 1 1,-1 0 0,1 0-1,0 0 1,-1 0-1,1 1 1,0-1 0,0 1-1,0-1 1,0 1 0,0 0-1,1 0 1,-1 1-1,0-1 1,0 1 0,1-1-1,-1 1 1,0 0-1,1 0 1,-1 1 0,0-1-1,1 1 1,-1-1 0,0 1-1,0 0 1,0 0-1,0 1 1,0-1 0,0 0-1,0 1 1,0 0 0,0 0-1,-1 0 1,1 0-1,-1 0 13,0-1-5,-1-1 0,0 1 0,0 0 0,0 0 0,0-1-1,0 1 1,0 0 0,0 0 0,0 0 0,0 0 0,0 0-1,0 0 1,-1 0 0,1 0 0,0 0 0,-1 1-1,1-1 1,-1 0 0,1 0 0,-1 1 0,0-1 0,0 0-1,1 1 1,-1-1 0,0 0 0,0 0 0,0 1-1,0-1 1,0 0 0,-1 1 0,1-1 0,0 0 0,-1 1-1,1-1 1,-1 0 0,1 0 0,-1 0 0,1 1 0,-1-1-1,0 0 1,0 0 0,1 0 0,-1 0 0,0 0-1,0 0 1,0 0 0,0-1 0,0 1 0,0 0 0,0 0-1,-1-1 1,1 1 0,0-1 0,0 1 0,-1-1-1,1 1 1,0-1 0,-1 0 5,-79 11 421,79-12-430,0 1 1,0-1 0,0 1 0,1-1 0,-1 0 0,0 0 0,0 0 0,1 0 0,-1 0 0,0 0 0,1 0 0,-1-1 0,1 1-1,-1 0 1,1-1 0,0 1 0,0-1 0,0 0 0,0 1 0,0-1 0,0 0 0,0 0 0,0 0 0,1 1 0,-1-1 0,1 0 0,-1 0-1,1 0 1,0 0 0,0 0 0,0 0 0,0 0 0,0 0 0,0 0 0,0 0 0,1 0 0,-1 0 0,1 0 8,31-4-144,-31 6 135,0-1 0,1 1 1,-1-1-1,0 1 1,1-1-1,-1 1 1,1 0-1,-1 0 0,1-1 1,-1 1-1,0 0 1,1 1-1,-1-1 0,1 0 1,-1 0-1,1 0 1,-1 1-1,0-1 1,1 1-1,-1-1 0,0 1 1,1 0-1,-1-1 1,0 1-1,0 0 0,1 0 1,-1 0-1,0 0 1,0 0-1,0 0 1,0 0-1,0 0 0,-1 0 1,1 1-1,0-1 1,0 0-1,-1 0 0,1 1 1,-1-1-1,1 1 1,-1-1-1,0 0 0,1 1 1,-1-1-1,0 1 1,0-1-1,0 1 1,0-1-1,0 1 0,0-1 1,-1 0-1,1 1 1,0-1-1,-1 1 0,1-1 9,-4 2 29,1 0-1,0-1 0,-1 0 1,0 0-1,1 0 0,-1 0 1,0 0-1,0-1 0,0 1 1,0-1-1,0 0 0,0-1 1,0 1-1,0-1 0,-1 1 1,1-1-1,0-1 0,0 1 1,0 0-1,-1-1 0,0 0-28,7-64-715,1 62 684,0 1-1,0-1 1,0 1-1,1 0 0,0 0 1,-1 0-1,1 0 1,0 0-1,0 1 1,0 0-1,0 0 0,0 0 1,0 0-1,0 1 1,0-1-1,0 1 0,0 0 1,0 0-1,0 1 1,1-1-1,-1 1 0,0 0 1,0 0-1,0 0 1,1 1 31,-2 10-27,-13-12-2694</inkml:trace>
  <inkml:trace contextRef="#ctx0" brushRef="#br0" timeOffset="11671.976">1378 1109 64,'0'0'1233,"0"0"-529,0 0 40,0 0 41,0 0 58,-7-11-8,-53-104 2518,19 48 324,49 120-3832,9 8 197,3 0 0,3 0 0,2-2 0,3-2-1,2 0 1,3-2 0,22 27-42,173 270 430,-175-254-318,16 12-109,-61-103 1590,-17-30-673,-56-86-2895,18 32-5881</inkml:trace>
  <inkml:trace contextRef="#ctx0" brushRef="#br0" timeOffset="12938.221">1306 916 2705,'0'0'1209,"0"0"319,0 0-82,0 0-320,0 0-573,-10-4 1103,-6 57-1656,2 1 0,3 0 0,2 1 0,0 17 0,18-337-5874,-5 243 5579,-2 12 2182,-1-1 4105,-1 11-5519,0 0 119,0 0-384,0 0-147,0 0 83,0 0-50,0 0-51,8 3-250,29 15 128,0 1-1,-1 2 1,-1 2 0,-1 1 0,3 4 79,1 8 160,-37-36-120,-1 0-16,-7 4-862,-19-4-7363</inkml:trace>
  <inkml:trace contextRef="#ctx0" brushRef="#br0" timeOffset="14533.884">1249 516 96,'0'0'1625,"0"0"-699,0 0-270,0 0-37,0 0-102,0 0 62,-42 37 48,-126 114 38,66-69 994,20-12-965,82-70-486,0 0 104,0 0-83,0 0 43,0 0-152,0 0-66,0-1-542,0-8-1439</inkml:trace>
  <inkml:trace contextRef="#ctx0" brushRef="#br0" timeOffset="14979.23">843 400 2497,'0'0'779,"0"0"-373,0 0-233,13 10-109,249 205 1662,-178-107-971,-61-33 1025,-23-74-1807,-1-2-445,-4-2-1799</inkml:trace>
  <inkml:trace contextRef="#ctx0" brushRef="#br0" timeOffset="15341.557">1179 498 1345,'0'0'1136,"0"0"193,0 0-369,0 0 673,0 0-1009,0 0-256,-232 251 385,218-241-609,7-2 64,5-2-208,-1-1 0,3-1 112,0 2-64,0 0-96,0-2-32,0-4-2833</inkml:trace>
  <inkml:trace contextRef="#ctx0" brushRef="#br0" timeOffset="15718.139">1338 491 864,'0'0'513,"0"0"-513,0 0-1377</inkml:trace>
  <inkml:trace contextRef="#ctx0" brushRef="#br0" timeOffset="16345.922">954 630 6595,'0'0'1377,"0"0"-897,0 0-160,0 0 112,0 0-432,0 0-176,50 27 96,-13-10 80,-11-5-8804</inkml:trace>
  <inkml:trace contextRef="#ctx0" brushRef="#br0" timeOffset="18771.043">1094 0 1153,'0'0'1123,"0"0"-280,0 0-390,0 0 52,0 0 239,-23 0 1153,-116 0-1060,12 39-721,86-22-21,-3 0-59,1 2 0,1 1 1,1 2-1,1 2 0,0 2 0,2 2 0,2 1 0,0 1 0,2 3 0,1 0 0,2 2 0,2 2 1,1 0-1,1 2 0,-5 15-36,-2 19 54,3 2-1,3 1 1,4 1 0,3 1 0,4 0 0,3 2 0,4 0 0,3 0-1,3 1 1,4 0 0,6 20-54,0-42 30,4 0 0,2-1 0,2 0 0,3-1-1,8 14-29,-9-33 21,1-1-1,2 0 0,1-2 0,2 0 0,1-2 0,2 0 1,1-2-1,1 0 0,31 24-20,-21-17 24,3-2 0,1-1 0,1-3 0,2-1 0,1-2 0,1-2 0,40 15-24,-17-19 143,1-3 1,1-3-1,0-3 1,1-3-1,1-3 0,0-4 1,0-3-1,46-6-143,83-22 374,-172 28-333,1-3-1,-1 0 1,0-2 0,0-1 0,-1-1 0,0-2 0,0-1 0,0-1 0,19-11-41,4-7 95,-1-3 0,-1-2 0,-2-2-1,-2-2 1,-1-2 0,-2-2 0,7-11-95,-35 27 47,-1-1-1,-1 0 0,-1-1 1,-2 0-1,0-1 1,-2 0-1,-1 0 1,-2-1-1,-1 0 0,0 0 1,-3 0-1,0 0 1,-2 0-1,-1 0 0,-5-24-46,-1-6 111,-2 1 0,-3 0 0,-2 1-1,-3 1 1,-2 0 0,-5-5-111,-36-106 579,59 162-567,-14-51 114,-2 2 0,-3 0 0,-2 1 0,-2 1 0,-3 1 0,-11-14-126,-249-275 728,249 299-719,-1 1-1,-1 2 1,-3 1 0,-1 3-1,-42-24-8,61 43 5,0 0 1,-2 3-1,0 0 0,0 1 1,-1 2-1,0 1 0,0 2 1,-1 0-1,0 2 0,0 1 1,0 2-1,-2 1-5,-136 20 235,117-15-1812,28 1-3244</inkml:trace>
  <inkml:trace contextRef="#ctx0" brushRef="#br0" timeOffset="20151.96">1048 699 1873,'0'0'416,"0"0"-416,0 0-1441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0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30 129 1153,'-30'-20'5407,"30"19"-5201,0 1 181,0 0-54,0 0-66,97-4 1318,-97 4-1372,0 5-112,-4 4-3409,-8-8-1691</inkml:trace>
  <inkml:trace contextRef="#ctx0" brushRef="#br0" timeOffset="4822.497">726 183 592,'0'0'1836,"0"0"-310,0 0-515,0 0-448,0 0-254,0-35 1399,-11-19 429,10 54-1644,1-1-245,0 0-200,0 1-269,38 0-94,153 25 545,106-3-57,-44-5 275,105-32 201,37-16-260,101 4-344,-146 4-18,-119 8 360,200 12-387,-213 5 475,983-2 389,-870 8-760,1107 4 342,-896-22-411,418 10 357,-845 9-102,-113-8-193,41 1 257,-20 1 1343,-22-3-1668,-1 0 11,0 0-26,0 0-27,0 0 23,0 0-18,0 0 43,0 0 18,0 0-10,0 0-96,0 0 90,0 0 43,0 0-157,0-10-265,0-13-1027,0-13-2830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9:1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0 288,'0'0'496,"0"0"73,0 0 28,0 0-95,0 0-185,0 0-205,0 0 11,0 0-19,0 0-61,13 1 152,175 21 197,138 3 29,-107-29-181,-180 3-728,-39-6-2847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54 816,'0'0'1785,"0"0"-1046,0 0-387,0 0 246,-39 6 434,88-3 1241,228-32-1285,-313 43-1597,1-2-2243</inkml:trace>
  <inkml:trace contextRef="#ctx0" brushRef="#br0" timeOffset="267.062">39 54 144</inkml:trace>
  <inkml:trace contextRef="#ctx0" brushRef="#br0" timeOffset="268.062">39 54 144,'-1'1'620,"1"8"-104,17-4 2923,139-5-928,-55-2-1535,-100 2-1074,-3 0-1098,-8 0-3043</inkml:trace>
  <inkml:trace contextRef="#ctx0" brushRef="#br0" timeOffset="531.527">34 65 2097,'0'0'1072,"0"0"-976,0 0 497,0 0-81,0 0 80,0 0-31,193-25-193,-163 21-128,-7 4-240,-11 0-144,-10 0 48,-2 0-5507</inkml:trace>
  <inkml:trace contextRef="#ctx0" brushRef="#br0" timeOffset="783.154">151 75 2993,'0'0'673,"0"0"-577,0 0 48,0 0 528,0 0 144,0 0-591,106-15-225,-87 15 80,-8 0-80,-4 0-112</inkml:trace>
  <inkml:trace contextRef="#ctx0" brushRef="#br0" timeOffset="1047.393">151 75 2769</inkml:trace>
  <inkml:trace contextRef="#ctx0" brushRef="#br0" timeOffset="1048.393">151 75 2769,'-85'-25'1345,"85"25"-241,0 0-415,0 0-641,0 0 0,0 0-48,92 0 336,-57 0-240,-3 0 0,-7 0 80,-4 0-144,-7 0 96,-7 0-128,-2 0 0,-5 0 96,0 0-96,0 0-48,0 0-240</inkml:trace>
  <inkml:trace contextRef="#ctx0" brushRef="#br0" timeOffset="1312.634">151 0 2545,'0'0'272,"0"0"-128,0 0 48,0 0-144,0 0 145,0 0 527,116 29-336,-93-29-176,-7 2 80,-7 1-192,-7 1-96,-2 0-112,0-4-1360</inkml:trace>
  <inkml:trace contextRef="#ctx0" brushRef="#br0" timeOffset="1580.565">151 0 1457,'-30'34'1264,"30"-34"-191,0 0-497,0 0-112,0 0-400,0 0 0,106 10-128,-106-6 32,0-2-1264</inkml:trace>
  <inkml:trace contextRef="#ctx0" brushRef="#br0" timeOffset="1844.319">55 56 672,'0'0'240,"0"0"257,0 0 287,0 0 272,0 0-239,0 0-385,182-6 80,-169 2-480,-3 2 32,-10 2-64,0 0 0,0 0-1600</inkml:trace>
  <inkml:trace contextRef="#ctx0" brushRef="#br0" timeOffset="1845.319">55 56 864,'48'-6'224,"-48"6"145,0 0-65,0 0 416,0 0 161,0 0-577,118 2-192,-105-2-64,-8 0-48,-5 0-2465</inkml:trace>
  <inkml:trace contextRef="#ctx0" brushRef="#br0" timeOffset="2094.308">186 75 1393,'0'0'128,"0"0"64,0 0 96,0 0-224,0 0-16,0 0 432,41 10-384,-34-8-96,-2-2 0</inkml:trace>
  <inkml:trace contextRef="#ctx0" brushRef="#br0" timeOffset="2343.923">186 75 1601,'55'23'608,"-55"-23"-48,0 0 49,0 0-609,0 0-497,0 0 177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2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1457,'0'-22'6356,"0"56"-5552,-7 596 117,8-631-1946,3-7-2222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2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19 496,'0'0'1505,"0"0"-353,0 0-255,0 0 271,0 0-527,0 0-465,212-19 288,-198 19-464,-3 0 16,-2 0 96,-2 0-112,-5 6-64,-2 3-256,0-7-3474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3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1250 3153,'0'0'1409,"0"0"-979,0 0-318,0 0-38,26 8-39,85 21 8,87-2 429,-175-24-376,0-1 1,0-1 0,0-1-1,0-1 1,-1-1-1,1-1 1,0-1-1,-1-1 1,0-1-1,0-1 1,0-1-97,11-9 65,0 0 0,-1-2 1,-1-2-1,-1 0 0,-1-2 0,-2-2 0,0 0 1,-1-2-1,-1 0 0,-2-2 0,-1-1 1,-1-1-1,-2 0 0,-1-2 0,-1 0 1,-2 0-1,-2-2 0,-1 0 0,-1 0 1,-2-1-1,-2-1 0,0-4-65,-4 20-12,0 0 0,-2 0 1,0 0-1,-2 0 0,0 0 0,-1 0 0,-1 0 0,-1 1 1,-1-1-1,0 1 0,-2 0 0,0 0 0,-2 1 0,0 0 1,-1 0-1,-5-6 12,-1 3 38,0 1 1,-2 0-1,0 1 1,-2 1 0,0 1-1,-1 1 1,0 0 0,-2 2-1,0 0 1,0 2-1,-1 1 1,-1 0 0,0 2-1,-1 1 1,0 1-1,0 1 1,-4 1-39,-293-4 184,264 17-175,1 3 0,0 3-1,1 1 1,1 4 0,0 1-1,1 4 1,1 1 0,2 3 0,0 2-1,2 2 1,-32 28-9,-5-5 21,69-46-30,0 2 0,1 0 0,0 1 0,1 0 0,0 2 0,0 0 0,1 0-1,1 2 1,1 0 0,0 0 0,1 1 0,0 1 0,2 0 0,0 0 0,0 1-1,2 1 1,0-1 0,2 1 0,-1 2 9,3-3 1,1 1-1,1 0 1,1 0-1,0 0 1,2 0-1,0 0 1,1 0-1,0-1 1,2 1-1,0-1 1,2 1-1,0-1 1,0 0-1,2-1 1,0 0-1,9 13 0,19 10 31,1-2 0,2-1 0,1-3 1,2-1-1,2-1 0,0-3 0,2-2 0,1-2 0,1-2 0,2-2 0,-1-2 1,31 6-32,-32-7 36,1-3 0,1-2 0,0-2 1,0-2-1,27 0-36,-13-8-19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3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6563,'0'0'0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3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0 176,'0'0'1889,"0"0"-608,0 0-609,0 0 208,0 0-608,0 0 33,0 394 159,0-359-320,0-6-16,0-4-16,0-6-64,5-7 96,4-8-144,7-4-1233</inkml:trace>
  <inkml:trace contextRef="#ctx0" brushRef="#br0" timeOffset="203.058">238 100 3714,'0'0'960,"0"0"-288,0 0 321,0 0-353,0 0-240,0 0-272,-192 205 129,192-191-129,0-1-224,0-5 96,12 3 0,9-3 160,11-2 160,7-4-288,7-2 640,7 0-672,2 0-80,-9-6-5538</inkml:trace>
  <inkml:trace contextRef="#ctx0" brushRef="#br0" timeOffset="204.058">491 380 4322,'0'0'2209,"0"0"-1617,0 0-560,0 0-64,0 0-176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30 396 2369,'0'0'939,"0"0"-472,0 0-48,0 0 259,0 0-185,-6 26-205,-16 80-130,22-105-147,-1 1 0,1-1 0,0 0 0,0 0 0,0 1 0,0-1 0,0 0 0,0 0 0,0 0 0,0 1 0,0-1 1,1 0-1,-1 0 0,1 0 0,-1 1 0,1-1 0,-1 0 0,1 0 0,-1 0 0,1 0 0,0 0 0,0 0 0,-1 0 0,1 0 0,0 0 1,0-1-1,0 1 0,0 0 0,0 0 0,0-1 0,0 1 0,0-1 0,1 1 0,-1-1 0,0 1 0,0-1 0,0 0 0,1 0 0,-1 1 1,0-1-1,0 0 0,0 0 0,1 0 0,-1 0 0,0 0 0,0-1 0,1 1 0,-1 0 0,0-1 0,0 1 0,1-1-11,7 0 127,-2 1-134,0-1 1,0 0-1,1 0 1,-1-1-1,-1 1 1,1-2-1,0 1 1,0-1-1,-1 0 1,1 0-1,-1-1 1,0 0-1,0 0 1,-1-1-1,1 1 1,-1-1-1,0 0 1,0-1 0,0 1-1,-1-1 1,0 0-1,0 0 1,-1 0-1,1-1 1,-1 1-1,-1-1 1,1 0-1,-1 0 1,0 0-1,-1 0 1,0 0-1,0 0 1,0 0-1,-1 0 1,0-4 6,-1 8-13,-1 0 0,0-1 1,1 1-1,-1 0 0,0 0 0,-1 0 1,1 0-1,0 1 0,-1-1 0,0 1 1,1-1-1,-1 1 0,0 0 0,0 0 1,0 0-1,-1 1 0,1-1 0,0 1 1,-1-1-1,1 1 0,-1 0 0,1 0 1,-1 1-1,1-1 0,-1 1 0,0 0 1,1 0-1,-1 0 0,0 0 0,1 1 1,-1-1-1,1 1 0,-1 0 0,1 0 1,-3 1 12,-13-1 182,16-2-165,0 1 0,1-1 0,-1 1 0,0 0 0,0 0 0,0 0 0,1 1 0,-1-1 0,0 1 0,0-1 0,0 1 0,1 0 0,-1 0 0,1 0 0,-1 0 0,1 1 0,-1-1 0,1 1 0,-1-1 0,1 1 0,0 0 0,0 0 0,0 0 0,0 0 0,0 0 0,1 0 0,-1 1-17,18-2-99,227-17 886,-238 17-787,0 1-1,0-1 1,-1 1 0,1 0-1,-1 0 1,1 1-1,-1-1 1,0 1 0,0 0-1,0 0 1,0 1 0,0-1-1,-1 1 1,0 0 0,1-1-1,-1 2 1,-1-1 0,1 0-1,-1 0 1,1 1 0,-1 0-1,0-1 1,-1 1 0,1 0-1,-1 0 1,0 0-1,-1 0 1,1 0 0,-1 0-1,0 0 1,0 0 0,0 0-1,-1 0 1,1 0 0,-1 0-1,0 0 1,-1-1 0,0 3 0,2-8 14,-1 1 1,1 0 0,-1-1-1,1 1 1,0 0 0,-1-1-1,1 1 1,-1 0 0,1 0-1,-1 0 1,1 0 0,-1-1-1,1 1 1,-1 0 0,1 0-1,-1 0 1,1 0 0,-1 0-1,1 0 1,-1 0 0,1 1-1,-1-1 1,1 0 0,-1 0-1,1 0 1,-1 0 0,1 0-1,-1 1 1,1-1 0,-1 0-1,1 1 1,0-1 0,-1 0-1,1 1 1,-1-1 0,1 0 0,0 1-1,-1-1 1,1 0 0,0 1-1,0-1 1,-1 1 0,1-1-1,0 1 1,0-1 0,0 1-1,0-1 1,-1 1-15,2-8-7,-1 0-1,1 1 1,0-1 0,1 0-1,0 1 1,0-1 0,0 1-1,0 0 1,1 0 0,0 0-1,1 0 1,-1 0 0,1 0-1,0 1 1,1 0 0,-1 0-1,1 0 1,0 1 0,0-1-1,2 0 8,-7 4 0,1 0 0,-1 1 0,1-1 0,0 0 0,-1 0-1,1 1 1,0-1 0,-1 0 0,1 1 0,0-1 0,0 1 0,-1-1-1,1 1 1,0-1 0,0 1 0,0 0 0,0-1 0,0 1 0,0 0-1,0 0 1,-1 0 0,1 0 0,0-1 0,0 1 0,0 0 0,0 1 0,0-1-1,0 0 1,0 0 0,0 0 0,0 0 0,0 1 0,0-1 0,0 1-1,-1-1 1,1 0 0,0 1 0,0-1 0,0 1 0,-1 0 0,1-1 0,0 1-1,-1 0 1,1-1 0,0 1 0,-1 0 0,1 0 0,-1 0 0,15 50 40,-8-23-194,0-21-1233</inkml:trace>
  <inkml:trace contextRef="#ctx0" brushRef="#br0" timeOffset="656.034">498 2 2417,'0'0'1734,"0"0"198,0 0-251,0 0-179,-5-1-627,2 2-878,-1 1 0,0 1 0,0-1 0,1 1 0,0-1 0,-1 1 0,1 0 1,0 0-1,0 0 0,1 1 0,-1-1 0,1 1 0,-1-1 0,1 1 0,0 0 1,1 0-1,-1 0 0,1 0 0,-1 0 0,1 0 0,0 0 0,1 0 0,-1 1 1,1-1-1,0 0 0,0 4 3,-6 14 45,-15 74 207,4 2 0,4 0 0,4 0 0,5 0 0,5 22-252,-3 40 557,-38-314-5519,22 90 1758</inkml:trace>
  <inkml:trace contextRef="#ctx0" brushRef="#br0" timeOffset="908.319">224 466 2513,'0'0'1569,"0"0"-209,0 0-1071,0 0 111,0 0-16,0 0-112,106-29 288,-58 19-111,1-1-257,-3 3 448,-3 0-560,-3-1-48,-1 3 16,0-2-48,-7 2-32,-9 4-5651</inkml:trace>
  <inkml:trace contextRef="#ctx0" brushRef="#br0" timeOffset="1173.838">751 387 5811,'0'0'1056,"0"0"-832,0 0-192,0 0 144,0 0-16,0 0 0,118 0 97,-84 0-97,-1 0-48,-6 0-80,-1 0 64,-3-2-32,-5-4-64,-2-4-2769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4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42 2273,'0'0'936,"0"0"-26,0 0-11,0 0-66,0 0-20,0 0-322,0 0-5,0 0 125,0 0 109,0 0-45,0 0-179,-21 0 1284,-54-17-1177,79 9-240,416-8 536,-682 42-870,117-7 22,144-19-38,16 0-389,237 0 504,-515 17-11,223-18-239,55-2-49,236 5 226,-147 22-3776,-79-15-2340</inkml:trace>
  <inkml:trace contextRef="#ctx0" brushRef="#br0" timeOffset="3437">136 102 2881,'0'0'403,"0"0"221,0 0 361,0 0-43,0 0-433,0 0-170,-1-9 1110,304-7 175,-305 2-2080,-8-9-3305</inkml:trace>
  <inkml:trace contextRef="#ctx0" brushRef="#br0" timeOffset="3686.105">544 102 2945,'0'0'577,"0"0"-145,0 0-432,0 0-3058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5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3249,'0'0'2658,"0"0"-377,0 0-1166,0 0-800,0 0-91,20-9-35,-9 3-172,144-45 22,-22 45 95,1 5 0,-1 6 0,14 8-134,151 5 207,1222-38 273,-1211 10-302,10 0-60,169-31-118,-202-5 47,240-24 205,-108 51-151,82 20-101,-67 15 1171,-116-16 2266,-347-7-7351,-19-13-8300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0:5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58 365 1185,'0'0'1128,"0"0"-106,0 0 125,0 0-165,0 0-136,0 0-11,-10 0-163,-29 0 102,31-4 2243,20 2-3036,281 39 358,380-25 471,-445-14-550,303-35-372,349 31 544,-397-46-589,-363 52 554,-133-41-592,-22 16-2635</inkml:trace>
  <inkml:trace contextRef="#ctx0" brushRef="#br0" timeOffset="935.415">40 597 1088,'0'0'715,"0"0"-213,0 0-51,0 0 85,0 0 176,6 0-218,658-17 5386,111 8-5209,-578 12-614,-51-1 103,1-7 1,41-10-161,599-47 402,-367 41-367,-199-8 987,-239 29-1358,-22 0-4418</inkml:trace>
  <inkml:trace contextRef="#ctx0" brushRef="#br0" timeOffset="2733.288">2130 27 1969,'0'0'752,"0"0"265,0 0 301,0 0-158,0 0-226,0 0 477,9-8 2858,2 14-3429,-25-11-1317,-25-15-6073</inkml:trace>
  <inkml:trace contextRef="#ctx0" brushRef="#br0" timeOffset="3920.042">462 288 3458,'0'0'1520,"0"0"-533,0 0-298,0 0 394,0 0-470,0 0-410,0-1-27,0 0 48,0 1-122,0 0 90,0 0 107,31-103 2171,-32 99-2515,-107 150 256,46-51-270,112-86 126,149-50 637,-196-11 3279,-99-140-3812,36 109-417,59 83 166,1-1 0,-1 1 0,0 0 0,0 0 0,0 0 1,0 0-1,0 0 0,0 0 0,0 0 0,1 0 0,-1 0 0,0 0 0,0 1 0,0-1 0,0 0 0,0 1 0,1-1 0,-1 0 0,0 1 0,0-1 0,1 1 0,-1-1 0,0 1 0,1-1 0,-1 1 0,0 0 0,1-1 0,-1 1 0,1 0 0,-1 0 0,1-1 0,-1 1 0,1 0 0,0 0 0,-1 0 0,1-1 0,0 1 0,0 0 0,0 0 0,-1 0 0,1 0 0,0 0 0,0 0 80,-17 47-6000</inkml:trace>
  <inkml:trace contextRef="#ctx0" brushRef="#br0" timeOffset="11405.242">2473 102 8884,'-23'-14'2382,"23"13"-2317,0 1 73,0 0 76,0 0-121,0 0-45,0 0 32,0 0 75,0 0 250,0 0-210,0 0 133,0 0 155,0 0-128,0 0-83,0 0-114,0 0-36,0 0 233,0 0-182,0 0 22,0 0-155,0 0-85,0 0 106,0 0 25,0 0 15,0 0 14,0 0-70,0 0 6,0 0-14,0 0 14,-1 0-351,-2 0 1031,2-2-5674,1-10-2137</inkml:trace>
  <inkml:trace contextRef="#ctx0" brushRef="#br0" timeOffset="12078.023">363 124 4290,'0'0'1745,"0"0"-865,0 0-448,0 0 497,0 0-1,0 0-624,0 0 209,0 0-513,0 0 0,0 0 112,0 0-96,0 0-16,0 0 0,4 9 32,1 7-80,-3-5-2209,-2-11-3618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59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0 208,'0'0'630,"0"0"-137,0 0-170,0 0-160,0 0-123,0 0 37,0 0 185,0 0-153,0 0 72,0 0 28,0 0-92,0 0 11,0 0-35,5 0-221,619 7 3202,-635-6-4107,-17 0-1096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2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208 128 96,'-67'-52'6624,"-22"7"-4783,38 22-1163,85 15-1142,162 43 915,152-16-57,-125-63-39,-202 49-5490,-10-4 455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2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1217,'0'0'960,"0"0"-48,0 0 44,0 0-31,26-4-762,540 4 824,-386-17 184,-212 40-3887,-17-4-1171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 1681,'-23'-9'2361,"16"-4"2630,7 12-5119,0 1-58,10 0-276,146 8 851,0 6 0,-1 7 0,0 7-1,4 8-388,-91-20 419,-68-16-216,21 5-974,-21-2-5787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2609,'8'-2'4400,"39"2"-4577,236 31 1279,117-35-571,-307-11-152,-88 14-248,-4 0 306,-1 1 36,0 0 231,0 0-5,0 0 32,0 0-128,0 0-339,0 0-165,0 0 15,-4 17-1864,-13 2-3500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 0,'-8'-3'507,"-16"-6"826,17-2 2296,43 12-3808,143 35 342,40-26 681,1-9 0,55-14-844,150-1 417,429 19 309,-489-21-382,-104 37-184,-30 16 130,2-9-1,0-11 1,1-11 0,40-10-290,-86 3 295,45-9 420,-234 9 3870,-12-3-5488,-12 4-2115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1:5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1 218 656,'0'0'1518,"0"0"-448,0 0-360,0 0-318,0 0-349,6-1-113,168 24 716,-108-15-51,1-3 0,0-3 0,0-4 0,19-3-595,293-48 1005,-151 32 265,-185 13-1125,0 1 0,1 2 0,0 2 0,-1 2-1,19 2-144,-6 0 50,468-12 446,-69 0 1,-209-9-281,0 11 0,52 12-216,-59-1 24,252-6 427,73-27-451,161-7 290,384 5 553,-1109 33-851,0 0 46,0 0 95,0 0-47,0 0-68,0 0-26,0 0 0,0 0-184,-2 6-136,-46 7-4744,-3-13-3014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2:0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24 344 2193,'-23'-36'3426,"30"35"-3104,10 3-294,0 1 0,1 0 0,-1 2-1,-1 0 1,1 0 0,-1 2-1,0 0 1,0 1 0,9 6-28,29 13 73,-5-3-19,0-3 0,1-2-1,1-1 1,0-3 0,2-3 0,-1-1-1,46 2-53,-54-11 11,-1-2 1,1-1-1,-1-2 0,0-2 0,0-2 0,1-3-11,222-79 205,-205 63-121,1 4 0,1 2 0,0 2 0,2 4 1,0 2-1,65-2-84,-111 13-34,1 1 0,0 0-1,-1 2 1,1 0 0,-1 2 0,0 0 0,0 1 0,0 1 0,2 1 34,56 27-6,-28-10 59,1-2 0,1-2 0,1-2-1,1-3 1,0-2 0,1-2-1,0-3 1,24 0-53,-10-11 57,-1-4 0,-1-2 0,0-3 0,0-4 1,11-5-58,147-31 34,-134 39 7,0 4 0,0 4 0,1 4-1,-1 4 1,1 3 0,-1 5 0,7 5-41,-71-11 0,81 19 9,2-4 0,0-5 0,1-5 0,0-5 0,1-4 1,-1-5-1,59-12-9,-71-4 16,21-5 95,0 5-1,120-4-110,543 20 283,-657-8-256,-1-6 0,86-26-27,-97 18 40,1 5 0,1 5-1,38 3-39,912 19 225,-269-109-95,-692 99-172,0 4 0,0 5 0,0 4 0,63 15 42,-83-5 38,1-3 0,1-4-1,0-4 1,0-4 0,1-3-1,-1-4 1,0-4 0,78-17-38,205-100-446,-322 105-856,-27 5-1334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8:3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5 352,'0'0'547,"0"0"-184,0 0-32,3-4 5186,155 42-5344,93 6 513,-139-10-547,-75-21-133,1-1-1,0-3 0,0 0 0,1-3 1,0-1-1,8-1-5,460-5 491,-312-11-452,42-3 202,185 14-241,-78 28 109,390-17 46,729-14 301,-1108 12-242,-184-2 44,-72 7-228,25-3 247,-99-9 3180,0 0-2523,-38-1-3826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8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0 183 352,'0'0'507,"0"0"-176,0 0-102,0 0 97,0 0-134,0 0 32,26 2 91,184 16 691,314 41 1328,-196-42-1552,43-40-179,57 4-273,118-47 271,-141 43-89,0 17-512,174 31 139,-206-1 47,-145-11 36,747-1 197,-249-58 56,-308 16-43,-120-12-37,3 18-142,-33 9-149,33 9 184,-135 6-61,-165 0-144,-1 0 66,0 0-61,0 0 11,0 0 88,0 0 130,0 0 374,0 0-197,0 0-196,0 0 169,0 0-221,0-5-113,-1-12-616,-5-13-1616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8:5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16,'0'0'283,"0"0"42,0 0-42,0 0-187,0 0 59,0 0 21,25 49-67,77 155 107,-26-95 299,-59-87-326,2-1-1,0-1 1,2-1-1,0 0 0,1-2 1,0-1-1,2 0 1,-1-2-1,2 0 1,0-2-1,1-1 0,0-1 1,1-1-1,-1-1 1,2-2-1,11 2-188,196 37 1438,-150-39-592,-85-6-659,0 0-118,0 0 6,0 0-35,0 0-67,-3-3-605,-12-11-2439</inkml:trace>
  <inkml:trace contextRef="#ctx0" brushRef="#br0" timeOffset="360.526">756 341 96,'0'0'69,"0"0"123,0 0 118,0 0-91,0 0 266,17 28-37,57 90-98,-67-108-269,0 0-1,0 0 1,1-1-1,0-1 1,0 1-1,1-1 1,0-1-1,1 1 1,0-2-1,0 1 1,2 0-81,24 15 309,49 42 307,-108-51 1610,-311 73-495,306-76-2705,8-8-3412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00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1 368,'0'0'411,"0"0"99,0 0-9,0 0-79,0 0-228,6 0 12,205 12 712,58-8-194,-140-8-504,-37 8 821,-93-4-1114,-5-4-439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1 224,'0'0'539,"0"0"-214,14 0 540,261 26 2737,-122-24-817,-140-6-2230,-24 2-564,-8-1-2029,-14-12-4154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2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2177,'0'0'976,"0"0"-343,0 0-417,0 0-51,1 4 115,3 1-170,1-1-1,0 1 0,0-1 1,1 1-1,-1-2 0,1 1 0,-1-1 1,1 1-1,1-1 0,-1-1 1,0 1-1,0-1 0,1-1 0,-1 1 1,1-1-1,0 0 0,-1 0 1,1-1-1,0 0 0,0 0 0,-1-1 1,1 1-1,0-2 0,-1 1 1,4-2-110,18 3 480,99-3 1014,-127 3-1185,0-1-128,0 0 108,-6 1-988,-13 0-2692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48,'0'0'699,"0"0"301,0 0 166,0 0-560,0 0-118,0 0-114,7 0-673,324 8 8292,-339-5-10306,-7-3-614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3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41 224,'0'0'563,"0"0"288,0 0-88,0 0-48,0 0-24,0 0-27,-9-4-125,-26-14-288,-43 14 787,-42 68-979,108-58-64,0 1 0,1 0 0,0 1 0,0 0 0,1 0 0,0 1 1,0 1-1,1 0 0,0 0 0,1 1 0,0 0 0,1 0 0,0 0 0,1 1 1,0 1-1,1-1 0,-3 8 5,-5 18-29,1 0 1,1 1-1,3 0 1,1 1-1,2-1 0,1 1 1,3 3 28,17 125-147,8-98 167,-16-43-3,1-1 0,0 0 0,2-1-1,1 0 1,1-1 0,2 0 0,0-1 0,5 5-17,178 165-62,-173-172 80,1-1 0,1-2 0,1 0-1,0-2 1,1-1 0,1-1-1,0-1 1,1-2 0,0-1 0,0-2-1,1-1 1,1-1 0,-1-2 0,6-1-18,-29-3 21,1 0 0,-1 0 1,0-1-1,0-1 0,0 0 1,-1 0-1,1 0 0,0-1 1,-1-1-1,0 1 0,1-1 1,3-3-22,202-137 309,-187 122-260,-2-2-1,0 0 0,-2-1 1,0-2-1,-2 0 1,-1-1-1,3-8-48,-7 8 95,-2 7-17,0 0 0,-2-1 0,0-1 0,-2 0 0,0 0 0,-2-1 0,-1 0 0,0 0 0,-2-1-1,-1 1 1,1-26-78,-34-128 1004,24 159-889,-1 1 1,-1 0 0,0 1 0,-1-1 0,-1 1-1,-1 1 1,0 0 0,-1 0 0,-1 1 0,0 0 0,-1 1-1,-8-5-115,-46-33 387,-3 3 0,-1 3 0,-3 3 0,-11-1-387,53 31 70,1 1 1,-2 1-1,1 3 1,-1 0-1,0 2 1,-7 1-71,-19-5 70,29 10-597,23 17-2747,5-1-363</inkml:trace>
  <inkml:trace contextRef="#ctx0" brushRef="#br0" timeOffset="2109.024">630 1200 224,'0'0'1553,"0"0"-129,0 0-239,0 0-769,0 0 497,0 0-689,145-47-80,-134 47 32,-4 0-64,-2 0 64,-3 0-176,-2 0 0,0 0-32,0 0-400,0 0-1601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3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1008,'0'0'838,"0"0"-590,0 0 35,0 0 397,0 0 380,0 0-65,-11 0-113,10 0 4809,219 0-4946,-170 1-1204,-74-6-4837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4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1441,'28'0'1635,"-19"0"4272,154 3-3317,-163-3-2518,0 0-8,0 0 56,0 0 105,0 0-108,0 0-66,28 0 165,147 0 304,-175-2-1625,0-5-4233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5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 1121,'-13'1'3358,"25"0"-857,17 4-2096,18 8-255,0-3 1,1-2-1,0-1 0,0-3 1,0-2-1,1-2 1,2-3-151,18 3 147,410-9 408,-64-11-357,-124-9-52,1 14 0,82 13-146,-370 2-2,634-25 272,-21 25-86,-314 4 907,-127 5 427,-175-9-1328,-1 0-33,0 0 224,0 0-159,0 0 255,0 0-319,-8 1-281,-23 0-1024,-25-1-2783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19:5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1 720,'0'0'1518,"0"0"-827,0 0-66,0 0 266,0 0-142,-3 0 116,-9 0-166,9 0-195,3 0 166,0 0-452,0 0-90,0 0 107,0 0-101,0 0-86,14 8-254,-2-1 294,-1-1-1,1-1 1,0 0 0,0-1-1,0 0 1,1-1-1,-1 0 1,1-1 0,0 0-1,0-1 1,0-1-1,0 0-87,100 14 1769,-109-14-1692,1 1 0,0-1 0,-1 0-1,1 0 1,0-1 0,-1 1 0,1-1 0,0 0 0,-1-1-1,1 1 1,-1-1 0,0 1 0,0-1 0,1-1 0,-1 1-1,0 0 1,0-2-77,33-12 116,207 10 420,-244 6-469,0 0 2,0 0-39,0 2 31,0-1 97,0 0-92,0-1 6,0 0-42,0 0 106,0 0-40,0 0-6,0 0 65,0 0-96,0 0-67,-1 1-1569,-4 0-4759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1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2049,'0'0'862,"0"0"-604,0 0 25,0 0-5,0 0-44,0 0 284,-1-10-112,-5-44 1386,26 55-2557,143 51 917,-52-29 149,1-5 1,1-6-1,70-1-301,-36-2 102,453 24 138,-541-33-184,938-22 384,-435-10-160,49-14-27,-241 19-188,-59-3 65,619 30 572,-565 5 1624,-407 1-3366,-23-5-3642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7:20:1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1601,'62'25'-75,"225"-14"1550,-132-13-704,482 14 625,1183-6 962,-1397-29-1640,656-4-81,-739 27 828,-340 0-1345,0 0 302,0 0-212,0 0-47,-2 0 8,-51-15-574,-12-13-1918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03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85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83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204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624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00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06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6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54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1233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47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112.xml"/><Relationship Id="rId18" Type="http://schemas.openxmlformats.org/officeDocument/2006/relationships/image" Target="../media/image140.png"/><Relationship Id="rId26" Type="http://schemas.openxmlformats.org/officeDocument/2006/relationships/image" Target="../media/image144.png"/><Relationship Id="rId3" Type="http://schemas.openxmlformats.org/officeDocument/2006/relationships/customXml" Target="../ink/ink107.xml"/><Relationship Id="rId21" Type="http://schemas.openxmlformats.org/officeDocument/2006/relationships/customXml" Target="../ink/ink116.xml"/><Relationship Id="rId7" Type="http://schemas.openxmlformats.org/officeDocument/2006/relationships/customXml" Target="../ink/ink109.xml"/><Relationship Id="rId12" Type="http://schemas.openxmlformats.org/officeDocument/2006/relationships/image" Target="../media/image137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2" Type="http://schemas.openxmlformats.org/officeDocument/2006/relationships/image" Target="../media/image132.png"/><Relationship Id="rId16" Type="http://schemas.openxmlformats.org/officeDocument/2006/relationships/image" Target="../media/image139.png"/><Relationship Id="rId20" Type="http://schemas.openxmlformats.org/officeDocument/2006/relationships/image" Target="../media/image141.png"/><Relationship Id="rId29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customXml" Target="../ink/ink111.xml"/><Relationship Id="rId24" Type="http://schemas.openxmlformats.org/officeDocument/2006/relationships/image" Target="../media/image143.png"/><Relationship Id="rId5" Type="http://schemas.openxmlformats.org/officeDocument/2006/relationships/customXml" Target="../ink/ink108.xml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28" Type="http://schemas.openxmlformats.org/officeDocument/2006/relationships/image" Target="../media/image145.png"/><Relationship Id="rId10" Type="http://schemas.openxmlformats.org/officeDocument/2006/relationships/image" Target="../media/image136.png"/><Relationship Id="rId19" Type="http://schemas.openxmlformats.org/officeDocument/2006/relationships/customXml" Target="../ink/ink115.xml"/><Relationship Id="rId4" Type="http://schemas.openxmlformats.org/officeDocument/2006/relationships/image" Target="../media/image133.png"/><Relationship Id="rId9" Type="http://schemas.openxmlformats.org/officeDocument/2006/relationships/customXml" Target="../ink/ink110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19.xml"/><Relationship Id="rId30" Type="http://schemas.openxmlformats.org/officeDocument/2006/relationships/image" Target="../media/image1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customXml" Target="../ink/ink126.xml"/><Relationship Id="rId18" Type="http://schemas.openxmlformats.org/officeDocument/2006/relationships/customXml" Target="../ink/ink129.xml"/><Relationship Id="rId26" Type="http://schemas.openxmlformats.org/officeDocument/2006/relationships/customXml" Target="../ink/ink135.xml"/><Relationship Id="rId3" Type="http://schemas.openxmlformats.org/officeDocument/2006/relationships/image" Target="../media/image147.png"/><Relationship Id="rId21" Type="http://schemas.openxmlformats.org/officeDocument/2006/relationships/customXml" Target="../ink/ink131.xml"/><Relationship Id="rId34" Type="http://schemas.openxmlformats.org/officeDocument/2006/relationships/image" Target="../media/image158.png"/><Relationship Id="rId7" Type="http://schemas.openxmlformats.org/officeDocument/2006/relationships/image" Target="../media/image66.png"/><Relationship Id="rId12" Type="http://schemas.openxmlformats.org/officeDocument/2006/relationships/image" Target="../media/image150.png"/><Relationship Id="rId17" Type="http://schemas.openxmlformats.org/officeDocument/2006/relationships/image" Target="../media/image152.png"/><Relationship Id="rId25" Type="http://schemas.openxmlformats.org/officeDocument/2006/relationships/image" Target="../media/image154.png"/><Relationship Id="rId33" Type="http://schemas.openxmlformats.org/officeDocument/2006/relationships/customXml" Target="../ink/ink139.xml"/><Relationship Id="rId2" Type="http://schemas.openxmlformats.org/officeDocument/2006/relationships/hyperlink" Target="http://syskall.com/kmeans.js/" TargetMode="Externa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1" Type="http://schemas.openxmlformats.org/officeDocument/2006/relationships/customXml" Target="../ink/ink125.xml"/><Relationship Id="rId24" Type="http://schemas.openxmlformats.org/officeDocument/2006/relationships/customXml" Target="../ink/ink134.xml"/><Relationship Id="rId32" Type="http://schemas.openxmlformats.org/officeDocument/2006/relationships/image" Target="../media/image157.png"/><Relationship Id="rId5" Type="http://schemas.openxmlformats.org/officeDocument/2006/relationships/image" Target="../media/image148.png"/><Relationship Id="rId15" Type="http://schemas.openxmlformats.org/officeDocument/2006/relationships/image" Target="../media/image151.png"/><Relationship Id="rId23" Type="http://schemas.openxmlformats.org/officeDocument/2006/relationships/customXml" Target="../ink/ink133.xml"/><Relationship Id="rId28" Type="http://schemas.openxmlformats.org/officeDocument/2006/relationships/customXml" Target="../ink/ink136.xml"/><Relationship Id="rId36" Type="http://schemas.openxmlformats.org/officeDocument/2006/relationships/image" Target="../media/image159.png"/><Relationship Id="rId10" Type="http://schemas.openxmlformats.org/officeDocument/2006/relationships/customXml" Target="../ink/ink124.xml"/><Relationship Id="rId19" Type="http://schemas.openxmlformats.org/officeDocument/2006/relationships/image" Target="../media/image153.png"/><Relationship Id="rId31" Type="http://schemas.openxmlformats.org/officeDocument/2006/relationships/customXml" Target="../ink/ink138.xml"/><Relationship Id="rId4" Type="http://schemas.openxmlformats.org/officeDocument/2006/relationships/customXml" Target="../ink/ink121.xml"/><Relationship Id="rId9" Type="http://schemas.openxmlformats.org/officeDocument/2006/relationships/image" Target="../media/image149.png"/><Relationship Id="rId14" Type="http://schemas.openxmlformats.org/officeDocument/2006/relationships/customXml" Target="../ink/ink127.xml"/><Relationship Id="rId22" Type="http://schemas.openxmlformats.org/officeDocument/2006/relationships/customXml" Target="../ink/ink132.xml"/><Relationship Id="rId27" Type="http://schemas.openxmlformats.org/officeDocument/2006/relationships/image" Target="../media/image155.png"/><Relationship Id="rId30" Type="http://schemas.openxmlformats.org/officeDocument/2006/relationships/image" Target="../media/image156.png"/><Relationship Id="rId35" Type="http://schemas.openxmlformats.org/officeDocument/2006/relationships/customXml" Target="../ink/ink1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64.wmf"/><Relationship Id="rId18" Type="http://schemas.openxmlformats.org/officeDocument/2006/relationships/image" Target="../media/image166.wmf"/><Relationship Id="rId26" Type="http://schemas.openxmlformats.org/officeDocument/2006/relationships/image" Target="../media/image170.png"/><Relationship Id="rId39" Type="http://schemas.openxmlformats.org/officeDocument/2006/relationships/customXml" Target="../ink/ink151.xml"/><Relationship Id="rId3" Type="http://schemas.openxmlformats.org/officeDocument/2006/relationships/image" Target="../media/image450.png"/><Relationship Id="rId21" Type="http://schemas.openxmlformats.org/officeDocument/2006/relationships/customXml" Target="../ink/ink142.xml"/><Relationship Id="rId34" Type="http://schemas.openxmlformats.org/officeDocument/2006/relationships/image" Target="../media/image174.png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4.bin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png"/><Relationship Id="rId29" Type="http://schemas.openxmlformats.org/officeDocument/2006/relationships/customXml" Target="../ink/ink14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63.wmf"/><Relationship Id="rId24" Type="http://schemas.openxmlformats.org/officeDocument/2006/relationships/image" Target="../media/image169.png"/><Relationship Id="rId32" Type="http://schemas.openxmlformats.org/officeDocument/2006/relationships/image" Target="../media/image173.png"/><Relationship Id="rId37" Type="http://schemas.openxmlformats.org/officeDocument/2006/relationships/customXml" Target="../ink/ink150.xml"/><Relationship Id="rId40" Type="http://schemas.openxmlformats.org/officeDocument/2006/relationships/image" Target="../media/image177.png"/><Relationship Id="rId5" Type="http://schemas.openxmlformats.org/officeDocument/2006/relationships/image" Target="../media/image160.wmf"/><Relationship Id="rId15" Type="http://schemas.openxmlformats.org/officeDocument/2006/relationships/oleObject" Target="../embeddings/oleObject43.bin"/><Relationship Id="rId23" Type="http://schemas.openxmlformats.org/officeDocument/2006/relationships/customXml" Target="../ink/ink143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10" Type="http://schemas.openxmlformats.org/officeDocument/2006/relationships/oleObject" Target="../embeddings/oleObject40.bin"/><Relationship Id="rId19" Type="http://schemas.openxmlformats.org/officeDocument/2006/relationships/customXml" Target="../ink/ink141.xml"/><Relationship Id="rId31" Type="http://schemas.openxmlformats.org/officeDocument/2006/relationships/customXml" Target="../ink/ink147.xml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62.wmf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168.png"/><Relationship Id="rId27" Type="http://schemas.openxmlformats.org/officeDocument/2006/relationships/customXml" Target="../ink/ink145.xml"/><Relationship Id="rId30" Type="http://schemas.openxmlformats.org/officeDocument/2006/relationships/image" Target="../media/image172.png"/><Relationship Id="rId35" Type="http://schemas.openxmlformats.org/officeDocument/2006/relationships/customXml" Target="../ink/ink1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157.xml"/><Relationship Id="rId18" Type="http://schemas.openxmlformats.org/officeDocument/2006/relationships/image" Target="../media/image185.png"/><Relationship Id="rId3" Type="http://schemas.openxmlformats.org/officeDocument/2006/relationships/customXml" Target="../ink/ink152.xml"/><Relationship Id="rId7" Type="http://schemas.openxmlformats.org/officeDocument/2006/relationships/customXml" Target="../ink/ink154.xml"/><Relationship Id="rId12" Type="http://schemas.openxmlformats.org/officeDocument/2006/relationships/image" Target="../media/image182.png"/><Relationship Id="rId17" Type="http://schemas.openxmlformats.org/officeDocument/2006/relationships/customXml" Target="../ink/ink159.xml"/><Relationship Id="rId2" Type="http://schemas.openxmlformats.org/officeDocument/2006/relationships/image" Target="../media/image178.emf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156.xml"/><Relationship Id="rId5" Type="http://schemas.openxmlformats.org/officeDocument/2006/relationships/customXml" Target="../ink/ink153.xml"/><Relationship Id="rId15" Type="http://schemas.openxmlformats.org/officeDocument/2006/relationships/customXml" Target="../ink/ink158.xml"/><Relationship Id="rId10" Type="http://schemas.openxmlformats.org/officeDocument/2006/relationships/image" Target="../media/image181.png"/><Relationship Id="rId4" Type="http://schemas.openxmlformats.org/officeDocument/2006/relationships/image" Target="../media/image179.png"/><Relationship Id="rId9" Type="http://schemas.openxmlformats.org/officeDocument/2006/relationships/customXml" Target="../ink/ink155.xml"/><Relationship Id="rId14" Type="http://schemas.openxmlformats.org/officeDocument/2006/relationships/image" Target="../media/image18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customXml" Target="../ink/ink165.xml"/><Relationship Id="rId18" Type="http://schemas.openxmlformats.org/officeDocument/2006/relationships/customXml" Target="../ink/ink168.xml"/><Relationship Id="rId3" Type="http://schemas.openxmlformats.org/officeDocument/2006/relationships/image" Target="../media/image187.emf"/><Relationship Id="rId7" Type="http://schemas.openxmlformats.org/officeDocument/2006/relationships/image" Target="../media/image188.png"/><Relationship Id="rId12" Type="http://schemas.openxmlformats.org/officeDocument/2006/relationships/image" Target="../media/image190.png"/><Relationship Id="rId17" Type="http://schemas.openxmlformats.org/officeDocument/2006/relationships/image" Target="../media/image192.png"/><Relationship Id="rId2" Type="http://schemas.openxmlformats.org/officeDocument/2006/relationships/image" Target="../media/image480.png"/><Relationship Id="rId16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1" Type="http://schemas.openxmlformats.org/officeDocument/2006/relationships/customXml" Target="../ink/ink164.xml"/><Relationship Id="rId5" Type="http://schemas.openxmlformats.org/officeDocument/2006/relationships/image" Target="../media/image66.png"/><Relationship Id="rId15" Type="http://schemas.openxmlformats.org/officeDocument/2006/relationships/customXml" Target="../ink/ink166.xml"/><Relationship Id="rId10" Type="http://schemas.openxmlformats.org/officeDocument/2006/relationships/image" Target="../media/image189.png"/><Relationship Id="rId19" Type="http://schemas.openxmlformats.org/officeDocument/2006/relationships/image" Target="../media/image193.png"/><Relationship Id="rId4" Type="http://schemas.openxmlformats.org/officeDocument/2006/relationships/customXml" Target="../ink/ink160.xml"/><Relationship Id="rId9" Type="http://schemas.openxmlformats.org/officeDocument/2006/relationships/customXml" Target="../ink/ink163.xml"/><Relationship Id="rId14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13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6.png"/><Relationship Id="rId12" Type="http://schemas.openxmlformats.org/officeDocument/2006/relationships/customXml" Target="../ink/ink173.xml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98.png"/><Relationship Id="rId5" Type="http://schemas.openxmlformats.org/officeDocument/2006/relationships/image" Target="../media/image195.png"/><Relationship Id="rId10" Type="http://schemas.openxmlformats.org/officeDocument/2006/relationships/customXml" Target="../ink/ink172.xml"/><Relationship Id="rId4" Type="http://schemas.openxmlformats.org/officeDocument/2006/relationships/customXml" Target="../ink/ink169.xml"/><Relationship Id="rId9" Type="http://schemas.openxmlformats.org/officeDocument/2006/relationships/image" Target="../media/image1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3" Type="http://schemas.openxmlformats.org/officeDocument/2006/relationships/image" Target="../media/image200.png"/><Relationship Id="rId7" Type="http://schemas.openxmlformats.org/officeDocument/2006/relationships/image" Target="../media/image202.png"/><Relationship Id="rId2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5" Type="http://schemas.openxmlformats.org/officeDocument/2006/relationships/image" Target="../media/image201.png"/><Relationship Id="rId4" Type="http://schemas.openxmlformats.org/officeDocument/2006/relationships/customXml" Target="../ink/ink175.xml"/><Relationship Id="rId9" Type="http://schemas.openxmlformats.org/officeDocument/2006/relationships/image" Target="../media/image2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8.xml"/><Relationship Id="rId13" Type="http://schemas.openxmlformats.org/officeDocument/2006/relationships/image" Target="../media/image208.png"/><Relationship Id="rId18" Type="http://schemas.openxmlformats.org/officeDocument/2006/relationships/image" Target="../media/image209.png"/><Relationship Id="rId26" Type="http://schemas.openxmlformats.org/officeDocument/2006/relationships/image" Target="../media/image213.png"/><Relationship Id="rId39" Type="http://schemas.openxmlformats.org/officeDocument/2006/relationships/customXml" Target="../ink/ink194.xml"/><Relationship Id="rId3" Type="http://schemas.openxmlformats.org/officeDocument/2006/relationships/image" Target="../media/image520.png"/><Relationship Id="rId21" Type="http://schemas.openxmlformats.org/officeDocument/2006/relationships/customXml" Target="../ink/ink185.xml"/><Relationship Id="rId34" Type="http://schemas.openxmlformats.org/officeDocument/2006/relationships/image" Target="../media/image217.png"/><Relationship Id="rId42" Type="http://schemas.openxmlformats.org/officeDocument/2006/relationships/image" Target="../media/image221.png"/><Relationship Id="rId7" Type="http://schemas.openxmlformats.org/officeDocument/2006/relationships/image" Target="../media/image205.png"/><Relationship Id="rId12" Type="http://schemas.openxmlformats.org/officeDocument/2006/relationships/customXml" Target="../ink/ink180.xml"/><Relationship Id="rId17" Type="http://schemas.openxmlformats.org/officeDocument/2006/relationships/customXml" Target="../ink/ink183.xml"/><Relationship Id="rId25" Type="http://schemas.openxmlformats.org/officeDocument/2006/relationships/customXml" Target="../ink/ink187.xml"/><Relationship Id="rId33" Type="http://schemas.openxmlformats.org/officeDocument/2006/relationships/customXml" Target="../ink/ink191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82.xml"/><Relationship Id="rId20" Type="http://schemas.openxmlformats.org/officeDocument/2006/relationships/image" Target="../media/image210.png"/><Relationship Id="rId29" Type="http://schemas.openxmlformats.org/officeDocument/2006/relationships/customXml" Target="../ink/ink189.xml"/><Relationship Id="rId41" Type="http://schemas.openxmlformats.org/officeDocument/2006/relationships/customXml" Target="../ink/ink19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12.png"/><Relationship Id="rId32" Type="http://schemas.openxmlformats.org/officeDocument/2006/relationships/image" Target="../media/image216.png"/><Relationship Id="rId37" Type="http://schemas.openxmlformats.org/officeDocument/2006/relationships/customXml" Target="../ink/ink193.xml"/><Relationship Id="rId40" Type="http://schemas.openxmlformats.org/officeDocument/2006/relationships/image" Target="../media/image220.png"/><Relationship Id="rId45" Type="http://schemas.openxmlformats.org/officeDocument/2006/relationships/customXml" Target="../ink/ink197.xml"/><Relationship Id="rId5" Type="http://schemas.openxmlformats.org/officeDocument/2006/relationships/image" Target="../media/image97.wmf"/><Relationship Id="rId15" Type="http://schemas.openxmlformats.org/officeDocument/2006/relationships/image" Target="../media/image66.png"/><Relationship Id="rId23" Type="http://schemas.openxmlformats.org/officeDocument/2006/relationships/customXml" Target="../ink/ink186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10" Type="http://schemas.openxmlformats.org/officeDocument/2006/relationships/customXml" Target="../ink/ink179.xml"/><Relationship Id="rId19" Type="http://schemas.openxmlformats.org/officeDocument/2006/relationships/customXml" Target="../ink/ink184.xml"/><Relationship Id="rId31" Type="http://schemas.openxmlformats.org/officeDocument/2006/relationships/customXml" Target="../ink/ink190.xml"/><Relationship Id="rId44" Type="http://schemas.openxmlformats.org/officeDocument/2006/relationships/image" Target="../media/image222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206.png"/><Relationship Id="rId14" Type="http://schemas.openxmlformats.org/officeDocument/2006/relationships/customXml" Target="../ink/ink181.xml"/><Relationship Id="rId22" Type="http://schemas.openxmlformats.org/officeDocument/2006/relationships/image" Target="../media/image211.png"/><Relationship Id="rId27" Type="http://schemas.openxmlformats.org/officeDocument/2006/relationships/customXml" Target="../ink/ink188.xml"/><Relationship Id="rId30" Type="http://schemas.openxmlformats.org/officeDocument/2006/relationships/image" Target="../media/image215.png"/><Relationship Id="rId35" Type="http://schemas.openxmlformats.org/officeDocument/2006/relationships/customXml" Target="../ink/ink192.xml"/><Relationship Id="rId43" Type="http://schemas.openxmlformats.org/officeDocument/2006/relationships/customXml" Target="../ink/ink19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image" Target="../media/image228.png"/><Relationship Id="rId3" Type="http://schemas.openxmlformats.org/officeDocument/2006/relationships/image" Target="../media/image560.png"/><Relationship Id="rId7" Type="http://schemas.openxmlformats.org/officeDocument/2006/relationships/image" Target="../media/image225.png"/><Relationship Id="rId12" Type="http://schemas.openxmlformats.org/officeDocument/2006/relationships/customXml" Target="../ink/ink2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customXml" Target="../ink/ink198.xml"/><Relationship Id="rId11" Type="http://schemas.openxmlformats.org/officeDocument/2006/relationships/image" Target="../media/image227.png"/><Relationship Id="rId5" Type="http://schemas.openxmlformats.org/officeDocument/2006/relationships/image" Target="../media/image224.wmf"/><Relationship Id="rId10" Type="http://schemas.openxmlformats.org/officeDocument/2006/relationships/customXml" Target="../ink/ink200.xml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8.xml"/><Relationship Id="rId3" Type="http://schemas.openxmlformats.org/officeDocument/2006/relationships/image" Target="../media/image46.png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customXml" Target="../ink/ink7.xml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26" Type="http://schemas.openxmlformats.org/officeDocument/2006/relationships/image" Target="../media/image2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3.xml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68" Type="http://schemas.openxmlformats.org/officeDocument/2006/relationships/image" Target="../media/image4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9" Type="http://schemas.openxmlformats.org/officeDocument/2006/relationships/customXml" Target="../ink/ink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8.xml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53" Type="http://schemas.openxmlformats.org/officeDocument/2006/relationships/customXml" Target="../ink/ink27.xml"/><Relationship Id="rId58" Type="http://schemas.openxmlformats.org/officeDocument/2006/relationships/image" Target="../media/image39.png"/><Relationship Id="rId66" Type="http://schemas.openxmlformats.org/officeDocument/2006/relationships/image" Target="../media/image43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image" Target="../media/image35.png"/><Relationship Id="rId57" Type="http://schemas.openxmlformats.org/officeDocument/2006/relationships/customXml" Target="../ink/ink29.xml"/><Relationship Id="rId61" Type="http://schemas.openxmlformats.org/officeDocument/2006/relationships/customXml" Target="../ink/ink31.xml"/><Relationship Id="rId10" Type="http://schemas.openxmlformats.org/officeDocument/2006/relationships/image" Target="../media/image15.w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3.png"/><Relationship Id="rId52" Type="http://schemas.openxmlformats.org/officeDocument/2006/relationships/customXml" Target="../ink/ink26.xml"/><Relationship Id="rId60" Type="http://schemas.openxmlformats.org/officeDocument/2006/relationships/image" Target="../media/image40.png"/><Relationship Id="rId65" Type="http://schemas.openxmlformats.org/officeDocument/2006/relationships/customXml" Target="../ink/ink33.xml"/><Relationship Id="rId4" Type="http://schemas.openxmlformats.org/officeDocument/2006/relationships/image" Target="../media/image20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2.png"/><Relationship Id="rId27" Type="http://schemas.openxmlformats.org/officeDocument/2006/relationships/customXml" Target="../ink/ink13.xml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56" Type="http://schemas.openxmlformats.org/officeDocument/2006/relationships/image" Target="../media/image38.png"/><Relationship Id="rId64" Type="http://schemas.openxmlformats.org/officeDocument/2006/relationships/image" Target="../media/image42.png"/><Relationship Id="rId69" Type="http://schemas.openxmlformats.org/officeDocument/2006/relationships/customXml" Target="../ink/ink35.xml"/><Relationship Id="rId8" Type="http://schemas.openxmlformats.org/officeDocument/2006/relationships/image" Target="../media/image14.wmf"/><Relationship Id="rId51" Type="http://schemas.openxmlformats.org/officeDocument/2006/relationships/image" Target="../media/image36.png"/><Relationship Id="rId3" Type="http://schemas.openxmlformats.org/officeDocument/2006/relationships/image" Target="../media/image13.png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21.png"/><Relationship Id="rId41" Type="http://schemas.openxmlformats.org/officeDocument/2006/relationships/customXml" Target="../ink/ink20.xml"/><Relationship Id="rId54" Type="http://schemas.openxmlformats.org/officeDocument/2006/relationships/image" Target="../media/image37.png"/><Relationship Id="rId62" Type="http://schemas.openxmlformats.org/officeDocument/2006/relationships/image" Target="../media/image41.png"/><Relationship Id="rId70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image" Target="../media/image48.png"/><Relationship Id="rId26" Type="http://schemas.openxmlformats.org/officeDocument/2006/relationships/image" Target="../media/image50.png"/><Relationship Id="rId39" Type="http://schemas.openxmlformats.org/officeDocument/2006/relationships/customXml" Target="../ink/ink44.xml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54.png"/><Relationship Id="rId42" Type="http://schemas.openxmlformats.org/officeDocument/2006/relationships/image" Target="../media/image58.png"/><Relationship Id="rId47" Type="http://schemas.openxmlformats.org/officeDocument/2006/relationships/customXml" Target="../ink/ink48.xml"/><Relationship Id="rId50" Type="http://schemas.openxmlformats.org/officeDocument/2006/relationships/image" Target="../media/image62.png"/><Relationship Id="rId55" Type="http://schemas.openxmlformats.org/officeDocument/2006/relationships/customXml" Target="../ink/ink52.xml"/><Relationship Id="rId63" Type="http://schemas.openxmlformats.org/officeDocument/2006/relationships/customXml" Target="../ink/ink56.xml"/><Relationship Id="rId68" Type="http://schemas.openxmlformats.org/officeDocument/2006/relationships/image" Target="../media/image71.png"/><Relationship Id="rId76" Type="http://schemas.openxmlformats.org/officeDocument/2006/relationships/image" Target="../media/image75.png"/><Relationship Id="rId7" Type="http://schemas.openxmlformats.org/officeDocument/2006/relationships/image" Target="../media/image14.wmf"/><Relationship Id="rId71" Type="http://schemas.openxmlformats.org/officeDocument/2006/relationships/customXml" Target="../ink/ink60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9" Type="http://schemas.openxmlformats.org/officeDocument/2006/relationships/customXml" Target="../ink/ink39.xml"/><Relationship Id="rId11" Type="http://schemas.openxmlformats.org/officeDocument/2006/relationships/image" Target="../media/image16.wmf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37" Type="http://schemas.openxmlformats.org/officeDocument/2006/relationships/customXml" Target="../ink/ink43.xml"/><Relationship Id="rId40" Type="http://schemas.openxmlformats.org/officeDocument/2006/relationships/image" Target="../media/image57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8" Type="http://schemas.openxmlformats.org/officeDocument/2006/relationships/image" Target="../media/image66.png"/><Relationship Id="rId66" Type="http://schemas.openxmlformats.org/officeDocument/2006/relationships/image" Target="../media/image70.png"/><Relationship Id="rId74" Type="http://schemas.openxmlformats.org/officeDocument/2006/relationships/image" Target="../media/image74.png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customXml" Target="../ink/ink36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49" Type="http://schemas.openxmlformats.org/officeDocument/2006/relationships/customXml" Target="../ink/ink49.xml"/><Relationship Id="rId57" Type="http://schemas.openxmlformats.org/officeDocument/2006/relationships/customXml" Target="../ink/ink53.xml"/><Relationship Id="rId61" Type="http://schemas.openxmlformats.org/officeDocument/2006/relationships/customXml" Target="../ink/ink55.xml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6.bin"/><Relationship Id="rId31" Type="http://schemas.openxmlformats.org/officeDocument/2006/relationships/customXml" Target="../ink/ink40.xml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7.png"/><Relationship Id="rId65" Type="http://schemas.openxmlformats.org/officeDocument/2006/relationships/customXml" Target="../ink/ink57.xml"/><Relationship Id="rId73" Type="http://schemas.openxmlformats.org/officeDocument/2006/relationships/customXml" Target="../ink/ink61.xml"/><Relationship Id="rId78" Type="http://schemas.openxmlformats.org/officeDocument/2006/relationships/image" Target="../media/image76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47.wmf"/><Relationship Id="rId27" Type="http://schemas.openxmlformats.org/officeDocument/2006/relationships/customXml" Target="../ink/ink38.xml"/><Relationship Id="rId30" Type="http://schemas.openxmlformats.org/officeDocument/2006/relationships/image" Target="../media/image52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61.png"/><Relationship Id="rId56" Type="http://schemas.openxmlformats.org/officeDocument/2006/relationships/image" Target="../media/image65.png"/><Relationship Id="rId64" Type="http://schemas.openxmlformats.org/officeDocument/2006/relationships/image" Target="../media/image69.png"/><Relationship Id="rId69" Type="http://schemas.openxmlformats.org/officeDocument/2006/relationships/customXml" Target="../ink/ink59.xml"/><Relationship Id="rId77" Type="http://schemas.openxmlformats.org/officeDocument/2006/relationships/customXml" Target="../ink/ink63.xml"/><Relationship Id="rId8" Type="http://schemas.openxmlformats.org/officeDocument/2006/relationships/oleObject" Target="../embeddings/oleObject11.bin"/><Relationship Id="rId51" Type="http://schemas.openxmlformats.org/officeDocument/2006/relationships/customXml" Target="../ink/ink50.xml"/><Relationship Id="rId72" Type="http://schemas.openxmlformats.org/officeDocument/2006/relationships/image" Target="../media/image73.png"/><Relationship Id="rId3" Type="http://schemas.openxmlformats.org/officeDocument/2006/relationships/image" Target="../media/image17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56.png"/><Relationship Id="rId46" Type="http://schemas.openxmlformats.org/officeDocument/2006/relationships/image" Target="../media/image60.png"/><Relationship Id="rId59" Type="http://schemas.openxmlformats.org/officeDocument/2006/relationships/customXml" Target="../ink/ink54.xml"/><Relationship Id="rId67" Type="http://schemas.openxmlformats.org/officeDocument/2006/relationships/customXml" Target="../ink/ink58.xml"/><Relationship Id="rId20" Type="http://schemas.openxmlformats.org/officeDocument/2006/relationships/image" Target="../media/image46.wmf"/><Relationship Id="rId41" Type="http://schemas.openxmlformats.org/officeDocument/2006/relationships/customXml" Target="../ink/ink45.xml"/><Relationship Id="rId54" Type="http://schemas.openxmlformats.org/officeDocument/2006/relationships/image" Target="../media/image64.png"/><Relationship Id="rId62" Type="http://schemas.openxmlformats.org/officeDocument/2006/relationships/image" Target="../media/image68.png"/><Relationship Id="rId70" Type="http://schemas.openxmlformats.org/officeDocument/2006/relationships/image" Target="../media/image72.png"/><Relationship Id="rId75" Type="http://schemas.openxmlformats.org/officeDocument/2006/relationships/customXml" Target="../ink/ink6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83.png"/><Relationship Id="rId26" Type="http://schemas.openxmlformats.org/officeDocument/2006/relationships/image" Target="../media/image86.png"/><Relationship Id="rId39" Type="http://schemas.openxmlformats.org/officeDocument/2006/relationships/image" Target="../media/image92.png"/><Relationship Id="rId3" Type="http://schemas.openxmlformats.org/officeDocument/2006/relationships/image" Target="../media/image230.png"/><Relationship Id="rId21" Type="http://schemas.openxmlformats.org/officeDocument/2006/relationships/customXml" Target="../ink/ink67.xml"/><Relationship Id="rId34" Type="http://schemas.openxmlformats.org/officeDocument/2006/relationships/image" Target="../media/image90.png"/><Relationship Id="rId42" Type="http://schemas.openxmlformats.org/officeDocument/2006/relationships/customXml" Target="../ink/ink78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9.wmf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customXml" Target="../ink/ink7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20" Type="http://schemas.openxmlformats.org/officeDocument/2006/relationships/image" Target="../media/image66.png"/><Relationship Id="rId29" Type="http://schemas.openxmlformats.org/officeDocument/2006/relationships/customXml" Target="../ink/ink71.xml"/><Relationship Id="rId41" Type="http://schemas.openxmlformats.org/officeDocument/2006/relationships/image" Target="../media/image9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85.png"/><Relationship Id="rId32" Type="http://schemas.openxmlformats.org/officeDocument/2006/relationships/image" Target="../media/image89.png"/><Relationship Id="rId37" Type="http://schemas.openxmlformats.org/officeDocument/2006/relationships/image" Target="../media/image91.png"/><Relationship Id="rId40" Type="http://schemas.openxmlformats.org/officeDocument/2006/relationships/customXml" Target="../ink/ink77.xml"/><Relationship Id="rId45" Type="http://schemas.openxmlformats.org/officeDocument/2006/relationships/image" Target="../media/image95.png"/><Relationship Id="rId5" Type="http://schemas.openxmlformats.org/officeDocument/2006/relationships/oleObject" Target="../embeddings/oleObject18.bin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87.png"/><Relationship Id="rId36" Type="http://schemas.openxmlformats.org/officeDocument/2006/relationships/customXml" Target="../ink/ink75.xml"/><Relationship Id="rId10" Type="http://schemas.openxmlformats.org/officeDocument/2006/relationships/image" Target="../media/image78.wmf"/><Relationship Id="rId19" Type="http://schemas.openxmlformats.org/officeDocument/2006/relationships/customXml" Target="../ink/ink66.xml"/><Relationship Id="rId31" Type="http://schemas.openxmlformats.org/officeDocument/2006/relationships/customXml" Target="../ink/ink72.xml"/><Relationship Id="rId44" Type="http://schemas.openxmlformats.org/officeDocument/2006/relationships/customXml" Target="../ink/ink79.xml"/><Relationship Id="rId4" Type="http://schemas.openxmlformats.org/officeDocument/2006/relationships/image" Target="../media/image8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80.wmf"/><Relationship Id="rId22" Type="http://schemas.openxmlformats.org/officeDocument/2006/relationships/image" Target="../media/image84.png"/><Relationship Id="rId27" Type="http://schemas.openxmlformats.org/officeDocument/2006/relationships/customXml" Target="../ink/ink70.xml"/><Relationship Id="rId30" Type="http://schemas.openxmlformats.org/officeDocument/2006/relationships/image" Target="../media/image88.png"/><Relationship Id="rId35" Type="http://schemas.openxmlformats.org/officeDocument/2006/relationships/customXml" Target="../ink/ink74.xml"/><Relationship Id="rId43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customXml" Target="../ink/ink82.xml"/><Relationship Id="rId18" Type="http://schemas.openxmlformats.org/officeDocument/2006/relationships/image" Target="../media/image103.png"/><Relationship Id="rId3" Type="http://schemas.openxmlformats.org/officeDocument/2006/relationships/oleObject" Target="../embeddings/oleObject23.bin"/><Relationship Id="rId21" Type="http://schemas.openxmlformats.org/officeDocument/2006/relationships/customXml" Target="../ink/ink86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00.png"/><Relationship Id="rId17" Type="http://schemas.openxmlformats.org/officeDocument/2006/relationships/customXml" Target="../ink/ink8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97.wmf"/><Relationship Id="rId11" Type="http://schemas.openxmlformats.org/officeDocument/2006/relationships/customXml" Target="../ink/ink81.xml"/><Relationship Id="rId5" Type="http://schemas.openxmlformats.org/officeDocument/2006/relationships/oleObject" Target="../embeddings/oleObject24.bin"/><Relationship Id="rId15" Type="http://schemas.openxmlformats.org/officeDocument/2006/relationships/customXml" Target="../ink/ink83.xml"/><Relationship Id="rId10" Type="http://schemas.openxmlformats.org/officeDocument/2006/relationships/image" Target="../media/image99.png"/><Relationship Id="rId19" Type="http://schemas.openxmlformats.org/officeDocument/2006/relationships/customXml" Target="../ink/ink85.xml"/><Relationship Id="rId4" Type="http://schemas.openxmlformats.org/officeDocument/2006/relationships/image" Target="../media/image96.wmf"/><Relationship Id="rId9" Type="http://schemas.openxmlformats.org/officeDocument/2006/relationships/customXml" Target="../ink/ink80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120.png"/><Relationship Id="rId3" Type="http://schemas.openxmlformats.org/officeDocument/2006/relationships/image" Target="../media/image300.png"/><Relationship Id="rId21" Type="http://schemas.openxmlformats.org/officeDocument/2006/relationships/image" Target="../media/image111.png"/><Relationship Id="rId34" Type="http://schemas.openxmlformats.org/officeDocument/2006/relationships/customXml" Target="../ink/ink95.xml"/><Relationship Id="rId7" Type="http://schemas.openxmlformats.org/officeDocument/2006/relationships/image" Target="../media/image97.wmf"/><Relationship Id="rId12" Type="http://schemas.openxmlformats.org/officeDocument/2006/relationships/image" Target="../media/image108.png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customXml" Target="../ink/ink9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customXml" Target="../ink/ink88.xml"/><Relationship Id="rId29" Type="http://schemas.openxmlformats.org/officeDocument/2006/relationships/image" Target="../media/image115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06.wmf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119.png"/><Relationship Id="rId5" Type="http://schemas.openxmlformats.org/officeDocument/2006/relationships/image" Target="../media/image96.wmf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112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110.png"/><Relationship Id="rId31" Type="http://schemas.openxmlformats.org/officeDocument/2006/relationships/image" Target="../media/image116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8.wmf"/><Relationship Id="rId14" Type="http://schemas.openxmlformats.org/officeDocument/2006/relationships/image" Target="../media/image78.wmf"/><Relationship Id="rId22" Type="http://schemas.openxmlformats.org/officeDocument/2006/relationships/customXml" Target="../ink/ink89.xml"/><Relationship Id="rId27" Type="http://schemas.openxmlformats.org/officeDocument/2006/relationships/image" Target="../media/image114.png"/><Relationship Id="rId30" Type="http://schemas.openxmlformats.org/officeDocument/2006/relationships/customXml" Target="../ink/ink93.xml"/><Relationship Id="rId35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customXml" Target="../ink/ink98.xml"/><Relationship Id="rId18" Type="http://schemas.openxmlformats.org/officeDocument/2006/relationships/image" Target="../media/image125.png"/><Relationship Id="rId26" Type="http://schemas.openxmlformats.org/officeDocument/2006/relationships/image" Target="../media/image129.png"/><Relationship Id="rId3" Type="http://schemas.openxmlformats.org/officeDocument/2006/relationships/image" Target="../media/image340.png"/><Relationship Id="rId21" Type="http://schemas.openxmlformats.org/officeDocument/2006/relationships/customXml" Target="../ink/ink102.xml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36.bin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29" Type="http://schemas.openxmlformats.org/officeDocument/2006/relationships/customXml" Target="../ink/ink10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128.png"/><Relationship Id="rId5" Type="http://schemas.openxmlformats.org/officeDocument/2006/relationships/image" Target="../media/image98.wmf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30.png"/><Relationship Id="rId10" Type="http://schemas.openxmlformats.org/officeDocument/2006/relationships/image" Target="../media/image121.wmf"/><Relationship Id="rId19" Type="http://schemas.openxmlformats.org/officeDocument/2006/relationships/customXml" Target="../ink/ink101.xml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23.png"/><Relationship Id="rId22" Type="http://schemas.openxmlformats.org/officeDocument/2006/relationships/image" Target="../media/image127.png"/><Relationship Id="rId27" Type="http://schemas.openxmlformats.org/officeDocument/2006/relationships/customXml" Target="../ink/ink105.xml"/><Relationship Id="rId30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B402-94E3-4999-B223-B23D5AF8D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K-means Clustering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9AE8F-DD23-4071-8E23-B8BC1A098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Yong Peng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58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1B6C3-6C2D-4C20-812D-4B348BB5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AA86A-A79C-425D-8889-96831B047F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High level overview of algorithm:</a:t>
            </a:r>
          </a:p>
          <a:p>
            <a:pPr lvl="1"/>
            <a:r>
              <a:rPr lang="en-US" altLang="zh-CN" sz="1700" dirty="0">
                <a:solidFill>
                  <a:srgbClr val="0000FF"/>
                </a:solidFill>
                <a:latin typeface="Latin Modern Math" panose="02000503000000000000" pitchFamily="50" charset="0"/>
              </a:rPr>
              <a:t>Initialization</a:t>
            </a:r>
            <a:r>
              <a:rPr lang="en-US" altLang="zh-CN" sz="1700" dirty="0">
                <a:latin typeface="Latin Modern Math" panose="02000503000000000000" pitchFamily="50" charset="0"/>
              </a:rPr>
              <a:t>: randomly initialize cluster centers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The algorithm iteratively alternates between two steps: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Latin Modern Math" panose="02000503000000000000" pitchFamily="50" charset="0"/>
              </a:rPr>
              <a:t>Assignment step</a:t>
            </a:r>
            <a:r>
              <a:rPr lang="en-US" altLang="zh-CN" sz="1400" dirty="0">
                <a:latin typeface="Latin Modern Math" panose="02000503000000000000" pitchFamily="50" charset="0"/>
              </a:rPr>
              <a:t>: Assign each data point to the closest cluster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Latin Modern Math" panose="02000503000000000000" pitchFamily="50" charset="0"/>
              </a:rPr>
              <a:t>Refitting step</a:t>
            </a:r>
            <a:r>
              <a:rPr lang="en-US" altLang="zh-CN" sz="1400" dirty="0">
                <a:latin typeface="Latin Modern Math" panose="02000503000000000000" pitchFamily="50" charset="0"/>
              </a:rPr>
              <a:t>: Move each cluster center to the mean of the data assigned to it</a:t>
            </a:r>
            <a:endParaRPr lang="zh-CN" altLang="en-US" sz="14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506F8-7239-424F-9097-C5FAFD64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13614"/>
            <a:ext cx="7322438" cy="25203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5790AB4-9E0B-4419-94E2-90145AD87F32}"/>
                  </a:ext>
                </a:extLst>
              </p14:cNvPr>
              <p14:cNvContentPartPr/>
              <p14:nvPr/>
            </p14:nvContentPartPr>
            <p14:xfrm>
              <a:off x="681891" y="1601780"/>
              <a:ext cx="114120" cy="72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5790AB4-9E0B-4419-94E2-90145AD87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891" y="1593140"/>
                <a:ext cx="131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EFDAAF6-FF56-42FA-B118-8639DBE47AC6}"/>
                  </a:ext>
                </a:extLst>
              </p14:cNvPr>
              <p14:cNvContentPartPr/>
              <p14:nvPr/>
            </p14:nvContentPartPr>
            <p14:xfrm>
              <a:off x="2584491" y="1778540"/>
              <a:ext cx="2824560" cy="80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EFDAAF6-FF56-42FA-B118-8639DBE47A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5491" y="1769900"/>
                <a:ext cx="28422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622E3C7-4FC3-49BC-8956-11DE00E197A2}"/>
                  </a:ext>
                </a:extLst>
              </p14:cNvPr>
              <p14:cNvContentPartPr/>
              <p14:nvPr/>
            </p14:nvContentPartPr>
            <p14:xfrm>
              <a:off x="541851" y="1976540"/>
              <a:ext cx="198720" cy="159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622E3C7-4FC3-49BC-8956-11DE00E197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851" y="1967540"/>
                <a:ext cx="216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D91165D-4B4F-42F7-80FB-6C44F42C496B}"/>
                  </a:ext>
                </a:extLst>
              </p14:cNvPr>
              <p14:cNvContentPartPr/>
              <p14:nvPr/>
            </p14:nvContentPartPr>
            <p14:xfrm>
              <a:off x="639771" y="2274260"/>
              <a:ext cx="753480" cy="1431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D91165D-4B4F-42F7-80FB-6C44F42C4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0775" y="2265620"/>
                <a:ext cx="771112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0B05F05-7A47-4936-96EF-92578AC2DA33}"/>
                  </a:ext>
                </a:extLst>
              </p14:cNvPr>
              <p14:cNvContentPartPr/>
              <p14:nvPr/>
            </p14:nvContentPartPr>
            <p14:xfrm>
              <a:off x="1415211" y="5165780"/>
              <a:ext cx="105840" cy="651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0B05F05-7A47-4936-96EF-92578AC2DA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6211" y="5157140"/>
                <a:ext cx="1234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BDDDF05-64C9-4FB3-AC66-B29C1AD237DD}"/>
                  </a:ext>
                </a:extLst>
              </p14:cNvPr>
              <p14:cNvContentPartPr/>
              <p14:nvPr/>
            </p14:nvContentPartPr>
            <p14:xfrm>
              <a:off x="2860611" y="4672580"/>
              <a:ext cx="93240" cy="644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BDDDF05-64C9-4FB3-AC66-B29C1AD237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51611" y="4663940"/>
                <a:ext cx="110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C59702B-8FD4-49B7-9E87-4031636AAC7F}"/>
                  </a:ext>
                </a:extLst>
              </p14:cNvPr>
              <p14:cNvContentPartPr/>
              <p14:nvPr/>
            </p14:nvContentPartPr>
            <p14:xfrm>
              <a:off x="2260131" y="3731900"/>
              <a:ext cx="5400" cy="176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C59702B-8FD4-49B7-9E87-4031636AAC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1491" y="3723260"/>
                <a:ext cx="23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F3532FF5-2809-4131-9C73-CA204D5C73A5}"/>
                  </a:ext>
                </a:extLst>
              </p14:cNvPr>
              <p14:cNvContentPartPr/>
              <p14:nvPr/>
            </p14:nvContentPartPr>
            <p14:xfrm>
              <a:off x="2700411" y="3890300"/>
              <a:ext cx="106920" cy="435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F3532FF5-2809-4131-9C73-CA204D5C73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1771" y="3881660"/>
                <a:ext cx="124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B3366EE-B3A9-4C71-901E-4A5466514377}"/>
                  </a:ext>
                </a:extLst>
              </p14:cNvPr>
              <p14:cNvContentPartPr/>
              <p14:nvPr/>
            </p14:nvContentPartPr>
            <p14:xfrm>
              <a:off x="2436891" y="3454340"/>
              <a:ext cx="172080" cy="1609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B3366EE-B3A9-4C71-901E-4A54665143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7891" y="3445700"/>
                <a:ext cx="189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8E7F3AE1-B53E-4C54-9B33-665A419934FF}"/>
                  </a:ext>
                </a:extLst>
              </p14:cNvPr>
              <p14:cNvContentPartPr/>
              <p14:nvPr/>
            </p14:nvContentPartPr>
            <p14:xfrm>
              <a:off x="2000931" y="4049060"/>
              <a:ext cx="264600" cy="1940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8E7F3AE1-B53E-4C54-9B33-665A419934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2291" y="4040404"/>
                <a:ext cx="282240" cy="211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EFE481AC-B981-4BE7-BE8E-B833B17B8C16}"/>
                  </a:ext>
                </a:extLst>
              </p14:cNvPr>
              <p14:cNvContentPartPr/>
              <p14:nvPr/>
            </p14:nvContentPartPr>
            <p14:xfrm>
              <a:off x="2768811" y="3747380"/>
              <a:ext cx="51840" cy="662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EFE481AC-B981-4BE7-BE8E-B833B17B8C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60171" y="3738740"/>
                <a:ext cx="69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A282354F-E3E3-4AAB-8452-B3AC1000ABE7}"/>
                  </a:ext>
                </a:extLst>
              </p14:cNvPr>
              <p14:cNvContentPartPr/>
              <p14:nvPr/>
            </p14:nvContentPartPr>
            <p14:xfrm>
              <a:off x="4769331" y="4148780"/>
              <a:ext cx="1128960" cy="9601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A282354F-E3E3-4AAB-8452-B3AC1000AB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60691" y="4139780"/>
                <a:ext cx="114660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02F4FEBA-D655-4E19-84E7-AB30D273A71A}"/>
                  </a:ext>
                </a:extLst>
              </p14:cNvPr>
              <p14:cNvContentPartPr/>
              <p14:nvPr/>
            </p14:nvContentPartPr>
            <p14:xfrm>
              <a:off x="5788851" y="3354620"/>
              <a:ext cx="927720" cy="6710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02F4FEBA-D655-4E19-84E7-AB30D273A7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80211" y="3345980"/>
                <a:ext cx="9453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F448C35-CDE6-4FB1-AF95-3196AA16C3AC}"/>
                  </a:ext>
                </a:extLst>
              </p14:cNvPr>
              <p14:cNvContentPartPr/>
              <p14:nvPr/>
            </p14:nvContentPartPr>
            <p14:xfrm>
              <a:off x="6903771" y="4321580"/>
              <a:ext cx="1102680" cy="9918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F448C35-CDE6-4FB1-AF95-3196AA16C3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94771" y="4312940"/>
                <a:ext cx="112032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51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5E502-E1F8-436C-A7C1-59DB316C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2CA5E-3B39-43BD-8766-A06D90092E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Simple demo: </a:t>
            </a:r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  <a:hlinkClick r:id="rId2"/>
              </a:rPr>
              <a:t>http://syskall.com/kmeans.js/</a:t>
            </a:r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52B46-53AE-4F97-8658-7AA1CC99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2"/>
            <a:ext cx="5398268" cy="4771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D15C9A7-5C94-47F3-964F-E0ED4034B1F0}"/>
                  </a:ext>
                </a:extLst>
              </p14:cNvPr>
              <p14:cNvContentPartPr/>
              <p14:nvPr/>
            </p14:nvContentPartPr>
            <p14:xfrm>
              <a:off x="2060331" y="1578380"/>
              <a:ext cx="1108800" cy="12556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D15C9A7-5C94-47F3-964F-E0ED4034B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1331" y="1569740"/>
                <a:ext cx="112644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58F797E-2B9E-446B-B6C6-9C32B97AEF55}"/>
                  </a:ext>
                </a:extLst>
              </p14:cNvPr>
              <p14:cNvContentPartPr/>
              <p14:nvPr/>
            </p14:nvContentPartPr>
            <p14:xfrm>
              <a:off x="4382331" y="2569820"/>
              <a:ext cx="360" cy="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58F797E-2B9E-446B-B6C6-9C32B97AEF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3691" y="2561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9B8C257-C5D3-4FAF-AD9E-151735980B7B}"/>
                  </a:ext>
                </a:extLst>
              </p14:cNvPr>
              <p14:cNvContentPartPr/>
              <p14:nvPr/>
            </p14:nvContentPartPr>
            <p14:xfrm>
              <a:off x="4874091" y="2469020"/>
              <a:ext cx="64440" cy="604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9B8C257-C5D3-4FAF-AD9E-151735980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5402" y="2460328"/>
                <a:ext cx="82179" cy="7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EEF845F-CFCA-41E1-AFAF-D6E141F2C5BD}"/>
                  </a:ext>
                </a:extLst>
              </p14:cNvPr>
              <p14:cNvContentPartPr/>
              <p14:nvPr/>
            </p14:nvContentPartPr>
            <p14:xfrm>
              <a:off x="4802811" y="2011460"/>
              <a:ext cx="360" cy="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EEF845F-CFCA-41E1-AFAF-D6E141F2C5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4171" y="2002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F03AAA6-8C5B-417E-B238-975D68E6109C}"/>
                  </a:ext>
                </a:extLst>
              </p14:cNvPr>
              <p14:cNvContentPartPr/>
              <p14:nvPr/>
            </p14:nvContentPartPr>
            <p14:xfrm>
              <a:off x="4225731" y="2697620"/>
              <a:ext cx="7920" cy="10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F03AAA6-8C5B-417E-B238-975D68E610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6731" y="268862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BE444AAB-51BD-480E-B0B1-006148FEB42E}"/>
                  </a:ext>
                </a:extLst>
              </p14:cNvPr>
              <p14:cNvContentPartPr/>
              <p14:nvPr/>
            </p14:nvContentPartPr>
            <p14:xfrm>
              <a:off x="4769691" y="2133860"/>
              <a:ext cx="360" cy="3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BE444AAB-51BD-480E-B0B1-006148FEB4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1051" y="2125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5D6CF09D-D618-4807-A480-3B1C3078EBE1}"/>
                  </a:ext>
                </a:extLst>
              </p14:cNvPr>
              <p14:cNvContentPartPr/>
              <p14:nvPr/>
            </p14:nvContentPartPr>
            <p14:xfrm>
              <a:off x="4336971" y="2610140"/>
              <a:ext cx="1368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5D6CF09D-D618-4807-A480-3B1C3078EB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7971" y="2601500"/>
                <a:ext cx="31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7910FED-599A-4E8E-9D83-542557862140}"/>
                  </a:ext>
                </a:extLst>
              </p14:cNvPr>
              <p14:cNvContentPartPr/>
              <p14:nvPr/>
            </p14:nvContentPartPr>
            <p14:xfrm>
              <a:off x="4749171" y="2082740"/>
              <a:ext cx="17640" cy="201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7910FED-599A-4E8E-9D83-5425578621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0171" y="2073898"/>
                <a:ext cx="35280" cy="37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525999A-60DE-42BA-9449-E6339EC5939C}"/>
                  </a:ext>
                </a:extLst>
              </p14:cNvPr>
              <p14:cNvContentPartPr/>
              <p14:nvPr/>
            </p14:nvContentPartPr>
            <p14:xfrm>
              <a:off x="4118811" y="1960700"/>
              <a:ext cx="20880" cy="2592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525999A-60DE-42BA-9449-E6339EC593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9964" y="1951938"/>
                <a:ext cx="38221" cy="43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BBDBF690-52A7-40D4-9680-13AA97AF94E1}"/>
                  </a:ext>
                </a:extLst>
              </p14:cNvPr>
              <p14:cNvContentPartPr/>
              <p14:nvPr/>
            </p14:nvContentPartPr>
            <p14:xfrm>
              <a:off x="6160731" y="2488460"/>
              <a:ext cx="360" cy="3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BBDBF690-52A7-40D4-9680-13AA97AF9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1731" y="2479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16D965FD-958B-463F-968A-9E7E4E575BC2}"/>
                  </a:ext>
                </a:extLst>
              </p14:cNvPr>
              <p14:cNvContentPartPr/>
              <p14:nvPr/>
            </p14:nvContentPartPr>
            <p14:xfrm>
              <a:off x="6402651" y="2042060"/>
              <a:ext cx="360" cy="36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16D965FD-958B-463F-968A-9E7E4E575B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011" y="2033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90B384C5-B86F-4DF4-82B9-D156DC8D130E}"/>
                  </a:ext>
                </a:extLst>
              </p14:cNvPr>
              <p14:cNvContentPartPr/>
              <p14:nvPr/>
            </p14:nvContentPartPr>
            <p14:xfrm>
              <a:off x="6343971" y="2582420"/>
              <a:ext cx="360" cy="3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90B384C5-B86F-4DF4-82B9-D156DC8D13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971" y="2573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DC7C067E-B97B-4F42-BDF0-5F0DCA9659BA}"/>
                  </a:ext>
                </a:extLst>
              </p14:cNvPr>
              <p14:cNvContentPartPr/>
              <p14:nvPr/>
            </p14:nvContentPartPr>
            <p14:xfrm>
              <a:off x="6001251" y="2465420"/>
              <a:ext cx="360" cy="3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DC7C067E-B97B-4F42-BDF0-5F0DCA9659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2611" y="2456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86C63330-55A9-4A2D-84E0-517EBDD18D7D}"/>
                  </a:ext>
                </a:extLst>
              </p14:cNvPr>
              <p14:cNvContentPartPr/>
              <p14:nvPr/>
            </p14:nvContentPartPr>
            <p14:xfrm>
              <a:off x="6132291" y="2296940"/>
              <a:ext cx="127440" cy="1076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86C63330-55A9-4A2D-84E0-517EBDD18D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3627" y="2287940"/>
                <a:ext cx="14513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089794A-2ECE-44B7-9A5C-9D9A52C27155}"/>
                  </a:ext>
                </a:extLst>
              </p14:cNvPr>
              <p14:cNvContentPartPr/>
              <p14:nvPr/>
            </p14:nvContentPartPr>
            <p14:xfrm>
              <a:off x="6526491" y="2058620"/>
              <a:ext cx="189360" cy="14724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089794A-2ECE-44B7-9A5C-9D9A52C271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7491" y="2049620"/>
                <a:ext cx="207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6E37AEC-81A7-4291-8822-4C0B99BEE007}"/>
                  </a:ext>
                </a:extLst>
              </p14:cNvPr>
              <p14:cNvContentPartPr/>
              <p14:nvPr/>
            </p14:nvContentPartPr>
            <p14:xfrm>
              <a:off x="3106851" y="3541100"/>
              <a:ext cx="360" cy="792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6E37AEC-81A7-4291-8822-4C0B99BEE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211" y="3532100"/>
                <a:ext cx="1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EB609CB3-723E-4414-AE20-5FA48A6B6452}"/>
                  </a:ext>
                </a:extLst>
              </p14:cNvPr>
              <p14:cNvContentPartPr/>
              <p14:nvPr/>
            </p14:nvContentPartPr>
            <p14:xfrm>
              <a:off x="2929371" y="4464860"/>
              <a:ext cx="10440" cy="1368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EB609CB3-723E-4414-AE20-5FA48A6B645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20731" y="4456220"/>
                <a:ext cx="28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9E7145FB-3A2A-4D8E-89F1-91D28B7FB5B4}"/>
                  </a:ext>
                </a:extLst>
              </p14:cNvPr>
              <p14:cNvContentPartPr/>
              <p14:nvPr/>
            </p14:nvContentPartPr>
            <p14:xfrm>
              <a:off x="2212971" y="3278300"/>
              <a:ext cx="805680" cy="110772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9E7145FB-3A2A-4D8E-89F1-91D28B7FB5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03971" y="3269300"/>
                <a:ext cx="82332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3A36725B-64E9-40B9-932A-5E84DC218C5B}"/>
                  </a:ext>
                </a:extLst>
              </p14:cNvPr>
              <p14:cNvContentPartPr/>
              <p14:nvPr/>
            </p14:nvContentPartPr>
            <p14:xfrm>
              <a:off x="4641891" y="3636500"/>
              <a:ext cx="108000" cy="11160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3A36725B-64E9-40B9-932A-5E84DC218C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33251" y="3627500"/>
                <a:ext cx="125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F90F9203-8B20-46CE-8B0C-FE5C8394919A}"/>
                  </a:ext>
                </a:extLst>
              </p14:cNvPr>
              <p14:cNvContentPartPr/>
              <p14:nvPr/>
            </p14:nvContentPartPr>
            <p14:xfrm>
              <a:off x="4106211" y="4115660"/>
              <a:ext cx="129960" cy="13824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F90F9203-8B20-46CE-8B0C-FE5C839491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97547" y="4107042"/>
                <a:ext cx="147649" cy="1558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65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9ACB-BF76-4DC9-9D69-62BAC291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8A994-B941-402E-B58C-7611A7A0285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Initialization</a:t>
                </a:r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: Set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cluster means                        to random values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Repeat until convergence (until assignments do not change):</a:t>
                </a:r>
              </a:p>
              <a:p>
                <a:pPr lvl="1"/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Assignment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: Optimize    </a:t>
                </a:r>
                <a:r>
                  <a:rPr lang="en-US" altLang="zh-CN" sz="1700" dirty="0" err="1">
                    <a:latin typeface="Latin Modern Math" panose="02000503000000000000" pitchFamily="50" charset="0"/>
                  </a:rPr>
                  <a:t>w.r.t.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      :</a:t>
                </a: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marL="274320" lvl="1" indent="0">
                  <a:buNone/>
                </a:pPr>
                <a:r>
                  <a:rPr lang="en-US" altLang="zh-CN" sz="1700" dirty="0">
                    <a:latin typeface="Latin Modern Math" panose="02000503000000000000" pitchFamily="50" charset="0"/>
                  </a:rPr>
                  <a:t>    and </a:t>
                </a:r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Responsibilities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 (1-hot or 1-of-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encoding)</a:t>
                </a: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Refitting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: Optimize     </a:t>
                </a:r>
                <a:r>
                  <a:rPr lang="en-US" altLang="zh-CN" sz="1700" dirty="0" err="1">
                    <a:latin typeface="Latin Modern Math" panose="02000503000000000000" pitchFamily="50" charset="0"/>
                  </a:rPr>
                  <a:t>w.r.t.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         : Each center is set to mean of data assigned to it</a:t>
                </a:r>
              </a:p>
              <a:p>
                <a:pPr lvl="1"/>
                <a:endParaRPr lang="zh-CN" altLang="en-US" sz="17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8A994-B941-402E-B58C-7611A7A02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37DDD8-EE25-4ABA-B282-7FDA4B026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34177"/>
              </p:ext>
            </p:extLst>
          </p:nvPr>
        </p:nvGraphicFramePr>
        <p:xfrm>
          <a:off x="4833062" y="1187752"/>
          <a:ext cx="1697757" cy="39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AxMath" r:id="rId4" imgW="1318680" imgH="306360" progId="Equation.AxMath">
                  <p:embed/>
                </p:oleObj>
              </mc:Choice>
              <mc:Fallback>
                <p:oleObj name="AxMath" r:id="rId4" imgW="1318680" imgH="30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3062" y="1187752"/>
                        <a:ext cx="1697757" cy="39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F039DAB-AD0F-4621-BA14-3920D54D3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7854"/>
              </p:ext>
            </p:extLst>
          </p:nvPr>
        </p:nvGraphicFramePr>
        <p:xfrm>
          <a:off x="3233005" y="1961593"/>
          <a:ext cx="174078" cy="28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AxMath" r:id="rId6" imgW="199080" imgH="320760" progId="Equation.AxMath">
                  <p:embed/>
                </p:oleObj>
              </mc:Choice>
              <mc:Fallback>
                <p:oleObj name="AxMath" r:id="rId6" imgW="19908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3005" y="1961593"/>
                        <a:ext cx="174078" cy="28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67FC65B-8BCB-436E-9F50-64FABCF97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49360"/>
              </p:ext>
            </p:extLst>
          </p:nvPr>
        </p:nvGraphicFramePr>
        <p:xfrm>
          <a:off x="4067944" y="1940386"/>
          <a:ext cx="337591" cy="33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AxMath" r:id="rId8" imgW="318960" imgH="316080" progId="Equation.AxMath">
                  <p:embed/>
                </p:oleObj>
              </mc:Choice>
              <mc:Fallback>
                <p:oleObj name="AxMath" r:id="rId8" imgW="31896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7944" y="1940386"/>
                        <a:ext cx="337591" cy="334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75870C5-747D-486C-B0E6-392204562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25066"/>
              </p:ext>
            </p:extLst>
          </p:nvPr>
        </p:nvGraphicFramePr>
        <p:xfrm>
          <a:off x="3423002" y="2340650"/>
          <a:ext cx="2820119" cy="42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AxMath" r:id="rId10" imgW="2441520" imgH="371520" progId="Equation.AxMath">
                  <p:embed/>
                </p:oleObj>
              </mc:Choice>
              <mc:Fallback>
                <p:oleObj name="AxMath" r:id="rId10" imgW="2441520" imgH="37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3002" y="2340650"/>
                        <a:ext cx="2820119" cy="429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39763B-EC76-4E88-A9BF-C3959BED8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4696"/>
              </p:ext>
            </p:extLst>
          </p:nvPr>
        </p:nvGraphicFramePr>
        <p:xfrm>
          <a:off x="3407083" y="3421302"/>
          <a:ext cx="3223667" cy="42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AxMath" r:id="rId12" imgW="3204720" imgH="420120" progId="Equation.AxMath">
                  <p:embed/>
                </p:oleObj>
              </mc:Choice>
              <mc:Fallback>
                <p:oleObj name="AxMath" r:id="rId12" imgW="3204720" imgH="420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07083" y="3421302"/>
                        <a:ext cx="3223667" cy="423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46794DF-D6A3-4004-816D-CE77721A2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69877"/>
              </p:ext>
            </p:extLst>
          </p:nvPr>
        </p:nvGraphicFramePr>
        <p:xfrm>
          <a:off x="3029770" y="3867770"/>
          <a:ext cx="174078" cy="28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AxMath" r:id="rId14" imgW="199080" imgH="320760" progId="Equation.AxMath">
                  <p:embed/>
                </p:oleObj>
              </mc:Choice>
              <mc:Fallback>
                <p:oleObj name="AxMath" r:id="rId14" imgW="199080" imgH="3207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F039DAB-AD0F-4621-BA14-3920D54D3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9770" y="3867770"/>
                        <a:ext cx="174078" cy="28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559D2EE-BF2C-40D6-ACC6-536D6B4AF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36185"/>
              </p:ext>
            </p:extLst>
          </p:nvPr>
        </p:nvGraphicFramePr>
        <p:xfrm>
          <a:off x="3902634" y="3867770"/>
          <a:ext cx="502901" cy="38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AxMath" r:id="rId15" imgW="407880" imgH="316080" progId="Equation.AxMath">
                  <p:embed/>
                </p:oleObj>
              </mc:Choice>
              <mc:Fallback>
                <p:oleObj name="AxMath" r:id="rId15" imgW="40788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02634" y="3867770"/>
                        <a:ext cx="502901" cy="389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FC8F924-DF1C-4F25-A5C6-6981E55EE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03269"/>
              </p:ext>
            </p:extLst>
          </p:nvPr>
        </p:nvGraphicFramePr>
        <p:xfrm>
          <a:off x="3665957" y="4615132"/>
          <a:ext cx="1479156" cy="92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AxMath" r:id="rId17" imgW="1555560" imgH="973080" progId="Equation.AxMath">
                  <p:embed/>
                </p:oleObj>
              </mc:Choice>
              <mc:Fallback>
                <p:oleObj name="AxMath" r:id="rId17" imgW="1555560" imgH="973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65957" y="4615132"/>
                        <a:ext cx="1479156" cy="925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3AE842C-879B-4F4A-AA1C-20724FD14694}"/>
                  </a:ext>
                </a:extLst>
              </p14:cNvPr>
              <p14:cNvContentPartPr/>
              <p14:nvPr/>
            </p14:nvContentPartPr>
            <p14:xfrm>
              <a:off x="371931" y="1254740"/>
              <a:ext cx="195840" cy="192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3AE842C-879B-4F4A-AA1C-20724FD146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931" y="1245740"/>
                <a:ext cx="213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4F68743-9D68-42CA-A016-60F5269B191D}"/>
                  </a:ext>
                </a:extLst>
              </p14:cNvPr>
              <p14:cNvContentPartPr/>
              <p14:nvPr/>
            </p14:nvContentPartPr>
            <p14:xfrm>
              <a:off x="521331" y="1815260"/>
              <a:ext cx="39960" cy="24940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4F68743-9D68-42CA-A016-60F5269B191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2691" y="1806620"/>
                <a:ext cx="57600" cy="25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310CAAB-66D4-4ABB-AFCB-4C32054F8E56}"/>
                  </a:ext>
                </a:extLst>
              </p14:cNvPr>
              <p14:cNvContentPartPr/>
              <p14:nvPr/>
            </p14:nvContentPartPr>
            <p14:xfrm>
              <a:off x="4288011" y="2180300"/>
              <a:ext cx="6840" cy="57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310CAAB-66D4-4ABB-AFCB-4C32054F8E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79011" y="2171300"/>
                <a:ext cx="244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B88231F-5D0E-43C8-9F85-361E4B0FCD42}"/>
                  </a:ext>
                </a:extLst>
              </p14:cNvPr>
              <p14:cNvContentPartPr/>
              <p14:nvPr/>
            </p14:nvContentPartPr>
            <p14:xfrm>
              <a:off x="3924771" y="3729020"/>
              <a:ext cx="112320" cy="187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B88231F-5D0E-43C8-9F85-361E4B0FCD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15771" y="3720543"/>
                <a:ext cx="129960" cy="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99E97ACC-C154-4DDA-90F9-AD849E7FA247}"/>
                  </a:ext>
                </a:extLst>
              </p14:cNvPr>
              <p14:cNvContentPartPr/>
              <p14:nvPr/>
            </p14:nvContentPartPr>
            <p14:xfrm>
              <a:off x="6418491" y="2912540"/>
              <a:ext cx="110520" cy="2257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99E97ACC-C154-4DDA-90F9-AD849E7FA2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09851" y="2903540"/>
                <a:ext cx="128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1287B78-1E88-4B17-852E-E1E741337576}"/>
                  </a:ext>
                </a:extLst>
              </p14:cNvPr>
              <p14:cNvContentPartPr/>
              <p14:nvPr/>
            </p14:nvContentPartPr>
            <p14:xfrm>
              <a:off x="6358011" y="3219980"/>
              <a:ext cx="522000" cy="345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1287B78-1E88-4B17-852E-E1E74133757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49011" y="3211340"/>
                <a:ext cx="539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D8FB0D8-953A-4A76-8B6E-7EA2FAD032FA}"/>
                  </a:ext>
                </a:extLst>
              </p14:cNvPr>
              <p14:cNvContentPartPr/>
              <p14:nvPr/>
            </p14:nvContentPartPr>
            <p14:xfrm>
              <a:off x="6604251" y="2845220"/>
              <a:ext cx="230040" cy="1706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D8FB0D8-953A-4A76-8B6E-7EA2FAD032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95611" y="2836580"/>
                <a:ext cx="247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574025B-F199-479E-A6E7-3D908B321065}"/>
                  </a:ext>
                </a:extLst>
              </p14:cNvPr>
              <p14:cNvContentPartPr/>
              <p14:nvPr/>
            </p14:nvContentPartPr>
            <p14:xfrm>
              <a:off x="3076251" y="4124660"/>
              <a:ext cx="73440" cy="51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574025B-F199-479E-A6E7-3D908B3210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67611" y="4115660"/>
                <a:ext cx="91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FED7A46-1C0D-4FA9-9C3E-4BAF3BAAB028}"/>
                  </a:ext>
                </a:extLst>
              </p14:cNvPr>
              <p14:cNvContentPartPr/>
              <p14:nvPr/>
            </p14:nvContentPartPr>
            <p14:xfrm>
              <a:off x="3634251" y="5192420"/>
              <a:ext cx="303120" cy="514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FED7A46-1C0D-4FA9-9C3E-4BAF3BAAB02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25611" y="5183420"/>
                <a:ext cx="3207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9D7C566-8ACF-47F6-89F0-B0965C27D1CF}"/>
                  </a:ext>
                </a:extLst>
              </p14:cNvPr>
              <p14:cNvContentPartPr/>
              <p14:nvPr/>
            </p14:nvContentPartPr>
            <p14:xfrm>
              <a:off x="4176051" y="4427420"/>
              <a:ext cx="1014480" cy="11538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9D7C566-8ACF-47F6-89F0-B0965C27D1C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67051" y="4418780"/>
                <a:ext cx="103212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5DD5FD80-C1E3-445C-AF61-F4D90E360D3C}"/>
                  </a:ext>
                </a:extLst>
              </p14:cNvPr>
              <p14:cNvContentPartPr/>
              <p14:nvPr/>
            </p14:nvContentPartPr>
            <p14:xfrm>
              <a:off x="5422371" y="5599580"/>
              <a:ext cx="48600" cy="324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5DD5FD80-C1E3-445C-AF61-F4D90E360D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13731" y="5590580"/>
                <a:ext cx="6624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6612-D24D-4A02-B599-FA24785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for Vector 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7C8F9-C38A-4A7A-B533-B42DCD01C0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Latin Modern Math" panose="02000503000000000000" pitchFamily="50" charset="0"/>
              </a:rPr>
              <a:t>Given image, construct “dataset” of pixels represented by their RGB pixel intensities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Run k-means, replace each pixel by its cluster center</a:t>
            </a:r>
            <a:endParaRPr lang="zh-CN" altLang="en-US" sz="18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FA3A9-D406-44FC-A7BB-9833F2C7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2060848"/>
            <a:ext cx="6490952" cy="43190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F0AC9E8-C1D0-4BEC-A27C-BC6C5EAA751B}"/>
                  </a:ext>
                </a:extLst>
              </p14:cNvPr>
              <p14:cNvContentPartPr/>
              <p14:nvPr/>
            </p14:nvContentPartPr>
            <p14:xfrm>
              <a:off x="7243971" y="1445180"/>
              <a:ext cx="531000" cy="86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F0AC9E8-C1D0-4BEC-A27C-BC6C5EAA7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971" y="1436540"/>
                <a:ext cx="5486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A7C2C71-425D-4BB1-B9E6-AB7590D4085A}"/>
                  </a:ext>
                </a:extLst>
              </p14:cNvPr>
              <p14:cNvContentPartPr/>
              <p14:nvPr/>
            </p14:nvContentPartPr>
            <p14:xfrm>
              <a:off x="1886811" y="2281100"/>
              <a:ext cx="505440" cy="34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A7C2C71-425D-4BB1-B9E6-AB7590D40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8171" y="2272100"/>
                <a:ext cx="523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FAE006D-3F69-44FB-AD70-6AC5716399E1}"/>
                  </a:ext>
                </a:extLst>
              </p14:cNvPr>
              <p14:cNvContentPartPr/>
              <p14:nvPr/>
            </p14:nvContentPartPr>
            <p14:xfrm>
              <a:off x="2232771" y="2739380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FAE006D-3F69-44FB-AD70-6AC5716399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4131" y="27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5AE3BAF-4C38-4227-B9F9-5D003FC328A8}"/>
                  </a:ext>
                </a:extLst>
              </p14:cNvPr>
              <p14:cNvContentPartPr/>
              <p14:nvPr/>
            </p14:nvContentPartPr>
            <p14:xfrm>
              <a:off x="2243571" y="2710940"/>
              <a:ext cx="11880" cy="86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5AE3BAF-4C38-4227-B9F9-5D003FC328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4571" y="2702300"/>
                <a:ext cx="29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2D84D64-5BD0-4416-8004-EAE5321CA0D6}"/>
                  </a:ext>
                </a:extLst>
              </p14:cNvPr>
              <p14:cNvContentPartPr/>
              <p14:nvPr/>
            </p14:nvContentPartPr>
            <p14:xfrm>
              <a:off x="2661531" y="2437700"/>
              <a:ext cx="30240" cy="32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2D84D64-5BD0-4416-8004-EAE5321CA0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52891" y="2428964"/>
                <a:ext cx="47880" cy="5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2E919BF-2950-4E8D-AECA-4A90653C4DC6}"/>
                  </a:ext>
                </a:extLst>
              </p14:cNvPr>
              <p14:cNvContentPartPr/>
              <p14:nvPr/>
            </p14:nvContentPartPr>
            <p14:xfrm>
              <a:off x="4297731" y="2429780"/>
              <a:ext cx="21240" cy="71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2E919BF-2950-4E8D-AECA-4A90653C4D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89091" y="2420780"/>
                <a:ext cx="38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AAE6F45-6458-4161-B5F0-898479EB50C4}"/>
                  </a:ext>
                </a:extLst>
              </p14:cNvPr>
              <p14:cNvContentPartPr/>
              <p14:nvPr/>
            </p14:nvContentPartPr>
            <p14:xfrm>
              <a:off x="3848091" y="2652620"/>
              <a:ext cx="65880" cy="119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AAE6F45-6458-4161-B5F0-898479EB5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9451" y="2643620"/>
                <a:ext cx="83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BD15CDAA-08AE-4C56-942F-A0EC09756818}"/>
                  </a:ext>
                </a:extLst>
              </p14:cNvPr>
              <p14:cNvContentPartPr/>
              <p14:nvPr/>
            </p14:nvContentPartPr>
            <p14:xfrm>
              <a:off x="3814251" y="2875820"/>
              <a:ext cx="12960" cy="136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BD15CDAA-08AE-4C56-942F-A0EC097568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05611" y="2867180"/>
                <a:ext cx="3060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87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D12AE-36A5-4CD4-8BA6-737A3481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for Image Segmentation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A536-FD98-4EC6-A2F5-4121FB8E23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Given image, construct “dataset” of pixels, represented by their RGB pixel intensities and grid locations</a:t>
            </a:r>
          </a:p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Run k-means (with some modifications) to get super-pixels</a:t>
            </a:r>
            <a:endParaRPr lang="zh-CN" altLang="en-US" sz="18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A9311F-8500-41E3-8458-7CB5E9C0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6034452" cy="2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8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9D26-DDED-440A-B927-18FED71E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K-means Converges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37E501-600C-4089-A362-FBC2C58ECE6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6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K-means algorithm reduces the cost at each iteration.</a:t>
                </a:r>
              </a:p>
              <a:p>
                <a:pPr lvl="1"/>
                <a:r>
                  <a:rPr lang="en-US" altLang="zh-CN" sz="1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Whenever an assignment is changed, the sum squared distances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𝐽</m:t>
                    </m:r>
                  </m:oMath>
                </a14:m>
                <a:r>
                  <a:rPr lang="en-US" altLang="zh-CN" sz="1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of </a:t>
                </a:r>
                <a:r>
                  <a:rPr lang="en-US" altLang="zh-CN" sz="16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data points from their assigned cluster centers is reduced.</a:t>
                </a:r>
              </a:p>
              <a:p>
                <a:pPr lvl="1"/>
                <a:r>
                  <a:rPr lang="en-US" altLang="zh-CN" sz="1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Whenever a cluster center is moved,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𝐽</m:t>
                    </m:r>
                  </m:oMath>
                </a14:m>
                <a:r>
                  <a:rPr lang="en-US" altLang="zh-CN" sz="1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is reduced.</a:t>
                </a:r>
              </a:p>
              <a:p>
                <a:r>
                  <a:rPr lang="en-US" altLang="zh-CN" sz="16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Test for convergence: If the assignments do not change in the assignment step, we have converged (to at least a local minimum).</a:t>
                </a:r>
              </a:p>
              <a:p>
                <a:r>
                  <a:rPr lang="en-US" altLang="zh-CN" sz="16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This will always happen after a finite number of iterations, since the number of possible cluster assignments is finite</a:t>
                </a:r>
              </a:p>
              <a:p>
                <a:endParaRPr lang="en-US" altLang="zh-CN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16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1600" dirty="0">
                    <a:latin typeface="Latin Modern Math" panose="02000503000000000000" pitchFamily="50" charset="0"/>
                  </a:rPr>
                  <a:t>K-means cost function after each assignment step (blue) and refitting step (red). The algorithm has converged after the third refitting step.</a:t>
                </a:r>
                <a:endParaRPr lang="zh-CN" altLang="en-US" sz="16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37E501-600C-4089-A362-FBC2C58EC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2C6FEC6-1C82-4F62-BA03-3792C09A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53" y="3456601"/>
            <a:ext cx="2704094" cy="1916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9A5AC84-DB90-41A5-AB88-5ECE15E26D27}"/>
                  </a:ext>
                </a:extLst>
              </p14:cNvPr>
              <p14:cNvContentPartPr/>
              <p14:nvPr/>
            </p14:nvContentPartPr>
            <p14:xfrm>
              <a:off x="5466291" y="4350020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9A5AC84-DB90-41A5-AB88-5ECE15E26D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651" y="4341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12A9956-778B-474E-9051-82AB98A95ACF}"/>
                  </a:ext>
                </a:extLst>
              </p14:cNvPr>
              <p14:cNvContentPartPr/>
              <p14:nvPr/>
            </p14:nvContentPartPr>
            <p14:xfrm>
              <a:off x="5474571" y="4411220"/>
              <a:ext cx="4680" cy="7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12A9956-778B-474E-9051-82AB98A95A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5931" y="4402580"/>
                <a:ext cx="22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5997648-63F2-48E6-A9A9-4D64E29AE921}"/>
                  </a:ext>
                </a:extLst>
              </p14:cNvPr>
              <p14:cNvContentPartPr/>
              <p14:nvPr/>
            </p14:nvContentPartPr>
            <p14:xfrm>
              <a:off x="5479611" y="4491860"/>
              <a:ext cx="2880" cy="4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5997648-63F2-48E6-A9A9-4D64E29AE9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0971" y="4482860"/>
                <a:ext cx="20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EAB0069-A9BF-4838-AFCC-C6510D55807F}"/>
                  </a:ext>
                </a:extLst>
              </p14:cNvPr>
              <p14:cNvContentPartPr/>
              <p14:nvPr/>
            </p14:nvContentPartPr>
            <p14:xfrm>
              <a:off x="5463771" y="4461260"/>
              <a:ext cx="11160" cy="18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EAB0069-A9BF-4838-AFCC-C6510D5580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5131" y="4452260"/>
                <a:ext cx="2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E8F68C8-86F3-414C-8284-9D76E8B59551}"/>
                  </a:ext>
                </a:extLst>
              </p14:cNvPr>
              <p14:cNvContentPartPr/>
              <p14:nvPr/>
            </p14:nvContentPartPr>
            <p14:xfrm>
              <a:off x="3730731" y="3548660"/>
              <a:ext cx="51120" cy="60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E8F68C8-86F3-414C-8284-9D76E8B595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1731" y="3539660"/>
                <a:ext cx="68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524D3DB-CC11-4171-8A5F-00759B0D8A3A}"/>
                  </a:ext>
                </a:extLst>
              </p14:cNvPr>
              <p14:cNvContentPartPr/>
              <p14:nvPr/>
            </p14:nvContentPartPr>
            <p14:xfrm>
              <a:off x="3966171" y="4583660"/>
              <a:ext cx="74880" cy="51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524D3DB-CC11-4171-8A5F-00759B0D8A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57171" y="4575020"/>
                <a:ext cx="925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B4259B8-D9E6-4043-8418-8D7F8580FFB5}"/>
                  </a:ext>
                </a:extLst>
              </p14:cNvPr>
              <p14:cNvContentPartPr/>
              <p14:nvPr/>
            </p14:nvContentPartPr>
            <p14:xfrm>
              <a:off x="4002531" y="4667180"/>
              <a:ext cx="36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B4259B8-D9E6-4043-8418-8D7F8580F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3891" y="4658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C545B68-D8FE-44C5-9718-A557629332F2}"/>
                  </a:ext>
                </a:extLst>
              </p14:cNvPr>
              <p14:cNvContentPartPr/>
              <p14:nvPr/>
            </p14:nvContentPartPr>
            <p14:xfrm>
              <a:off x="4520211" y="5001620"/>
              <a:ext cx="15120" cy="385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C545B68-D8FE-44C5-9718-A557629332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1211" y="4992980"/>
                <a:ext cx="32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320FBE0-5D37-40E7-A008-746C0AEDAC2A}"/>
                  </a:ext>
                </a:extLst>
              </p14:cNvPr>
              <p14:cNvContentPartPr/>
              <p14:nvPr/>
            </p14:nvContentPartPr>
            <p14:xfrm>
              <a:off x="5035371" y="5005940"/>
              <a:ext cx="51480" cy="720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320FBE0-5D37-40E7-A008-746C0AEDAC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6371" y="4997300"/>
                <a:ext cx="6912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16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C6FF-D731-47AA-B449-27C1D32A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Minima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1946F-0FB2-43CC-9324-03BA212BA44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4906888" cy="4937760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The objective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𝐽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is non-convex (so coordinate descent 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𝐽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is not guaranteed to converge to the global minimum)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There is nothing to prevent k-means getting stuck at local minima.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could try many random starting points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1946F-0FB2-43CC-9324-03BA212B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4906888" cy="4937760"/>
              </a:xfr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B5F44A-E916-42A5-BDA3-DB649ABD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48880"/>
            <a:ext cx="3442580" cy="23772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B3C9395-6A6C-40FF-8101-19015CD46502}"/>
                  </a:ext>
                </a:extLst>
              </p14:cNvPr>
              <p14:cNvContentPartPr/>
              <p14:nvPr/>
            </p14:nvContentPartPr>
            <p14:xfrm>
              <a:off x="6024651" y="259700"/>
              <a:ext cx="1671480" cy="2221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B3C9395-6A6C-40FF-8101-19015CD465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651" y="251060"/>
                <a:ext cx="16891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8670FD6-CEB5-43A4-9C2A-E71F15EDED8A}"/>
                  </a:ext>
                </a:extLst>
              </p14:cNvPr>
              <p14:cNvContentPartPr/>
              <p14:nvPr/>
            </p14:nvContentPartPr>
            <p14:xfrm>
              <a:off x="4264611" y="323780"/>
              <a:ext cx="1444320" cy="3531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8670FD6-CEB5-43A4-9C2A-E71F15EDED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5611" y="314780"/>
                <a:ext cx="1461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1B2967F-97F9-4233-9030-D1B58D81FABD}"/>
                  </a:ext>
                </a:extLst>
              </p14:cNvPr>
              <p14:cNvContentPartPr/>
              <p14:nvPr/>
            </p14:nvContentPartPr>
            <p14:xfrm>
              <a:off x="7898811" y="3703100"/>
              <a:ext cx="86760" cy="1051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1B2967F-97F9-4233-9030-D1B58D81FA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9811" y="3694460"/>
                <a:ext cx="104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436FFB7-AAD0-41C7-B58B-7AA013813315}"/>
                  </a:ext>
                </a:extLst>
              </p14:cNvPr>
              <p14:cNvContentPartPr/>
              <p14:nvPr/>
            </p14:nvContentPartPr>
            <p14:xfrm>
              <a:off x="7837611" y="3465140"/>
              <a:ext cx="97920" cy="1260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436FFB7-AAD0-41C7-B58B-7AA0138133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8971" y="3456140"/>
                <a:ext cx="115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3D1B370-B199-4B6C-8544-DA67D9E119AB}"/>
                  </a:ext>
                </a:extLst>
              </p14:cNvPr>
              <p14:cNvContentPartPr/>
              <p14:nvPr/>
            </p14:nvContentPartPr>
            <p14:xfrm>
              <a:off x="5992971" y="3545060"/>
              <a:ext cx="105840" cy="1292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3D1B370-B199-4B6C-8544-DA67D9E119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3971" y="3536060"/>
                <a:ext cx="12348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63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8FA9C-49B9-4DAA-9503-676A678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K-means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429A2-7C2F-44A5-A93E-52F3E094FB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Instead of making hard assignments of data points to clusters, we can make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soft assignments</a:t>
            </a:r>
            <a:r>
              <a:rPr lang="en-US" altLang="zh-CN" sz="2000" dirty="0">
                <a:latin typeface="Latin Modern Math" panose="02000503000000000000" pitchFamily="50" charset="0"/>
              </a:rPr>
              <a:t>. One cluster may have a responsibility of 0.7 for a datapoint and another may have a responsibility of 0.3.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Allows a cluster to use more information about the data in the refitting step.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How do we decide on the soft assignments?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We already saw this in multi-class classification:</a:t>
            </a:r>
          </a:p>
          <a:p>
            <a:pPr lvl="2"/>
            <a:r>
              <a:rPr lang="en-US" altLang="zh-CN" sz="1400" dirty="0">
                <a:latin typeface="Latin Modern Math" panose="02000503000000000000" pitchFamily="50" charset="0"/>
              </a:rPr>
              <a:t>1-of-K encoding vs </a:t>
            </a:r>
            <a:r>
              <a:rPr lang="en-US" altLang="zh-CN" sz="1400" dirty="0" err="1">
                <a:latin typeface="Latin Modern Math" panose="02000503000000000000" pitchFamily="50" charset="0"/>
              </a:rPr>
              <a:t>softmax</a:t>
            </a:r>
            <a:r>
              <a:rPr lang="en-US" altLang="zh-CN" sz="1400" dirty="0">
                <a:latin typeface="Latin Modern Math" panose="02000503000000000000" pitchFamily="50" charset="0"/>
              </a:rPr>
              <a:t> assignments</a:t>
            </a:r>
            <a:endParaRPr lang="zh-CN" altLang="en-US" sz="1400" dirty="0">
              <a:latin typeface="Latin Modern Math" panose="02000503000000000000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AFA1D88-974D-43E8-BF63-0863DA50DA5A}"/>
                  </a:ext>
                </a:extLst>
              </p14:cNvPr>
              <p14:cNvContentPartPr/>
              <p14:nvPr/>
            </p14:nvContentPartPr>
            <p14:xfrm>
              <a:off x="2959971" y="1482260"/>
              <a:ext cx="1825920" cy="41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AFA1D88-974D-43E8-BF63-0863DA50D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31" y="1473620"/>
                <a:ext cx="1843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B11E3759-C85A-4747-AC13-9D55FA613E69}"/>
                  </a:ext>
                </a:extLst>
              </p14:cNvPr>
              <p14:cNvContentPartPr/>
              <p14:nvPr/>
            </p14:nvContentPartPr>
            <p14:xfrm>
              <a:off x="6197811" y="3389900"/>
              <a:ext cx="1647360" cy="13467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B11E3759-C85A-4747-AC13-9D55FA613E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9169" y="3381258"/>
                <a:ext cx="1665004" cy="136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39605FA1-7FCE-48B0-A599-5D2320715A43}"/>
                  </a:ext>
                </a:extLst>
              </p14:cNvPr>
              <p14:cNvContentPartPr/>
              <p14:nvPr/>
            </p14:nvContentPartPr>
            <p14:xfrm>
              <a:off x="3612651" y="2724260"/>
              <a:ext cx="1345680" cy="190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39605FA1-7FCE-48B0-A599-5D2320715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4011" y="2715620"/>
                <a:ext cx="1363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4122F1C7-4107-4820-BACB-B9695DF19007}"/>
                  </a:ext>
                </a:extLst>
              </p14:cNvPr>
              <p14:cNvContentPartPr/>
              <p14:nvPr/>
            </p14:nvContentPartPr>
            <p14:xfrm>
              <a:off x="2929371" y="3390260"/>
              <a:ext cx="1657080" cy="327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4122F1C7-4107-4820-BACB-B9695DF19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0731" y="3381260"/>
                <a:ext cx="167472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68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D517-6EDD-4702-BD9C-86BB6784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895F9-7EDB-4576-ACA5-F8402C17120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Initialization: Set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means         to random values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Repeat until convergence (measured by how much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𝐽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changes):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Assignment: Each data point 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given soft “degree of assignment” to each cluster mean 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, based on responsibilities</a:t>
                </a: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Refitting: Model parameters, means, are adjusted to match sample means of datapoints they are responsible for:</a:t>
                </a:r>
                <a:endParaRPr lang="zh-CN" altLang="en-US" sz="17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895F9-7EDB-4576-ACA5-F8402C171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986CE60-96B9-4849-A22D-6615CFB46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65907"/>
              </p:ext>
            </p:extLst>
          </p:nvPr>
        </p:nvGraphicFramePr>
        <p:xfrm>
          <a:off x="3925552" y="1219200"/>
          <a:ext cx="574440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AxMath" r:id="rId4" imgW="481680" imgH="321120" progId="Equation.AxMath">
                  <p:embed/>
                </p:oleObj>
              </mc:Choice>
              <mc:Fallback>
                <p:oleObj name="AxMath" r:id="rId4" imgW="48168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AADE325-F4FF-48F0-B17A-0497C39B1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5552" y="1219200"/>
                        <a:ext cx="574440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A468E08-8042-4332-B140-69CA74A50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993" y="2541406"/>
            <a:ext cx="4623998" cy="12476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F655F3-C76B-4162-A6AD-8E8A69A21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462" y="4869160"/>
            <a:ext cx="2401060" cy="9143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E0C3678-1004-4DA8-9B47-B94B173D2AB9}"/>
                  </a:ext>
                </a:extLst>
              </p14:cNvPr>
              <p14:cNvContentPartPr/>
              <p14:nvPr/>
            </p14:nvContentPartPr>
            <p14:xfrm>
              <a:off x="4238331" y="1544180"/>
              <a:ext cx="11880" cy="7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E0C3678-1004-4DA8-9B47-B94B173D2A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9331" y="1535540"/>
                <a:ext cx="29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EEA5370-25B1-4B10-BEA5-6F376E066191}"/>
                  </a:ext>
                </a:extLst>
              </p14:cNvPr>
              <p14:cNvContentPartPr/>
              <p14:nvPr/>
            </p14:nvContentPartPr>
            <p14:xfrm>
              <a:off x="3313491" y="1560740"/>
              <a:ext cx="60840" cy="57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EEA5370-25B1-4B10-BEA5-6F376E0661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4491" y="1552100"/>
                <a:ext cx="784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E25DD4F-1237-4113-8B78-2AA86B98FD2C}"/>
                  </a:ext>
                </a:extLst>
              </p14:cNvPr>
              <p14:cNvContentPartPr/>
              <p14:nvPr/>
            </p14:nvContentPartPr>
            <p14:xfrm>
              <a:off x="2467491" y="1497380"/>
              <a:ext cx="25920" cy="115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E25DD4F-1237-4113-8B78-2AA86B98FD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8491" y="1488380"/>
                <a:ext cx="43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51333D4-804F-492C-A810-F4E416187D51}"/>
                  </a:ext>
                </a:extLst>
              </p14:cNvPr>
              <p14:cNvContentPartPr/>
              <p14:nvPr/>
            </p14:nvContentPartPr>
            <p14:xfrm>
              <a:off x="5640531" y="1494500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51333D4-804F-492C-A810-F4E416187D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1891" y="148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124FFD3-6152-4BC7-A980-B4F3C6A2B2FA}"/>
                  </a:ext>
                </a:extLst>
              </p14:cNvPr>
              <p14:cNvContentPartPr/>
              <p14:nvPr/>
            </p14:nvContentPartPr>
            <p14:xfrm>
              <a:off x="6488331" y="1504940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124FFD3-6152-4BC7-A980-B4F3C6A2B2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9331" y="1495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0C30D7F-E966-4E47-8FB5-DE3A56E60523}"/>
                  </a:ext>
                </a:extLst>
              </p14:cNvPr>
              <p14:cNvContentPartPr/>
              <p14:nvPr/>
            </p14:nvContentPartPr>
            <p14:xfrm>
              <a:off x="1026771" y="3957980"/>
              <a:ext cx="1068120" cy="5522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0C30D7F-E966-4E47-8FB5-DE3A56E605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8131" y="3948980"/>
                <a:ext cx="10857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4579BF5C-C319-4B75-B341-7956BB2217BB}"/>
                  </a:ext>
                </a:extLst>
              </p14:cNvPr>
              <p14:cNvContentPartPr/>
              <p14:nvPr/>
            </p14:nvContentPartPr>
            <p14:xfrm>
              <a:off x="1107051" y="2485940"/>
              <a:ext cx="1383840" cy="1504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579BF5C-C319-4B75-B341-7956BB2217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8411" y="2477300"/>
                <a:ext cx="1401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1A4D2E7-0BC5-43F6-81C9-EFCA9E3B056F}"/>
                  </a:ext>
                </a:extLst>
              </p14:cNvPr>
              <p14:cNvContentPartPr/>
              <p14:nvPr/>
            </p14:nvContentPartPr>
            <p14:xfrm>
              <a:off x="982131" y="1883300"/>
              <a:ext cx="6235920" cy="3592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1A4D2E7-0BC5-43F6-81C9-EFCA9E3B05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3132" y="1874300"/>
                <a:ext cx="625355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AFEDC97-9712-4015-B315-5C78EC1D860F}"/>
                  </a:ext>
                </a:extLst>
              </p14:cNvPr>
              <p14:cNvContentPartPr/>
              <p14:nvPr/>
            </p14:nvContentPartPr>
            <p14:xfrm>
              <a:off x="3797691" y="3297020"/>
              <a:ext cx="23760" cy="162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AFEDC97-9712-4015-B315-5C78EC1D86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89051" y="3288020"/>
                <a:ext cx="414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8509613-88A4-4C67-9BF9-117BCFB7F8B9}"/>
                  </a:ext>
                </a:extLst>
              </p14:cNvPr>
              <p14:cNvContentPartPr/>
              <p14:nvPr/>
            </p14:nvContentPartPr>
            <p14:xfrm>
              <a:off x="5408331" y="3146180"/>
              <a:ext cx="372600" cy="421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8509613-88A4-4C67-9BF9-117BCFB7F8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99691" y="3137180"/>
                <a:ext cx="390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DEBBE36-7973-4EC6-B683-A856DBBD9185}"/>
                  </a:ext>
                </a:extLst>
              </p14:cNvPr>
              <p14:cNvContentPartPr/>
              <p14:nvPr/>
            </p14:nvContentPartPr>
            <p14:xfrm>
              <a:off x="4805331" y="3144380"/>
              <a:ext cx="322200" cy="860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DEBBE36-7973-4EC6-B683-A856DBBD91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96691" y="3135380"/>
                <a:ext cx="3398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57C079F-EE6B-46C4-A184-2523D03F5DCF}"/>
                  </a:ext>
                </a:extLst>
              </p14:cNvPr>
              <p14:cNvContentPartPr/>
              <p14:nvPr/>
            </p14:nvContentPartPr>
            <p14:xfrm>
              <a:off x="3575571" y="3813620"/>
              <a:ext cx="685440" cy="644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57C079F-EE6B-46C4-A184-2523D03F5DC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66571" y="3804620"/>
                <a:ext cx="703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1EECA3E-1CF3-4F7E-AD9E-DD7D302F8B44}"/>
                  </a:ext>
                </a:extLst>
              </p14:cNvPr>
              <p14:cNvContentPartPr/>
              <p14:nvPr/>
            </p14:nvContentPartPr>
            <p14:xfrm>
              <a:off x="4665291" y="3751340"/>
              <a:ext cx="2139840" cy="1087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1EECA3E-1CF3-4F7E-AD9E-DD7D302F8B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56291" y="3742700"/>
                <a:ext cx="2157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AE38416-08EF-41A0-B5BB-509452ED1F1D}"/>
                  </a:ext>
                </a:extLst>
              </p14:cNvPr>
              <p14:cNvContentPartPr/>
              <p14:nvPr/>
            </p14:nvContentPartPr>
            <p14:xfrm>
              <a:off x="7805571" y="2231780"/>
              <a:ext cx="216360" cy="197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AE38416-08EF-41A0-B5BB-509452ED1F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96931" y="2222780"/>
                <a:ext cx="234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0A2E51CE-3910-4968-937E-CDCDCC193598}"/>
                  </a:ext>
                </a:extLst>
              </p14:cNvPr>
              <p14:cNvContentPartPr/>
              <p14:nvPr/>
            </p14:nvContentPartPr>
            <p14:xfrm>
              <a:off x="6968211" y="2343020"/>
              <a:ext cx="639000" cy="2224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0A2E51CE-3910-4968-937E-CDCDCC19359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9566" y="2334020"/>
                <a:ext cx="65665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76CA677-A0F0-44D5-869C-1F2F84B0ADA0}"/>
                  </a:ext>
                </a:extLst>
              </p14:cNvPr>
              <p14:cNvContentPartPr/>
              <p14:nvPr/>
            </p14:nvContentPartPr>
            <p14:xfrm>
              <a:off x="6527211" y="2754140"/>
              <a:ext cx="1420920" cy="360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76CA677-A0F0-44D5-869C-1F2F84B0ADA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18211" y="2745500"/>
                <a:ext cx="14385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CD0F59CA-1E4A-4D4A-8821-C92245BD8F5C}"/>
                  </a:ext>
                </a:extLst>
              </p14:cNvPr>
              <p14:cNvContentPartPr/>
              <p14:nvPr/>
            </p14:nvContentPartPr>
            <p14:xfrm>
              <a:off x="6810891" y="2953580"/>
              <a:ext cx="1072080" cy="76860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CD0F59CA-1E4A-4D4A-8821-C92245BD8F5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1888" y="2944580"/>
                <a:ext cx="1089726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5C9CF258-76D3-41C7-9313-48E205B12846}"/>
                  </a:ext>
                </a:extLst>
              </p14:cNvPr>
              <p14:cNvContentPartPr/>
              <p14:nvPr/>
            </p14:nvContentPartPr>
            <p14:xfrm>
              <a:off x="6133371" y="2303420"/>
              <a:ext cx="514440" cy="25200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5C9CF258-76D3-41C7-9313-48E205B1284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24371" y="2294420"/>
                <a:ext cx="532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515D333-F2A8-4C32-83B3-5B5E42EA25E6}"/>
                  </a:ext>
                </a:extLst>
              </p14:cNvPr>
              <p14:cNvContentPartPr/>
              <p14:nvPr/>
            </p14:nvContentPartPr>
            <p14:xfrm>
              <a:off x="3762771" y="2781860"/>
              <a:ext cx="2142360" cy="9792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515D333-F2A8-4C32-83B3-5B5E42EA25E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54131" y="2773252"/>
                <a:ext cx="2160000" cy="11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82E9DEE9-F9F7-4D6D-880F-FDB5A4D4C147}"/>
                  </a:ext>
                </a:extLst>
              </p14:cNvPr>
              <p14:cNvContentPartPr/>
              <p14:nvPr/>
            </p14:nvContentPartPr>
            <p14:xfrm>
              <a:off x="341331" y="4742060"/>
              <a:ext cx="2565720" cy="108504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82E9DEE9-F9F7-4D6D-880F-FDB5A4D4C1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2332" y="4733060"/>
                <a:ext cx="2583358" cy="11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32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894B-BDAD-4572-8C3C-25A37256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about Soft K-means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5AAE-A7D0-42D0-96ED-940FEE4D663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Some remaining issues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How to set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𝛽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?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Clusters with unequal weight and width?</a:t>
                </a: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These aren't straightforward to address with K-means. Instead, in the sequel, we'll reformulate clustering using a generative model.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As           , soft k-Means becomes k-Means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! (Exercise)</a:t>
                </a:r>
              </a:p>
              <a:p>
                <a:pPr lvl="1"/>
                <a:endParaRPr lang="zh-CN" altLang="en-US" sz="17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5AAE-A7D0-42D0-96ED-940FEE4D6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C6A916-00D6-4A74-A48A-7373E62F5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1544"/>
              </p:ext>
            </p:extLst>
          </p:nvPr>
        </p:nvGraphicFramePr>
        <p:xfrm>
          <a:off x="1187624" y="3986365"/>
          <a:ext cx="814983" cy="37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AxMath" r:id="rId4" imgW="653040" imgH="303840" progId="Equation.AxMath">
                  <p:embed/>
                </p:oleObj>
              </mc:Choice>
              <mc:Fallback>
                <p:oleObj name="AxMath" r:id="rId4" imgW="65304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3986365"/>
                        <a:ext cx="814983" cy="378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780802D-83FE-4F97-8899-9376F7D83DD0}"/>
                  </a:ext>
                </a:extLst>
              </p14:cNvPr>
              <p14:cNvContentPartPr/>
              <p14:nvPr/>
            </p14:nvContentPartPr>
            <p14:xfrm>
              <a:off x="2158251" y="1794380"/>
              <a:ext cx="405000" cy="615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780802D-83FE-4F97-8899-9376F7D83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251" y="1785380"/>
                <a:ext cx="422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22C45EB-37A1-4C39-AA34-E957EDEC2153}"/>
                  </a:ext>
                </a:extLst>
              </p14:cNvPr>
              <p14:cNvContentPartPr/>
              <p14:nvPr/>
            </p14:nvContentPartPr>
            <p14:xfrm>
              <a:off x="1162851" y="2171300"/>
              <a:ext cx="3799080" cy="914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22C45EB-37A1-4C39-AA34-E957EDEC21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211" y="2162660"/>
                <a:ext cx="3816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B75039F-41AE-45BB-930D-108E2255E6FE}"/>
                  </a:ext>
                </a:extLst>
              </p14:cNvPr>
              <p14:cNvContentPartPr/>
              <p14:nvPr/>
            </p14:nvContentPartPr>
            <p14:xfrm>
              <a:off x="1790691" y="1882580"/>
              <a:ext cx="692280" cy="30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B75039F-41AE-45BB-930D-108E2255E6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2047" y="1873580"/>
                <a:ext cx="709929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88046B1-FEF2-43CD-BBAB-80FC1BF5229E}"/>
                  </a:ext>
                </a:extLst>
              </p14:cNvPr>
              <p14:cNvContentPartPr/>
              <p14:nvPr/>
            </p14:nvContentPartPr>
            <p14:xfrm>
              <a:off x="1162851" y="4325540"/>
              <a:ext cx="5773680" cy="882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88046B1-FEF2-43CD-BBAB-80FC1BF522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4210" y="4316540"/>
                <a:ext cx="5791321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8E4B-F991-4A80-9E7A-4AAB22F1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E1827-D421-43AF-B928-9D7E3CAF0D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Sometimes the data form clusters, where samples within a cluster are similar to each other, and samples in different clusters are dissimilar:</a:t>
            </a: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Such a distribution is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multimodal</a:t>
            </a: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 since it has multiple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modes</a:t>
            </a: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 or regions of high probability mass.</a:t>
            </a:r>
          </a:p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Grouping data points into clusters,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with no observed labels</a:t>
            </a: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, is called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clustering</a:t>
            </a: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. It is an unsupervised learning technique.</a:t>
            </a:r>
          </a:p>
          <a:p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E.g. clustering machine learning papers based on topic (deep learning, Bayesian models, etc.)</a:t>
            </a:r>
          </a:p>
          <a:p>
            <a:pPr lvl="1"/>
            <a:r>
              <a:rPr lang="en-US" altLang="zh-CN" sz="16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But topics are never observed (unsupervised).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A6863-8A63-409D-B731-6642379F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15150"/>
            <a:ext cx="2318197" cy="2217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6EF129A-0054-4875-86AE-3F00D4444833}"/>
                  </a:ext>
                </a:extLst>
              </p14:cNvPr>
              <p14:cNvContentPartPr/>
              <p14:nvPr/>
            </p14:nvContentPartPr>
            <p14:xfrm>
              <a:off x="5878491" y="1418180"/>
              <a:ext cx="2562480" cy="79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6EF129A-0054-4875-86AE-3F00D44448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9851" y="1409540"/>
                <a:ext cx="2580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D36D112-1504-4470-9300-4D5B0A6BA914}"/>
                  </a:ext>
                </a:extLst>
              </p14:cNvPr>
              <p14:cNvContentPartPr/>
              <p14:nvPr/>
            </p14:nvContentPartPr>
            <p14:xfrm>
              <a:off x="2912091" y="1723460"/>
              <a:ext cx="2647800" cy="741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D36D112-1504-4470-9300-4D5B0A6BA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3091" y="1714820"/>
                <a:ext cx="2665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09BEBC1-C6EE-4AB8-91B0-FD20FDDBA43B}"/>
                  </a:ext>
                </a:extLst>
              </p14:cNvPr>
              <p14:cNvContentPartPr/>
              <p14:nvPr/>
            </p14:nvContentPartPr>
            <p14:xfrm>
              <a:off x="3960411" y="2975180"/>
              <a:ext cx="2160" cy="1555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09BEBC1-C6EE-4AB8-91B0-FD20FDDBA4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1411" y="2966180"/>
                <a:ext cx="19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3F0AE87-4B64-43C5-8A79-14E4C4CCA131}"/>
                  </a:ext>
                </a:extLst>
              </p14:cNvPr>
              <p14:cNvContentPartPr/>
              <p14:nvPr/>
            </p14:nvContentPartPr>
            <p14:xfrm>
              <a:off x="4321131" y="2036300"/>
              <a:ext cx="1147680" cy="14554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3F0AE87-4B64-43C5-8A79-14E4C4CCA1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2491" y="2027302"/>
                <a:ext cx="1165320" cy="14731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5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4927-6598-4A3F-A92C-F4078F1C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93CF6-2A58-46F3-88C0-981C09A185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Assume the data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{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(1)</m:t>
                        </m:r>
                      </m:sup>
                    </m:sSup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;</m:t>
                    </m:r>
                    <m:r>
                      <a:rPr lang="en-US" altLang="zh-CN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⋯</m:t>
                    </m:r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; 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𝑁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lives in a Euclidean space,            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Assume each data point belongs to one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clusters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Assume the data points from same cluster are similar, i.e. close in Euclidean distance.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How can we identify those clusters (data points that belong to each cluster)? Let's formulate as an optimization problem.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93CF6-2A58-46F3-88C0-981C09A18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FE9C932-6C13-4E4C-AE69-D74DBA142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64" y="1219200"/>
            <a:ext cx="4248472" cy="2172429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E15E5D9-94AC-4ABB-B468-7D7ACD1DA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699402"/>
              </p:ext>
            </p:extLst>
          </p:nvPr>
        </p:nvGraphicFramePr>
        <p:xfrm>
          <a:off x="7452320" y="3509416"/>
          <a:ext cx="922362" cy="3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xMath" r:id="rId5" imgW="831600" imgH="321480" progId="Equation.AxMath">
                  <p:embed/>
                </p:oleObj>
              </mc:Choice>
              <mc:Fallback>
                <p:oleObj name="AxMath" r:id="rId5" imgW="831600" imgH="32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320" y="3509416"/>
                        <a:ext cx="922362" cy="357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0D7E84E-FEAE-4B56-AF77-A9B6F94910D0}"/>
                  </a:ext>
                </a:extLst>
              </p14:cNvPr>
              <p14:cNvContentPartPr/>
              <p14:nvPr/>
            </p14:nvContentPartPr>
            <p14:xfrm>
              <a:off x="3878331" y="3754940"/>
              <a:ext cx="317160" cy="201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0D7E84E-FEAE-4B56-AF77-A9B6F94910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9331" y="3745940"/>
                <a:ext cx="334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5AF2C64-38A7-44F0-B42E-93E374F4B5D0}"/>
                  </a:ext>
                </a:extLst>
              </p14:cNvPr>
              <p14:cNvContentPartPr/>
              <p14:nvPr/>
            </p14:nvContentPartPr>
            <p14:xfrm>
              <a:off x="2909931" y="3801020"/>
              <a:ext cx="353160" cy="26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5AF2C64-38A7-44F0-B42E-93E374F4B5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291" y="3792380"/>
                <a:ext cx="370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D925ECC-A10C-4320-8337-F03032E01FF6}"/>
                  </a:ext>
                </a:extLst>
              </p14:cNvPr>
              <p14:cNvContentPartPr/>
              <p14:nvPr/>
            </p14:nvContentPartPr>
            <p14:xfrm>
              <a:off x="7475811" y="3820100"/>
              <a:ext cx="283320" cy="172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D925ECC-A10C-4320-8337-F03032E01F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67171" y="3811100"/>
                <a:ext cx="300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33C2058-79E0-4E82-B67F-9C25BC1D5873}"/>
                  </a:ext>
                </a:extLst>
              </p14:cNvPr>
              <p14:cNvContentPartPr/>
              <p14:nvPr/>
            </p14:nvContentPartPr>
            <p14:xfrm>
              <a:off x="8077371" y="3799220"/>
              <a:ext cx="226800" cy="32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33C2058-79E0-4E82-B67F-9C25BC1D58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68371" y="3790220"/>
                <a:ext cx="24444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9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85EE-1E3E-4DBC-A354-18E909E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Objective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C928F3-3AF0-46B8-9EEF-677F993F58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solidFill>
                    <a:srgbClr val="0000FF"/>
                  </a:solidFill>
                  <a:latin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-means objective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Find cluster centers            and assignments     to minimize the sum of squared distances of data points        to their assigned centers.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Data sample                    :                (observed)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Cluster center                                   (not observed)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Responsibilities: Cluster assignment for sample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:             1-of-K encoding (not observed)  </a:t>
                </a:r>
                <a:endParaRPr lang="zh-CN" altLang="en-US" sz="17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C928F3-3AF0-46B8-9EEF-677F993F5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3"/>
                <a:stretch>
                  <a:fillRect l="-296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D98892-1DE0-407D-A704-2F8DAD988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216969"/>
            <a:ext cx="3485999" cy="2125908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E457C2-F04B-4AD5-BE33-2E574B62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01595"/>
              </p:ext>
            </p:extLst>
          </p:nvPr>
        </p:nvGraphicFramePr>
        <p:xfrm>
          <a:off x="5292080" y="3501008"/>
          <a:ext cx="936104" cy="38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AxMath" r:id="rId5" imgW="788040" imgH="321120" progId="Equation.AxMath">
                  <p:embed/>
                </p:oleObj>
              </mc:Choice>
              <mc:Fallback>
                <p:oleObj name="AxMath" r:id="rId5" imgW="78804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3501008"/>
                        <a:ext cx="936104" cy="38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C78E3A-6976-4B62-8348-37782582E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78027"/>
              </p:ext>
            </p:extLst>
          </p:nvPr>
        </p:nvGraphicFramePr>
        <p:xfrm>
          <a:off x="8100392" y="3539902"/>
          <a:ext cx="856704" cy="34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AxMath" r:id="rId7" imgW="837720" imgH="334800" progId="Equation.AxMath">
                  <p:embed/>
                </p:oleObj>
              </mc:Choice>
              <mc:Fallback>
                <p:oleObj name="AxMath" r:id="rId7" imgW="83772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0392" y="3539902"/>
                        <a:ext cx="856704" cy="34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3A867B-4A2F-4BCA-AC52-72B4CDFBC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69596"/>
              </p:ext>
            </p:extLst>
          </p:nvPr>
        </p:nvGraphicFramePr>
        <p:xfrm>
          <a:off x="7058965" y="3779304"/>
          <a:ext cx="628818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AxMath" r:id="rId9" imgW="530640" imgH="334800" progId="Equation.AxMath">
                  <p:embed/>
                </p:oleObj>
              </mc:Choice>
              <mc:Fallback>
                <p:oleObj name="AxMath" r:id="rId9" imgW="53064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8965" y="3779304"/>
                        <a:ext cx="628818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91B0AE4-2940-4691-BB40-54F840D39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78832"/>
              </p:ext>
            </p:extLst>
          </p:nvPr>
        </p:nvGraphicFramePr>
        <p:xfrm>
          <a:off x="2349533" y="4462492"/>
          <a:ext cx="1339304" cy="30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AxMath" r:id="rId11" imgW="1320480" imgH="303840" progId="Equation.AxMath">
                  <p:embed/>
                </p:oleObj>
              </mc:Choice>
              <mc:Fallback>
                <p:oleObj name="AxMath" r:id="rId11" imgW="132048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9533" y="4462492"/>
                        <a:ext cx="1339304" cy="30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BF4D9E-0024-4117-A3F0-FD360A290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33208"/>
              </p:ext>
            </p:extLst>
          </p:nvPr>
        </p:nvGraphicFramePr>
        <p:xfrm>
          <a:off x="3995936" y="4462492"/>
          <a:ext cx="790611" cy="30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AxMath" r:id="rId13" imgW="829080" imgH="321480" progId="Equation.AxMath">
                  <p:embed/>
                </p:oleObj>
              </mc:Choice>
              <mc:Fallback>
                <p:oleObj name="AxMath" r:id="rId13" imgW="829080" imgH="32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936" y="4462492"/>
                        <a:ext cx="790611" cy="30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7D69E7E-C868-4A4E-9B54-6F97A3448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92145"/>
              </p:ext>
            </p:extLst>
          </p:nvPr>
        </p:nvGraphicFramePr>
        <p:xfrm>
          <a:off x="2555776" y="4802186"/>
          <a:ext cx="2230771" cy="32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AxMath" r:id="rId15" imgW="2219040" imgH="320760" progId="Equation.AxMath">
                  <p:embed/>
                </p:oleObj>
              </mc:Choice>
              <mc:Fallback>
                <p:oleObj name="AxMath" r:id="rId15" imgW="221904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55776" y="4802186"/>
                        <a:ext cx="2230771" cy="32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6685494-722A-48AB-9C02-CCCC08CB3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12468"/>
              </p:ext>
            </p:extLst>
          </p:nvPr>
        </p:nvGraphicFramePr>
        <p:xfrm>
          <a:off x="5972614" y="5124514"/>
          <a:ext cx="764059" cy="30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AxMath" r:id="rId17" imgW="817920" imgH="321480" progId="Equation.AxMath">
                  <p:embed/>
                </p:oleObj>
              </mc:Choice>
              <mc:Fallback>
                <p:oleObj name="AxMath" r:id="rId17" imgW="817920" imgH="32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72614" y="5124514"/>
                        <a:ext cx="764059" cy="30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E553765-8CF5-4D87-AAD3-1B1097DC959F}"/>
                  </a:ext>
                </a:extLst>
              </p14:cNvPr>
              <p14:cNvContentPartPr/>
              <p14:nvPr/>
            </p14:nvContentPartPr>
            <p14:xfrm>
              <a:off x="5945091" y="3813260"/>
              <a:ext cx="254880" cy="64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E553765-8CF5-4D87-AAD3-1B1097DC95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6091" y="3804620"/>
                <a:ext cx="272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0955A4-1A41-4875-BDA7-F5F4656520DB}"/>
                  </a:ext>
                </a:extLst>
              </p14:cNvPr>
              <p14:cNvContentPartPr/>
              <p14:nvPr/>
            </p14:nvContentPartPr>
            <p14:xfrm>
              <a:off x="6028611" y="3602300"/>
              <a:ext cx="2880" cy="18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0955A4-1A41-4875-BDA7-F5F4656520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9971" y="3593300"/>
                <a:ext cx="20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CE0DCDA-AD19-4BE4-9394-6A65D702F25A}"/>
                  </a:ext>
                </a:extLst>
              </p14:cNvPr>
              <p14:cNvContentPartPr/>
              <p14:nvPr/>
            </p14:nvContentPartPr>
            <p14:xfrm>
              <a:off x="5412651" y="3772940"/>
              <a:ext cx="320400" cy="550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CE0DCDA-AD19-4BE4-9394-6A65D702F2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03651" y="3764243"/>
                <a:ext cx="338040" cy="7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5518A44-6B36-44A6-A25F-D1675F5CA9B4}"/>
                  </a:ext>
                </a:extLst>
              </p14:cNvPr>
              <p14:cNvContentPartPr/>
              <p14:nvPr/>
            </p14:nvContentPartPr>
            <p14:xfrm>
              <a:off x="8214171" y="3780860"/>
              <a:ext cx="342720" cy="291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5518A44-6B36-44A6-A25F-D1675F5CA9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05171" y="3772220"/>
                <a:ext cx="360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F1BE745-AC54-4A2A-B272-C813AFE854A1}"/>
                  </a:ext>
                </a:extLst>
              </p14:cNvPr>
              <p14:cNvContentPartPr/>
              <p14:nvPr/>
            </p14:nvContentPartPr>
            <p14:xfrm>
              <a:off x="8802051" y="3856100"/>
              <a:ext cx="468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F1BE745-AC54-4A2A-B272-C813AFE854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93411" y="3847100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D3F2BE5-700D-43F8-BD7F-F0B32F046929}"/>
                  </a:ext>
                </a:extLst>
              </p14:cNvPr>
              <p14:cNvContentPartPr/>
              <p14:nvPr/>
            </p14:nvContentPartPr>
            <p14:xfrm>
              <a:off x="8865771" y="3625340"/>
              <a:ext cx="9360" cy="234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D3F2BE5-700D-43F8-BD7F-F0B32F0469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57131" y="3616340"/>
                <a:ext cx="27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5BB51C67-F5C4-46A5-8ECE-F20564CE104C}"/>
                  </a:ext>
                </a:extLst>
              </p14:cNvPr>
              <p14:cNvContentPartPr/>
              <p14:nvPr/>
            </p14:nvContentPartPr>
            <p14:xfrm>
              <a:off x="8880171" y="3579620"/>
              <a:ext cx="360" cy="226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5BB51C67-F5C4-46A5-8ECE-F20564CE10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71171" y="3570980"/>
                <a:ext cx="1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B409259-6734-43AE-8DBB-943BF6D5395B}"/>
                  </a:ext>
                </a:extLst>
              </p14:cNvPr>
              <p14:cNvContentPartPr/>
              <p14:nvPr/>
            </p14:nvContentPartPr>
            <p14:xfrm>
              <a:off x="8863611" y="3868700"/>
              <a:ext cx="25920" cy="270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B409259-6734-43AE-8DBB-943BF6D539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54611" y="3859818"/>
                <a:ext cx="43560" cy="44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5CF852A-AB57-4EB3-A3A6-AA981BE28FB5}"/>
                  </a:ext>
                </a:extLst>
              </p14:cNvPr>
              <p14:cNvContentPartPr/>
              <p14:nvPr/>
            </p14:nvContentPartPr>
            <p14:xfrm>
              <a:off x="2749371" y="4041140"/>
              <a:ext cx="2555280" cy="705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5CF852A-AB57-4EB3-A3A6-AA981BE28FB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40731" y="4032500"/>
                <a:ext cx="25729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A500F98-F01B-4606-A61C-B68AB7B6B03D}"/>
                  </a:ext>
                </a:extLst>
              </p14:cNvPr>
              <p14:cNvContentPartPr/>
              <p14:nvPr/>
            </p14:nvContentPartPr>
            <p14:xfrm>
              <a:off x="3456771" y="1324220"/>
              <a:ext cx="84960" cy="867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A500F98-F01B-4606-A61C-B68AB7B6B03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48131" y="1315257"/>
                <a:ext cx="102600" cy="10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5F8CD38D-A72A-4278-9D22-C5C0A661C17F}"/>
                  </a:ext>
                </a:extLst>
              </p14:cNvPr>
              <p14:cNvContentPartPr/>
              <p14:nvPr/>
            </p14:nvContentPartPr>
            <p14:xfrm>
              <a:off x="2850171" y="1491980"/>
              <a:ext cx="2840760" cy="168012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5F8CD38D-A72A-4278-9D22-C5C0A661C1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41531" y="1483340"/>
                <a:ext cx="2858400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F00C557E-407C-42C9-ACEF-8D8E204234E9}"/>
                  </a:ext>
                </a:extLst>
              </p14:cNvPr>
              <p14:cNvContentPartPr/>
              <p14:nvPr/>
            </p14:nvContentPartPr>
            <p14:xfrm>
              <a:off x="2341491" y="4676900"/>
              <a:ext cx="38520" cy="1800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F00C557E-407C-42C9-ACEF-8D8E204234E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32491" y="4668260"/>
                <a:ext cx="56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38A6AA71-F20F-4C44-973A-FD0D975E0D07}"/>
                  </a:ext>
                </a:extLst>
              </p14:cNvPr>
              <p14:cNvContentPartPr/>
              <p14:nvPr/>
            </p14:nvContentPartPr>
            <p14:xfrm>
              <a:off x="2742171" y="4711460"/>
              <a:ext cx="3600" cy="324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38A6AA71-F20F-4C44-973A-FD0D975E0D0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33171" y="4702460"/>
                <a:ext cx="21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D6405C87-6C0E-4E5E-8F42-A94EFFA27D71}"/>
                  </a:ext>
                </a:extLst>
              </p14:cNvPr>
              <p14:cNvContentPartPr/>
              <p14:nvPr/>
            </p14:nvContentPartPr>
            <p14:xfrm>
              <a:off x="3624531" y="4770140"/>
              <a:ext cx="9720" cy="180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D6405C87-6C0E-4E5E-8F42-A94EFFA27D7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15531" y="4761500"/>
                <a:ext cx="27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EE371DD-CB5B-488F-892C-4D7EBBBAD615}"/>
                  </a:ext>
                </a:extLst>
              </p14:cNvPr>
              <p14:cNvContentPartPr/>
              <p14:nvPr/>
            </p14:nvContentPartPr>
            <p14:xfrm>
              <a:off x="4107291" y="4715780"/>
              <a:ext cx="3600" cy="36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EE371DD-CB5B-488F-892C-4D7EBBBAD6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98291" y="47067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CBFDA286-EF5D-4C47-9C43-7FDF2DA95604}"/>
                  </a:ext>
                </a:extLst>
              </p14:cNvPr>
              <p14:cNvContentPartPr/>
              <p14:nvPr/>
            </p14:nvContentPartPr>
            <p14:xfrm>
              <a:off x="1478931" y="5080820"/>
              <a:ext cx="11160" cy="1224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CBFDA286-EF5D-4C47-9C43-7FDF2DA956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9931" y="5071820"/>
                <a:ext cx="28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66D4156F-FFC7-4AD0-9600-A5CD2C429922}"/>
                  </a:ext>
                </a:extLst>
              </p14:cNvPr>
              <p14:cNvContentPartPr/>
              <p14:nvPr/>
            </p14:nvContentPartPr>
            <p14:xfrm>
              <a:off x="2575131" y="5105300"/>
              <a:ext cx="7920" cy="1152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66D4156F-FFC7-4AD0-9600-A5CD2C4299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66491" y="5096660"/>
                <a:ext cx="25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ACD6EC2A-B3C4-4F1A-AA4D-50ED0E0D2DA3}"/>
                  </a:ext>
                </a:extLst>
              </p14:cNvPr>
              <p14:cNvContentPartPr/>
              <p14:nvPr/>
            </p14:nvContentPartPr>
            <p14:xfrm>
              <a:off x="2961771" y="5113580"/>
              <a:ext cx="360" cy="252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ACD6EC2A-B3C4-4F1A-AA4D-50ED0E0D2DA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53131" y="5104940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97DA90AA-EEEF-4D52-BE69-2351CC329952}"/>
                  </a:ext>
                </a:extLst>
              </p14:cNvPr>
              <p14:cNvContentPartPr/>
              <p14:nvPr/>
            </p14:nvContentPartPr>
            <p14:xfrm>
              <a:off x="3898131" y="5069660"/>
              <a:ext cx="350640" cy="4284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97DA90AA-EEEF-4D52-BE69-2351CC32995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89122" y="5060660"/>
                <a:ext cx="368298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8BAA1912-CFDF-4C18-B911-03985A831C46}"/>
                  </a:ext>
                </a:extLst>
              </p14:cNvPr>
              <p14:cNvContentPartPr/>
              <p14:nvPr/>
            </p14:nvContentPartPr>
            <p14:xfrm>
              <a:off x="5104131" y="5005580"/>
              <a:ext cx="1167120" cy="5040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8BAA1912-CFDF-4C18-B911-03985A831C4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95131" y="4996580"/>
                <a:ext cx="1184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10A0F5D8-105F-4B50-B509-AFAC10CCACEA}"/>
                  </a:ext>
                </a:extLst>
              </p14:cNvPr>
              <p14:cNvContentPartPr/>
              <p14:nvPr/>
            </p14:nvContentPartPr>
            <p14:xfrm>
              <a:off x="5962371" y="4459820"/>
              <a:ext cx="164520" cy="14940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10A0F5D8-105F-4B50-B509-AFAC10CCACE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53371" y="4450820"/>
                <a:ext cx="182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3057C7F2-872C-47AB-BC44-1184677CD2DB}"/>
                  </a:ext>
                </a:extLst>
              </p14:cNvPr>
              <p14:cNvContentPartPr/>
              <p14:nvPr/>
            </p14:nvContentPartPr>
            <p14:xfrm>
              <a:off x="5583291" y="5425700"/>
              <a:ext cx="128160" cy="1440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3057C7F2-872C-47AB-BC44-1184677CD2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74651" y="5416700"/>
                <a:ext cx="145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0C4D6A52-FF32-4DAC-8B17-C966F2BD679E}"/>
                  </a:ext>
                </a:extLst>
              </p14:cNvPr>
              <p14:cNvContentPartPr/>
              <p14:nvPr/>
            </p14:nvContentPartPr>
            <p14:xfrm>
              <a:off x="5935011" y="5336780"/>
              <a:ext cx="298800" cy="9828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0C4D6A52-FF32-4DAC-8B17-C966F2BD679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26011" y="5327780"/>
                <a:ext cx="316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03309BA7-6001-457B-9F13-D86957A57039}"/>
                  </a:ext>
                </a:extLst>
              </p14:cNvPr>
              <p14:cNvContentPartPr/>
              <p14:nvPr/>
            </p14:nvContentPartPr>
            <p14:xfrm>
              <a:off x="6845451" y="5421020"/>
              <a:ext cx="1456920" cy="6084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03309BA7-6001-457B-9F13-D86957A5703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36811" y="5412380"/>
                <a:ext cx="1474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34DA6A72-99BF-4779-8F0B-4BD562990634}"/>
                  </a:ext>
                </a:extLst>
              </p14:cNvPr>
              <p14:cNvContentPartPr/>
              <p14:nvPr/>
            </p14:nvContentPartPr>
            <p14:xfrm>
              <a:off x="1199571" y="5653940"/>
              <a:ext cx="1043640" cy="6300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34DA6A72-99BF-4779-8F0B-4BD56299063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90571" y="5645300"/>
                <a:ext cx="10612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37B6EAE6-8E28-4E8A-B7E0-1B1BBC283756}"/>
                  </a:ext>
                </a:extLst>
              </p14:cNvPr>
              <p14:cNvContentPartPr/>
              <p14:nvPr/>
            </p14:nvContentPartPr>
            <p14:xfrm>
              <a:off x="498651" y="4555940"/>
              <a:ext cx="191160" cy="12780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37B6EAE6-8E28-4E8A-B7E0-1B1BBC28375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89651" y="4547300"/>
                <a:ext cx="208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AFAD9D52-FC7C-495D-BB52-2E00A93DF6C6}"/>
                  </a:ext>
                </a:extLst>
              </p14:cNvPr>
              <p14:cNvContentPartPr/>
              <p14:nvPr/>
            </p14:nvContentPartPr>
            <p14:xfrm>
              <a:off x="291291" y="4902980"/>
              <a:ext cx="502560" cy="40860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AFAD9D52-FC7C-495D-BB52-2E00A93DF6C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2651" y="4894340"/>
                <a:ext cx="52020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88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85EE-1E3E-4DBC-A354-18E909E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Objective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C928F3-3AF0-46B8-9EEF-677F993F58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-means objective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Find cluster centers            and assignments     to minimize the sum of squared distances of data points        to their assigned centers.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Data sample                    :                (observed)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Cluster center                                   (not observed)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Responsibilities: Cluster assignment for sample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:             1-of-K encoding (not observed)  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Mathematically: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where                                 , i.e.,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Finding an optimal solution is an NP-hard problem!  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C928F3-3AF0-46B8-9EEF-677F993F5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3"/>
                <a:stretch>
                  <a:fillRect l="-296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E457C2-F04B-4AD5-BE33-2E574B62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450371"/>
              </p:ext>
            </p:extLst>
          </p:nvPr>
        </p:nvGraphicFramePr>
        <p:xfrm>
          <a:off x="5292080" y="1196752"/>
          <a:ext cx="936104" cy="38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AxMath" r:id="rId4" imgW="788040" imgH="321120" progId="Equation.AxMath">
                  <p:embed/>
                </p:oleObj>
              </mc:Choice>
              <mc:Fallback>
                <p:oleObj name="AxMath" r:id="rId4" imgW="78804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EE457C2-F04B-4AD5-BE33-2E574B62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2080" y="1196752"/>
                        <a:ext cx="936104" cy="38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C78E3A-6976-4B62-8348-37782582E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81779"/>
              </p:ext>
            </p:extLst>
          </p:nvPr>
        </p:nvGraphicFramePr>
        <p:xfrm>
          <a:off x="8100392" y="1235646"/>
          <a:ext cx="856704" cy="34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AxMath" r:id="rId6" imgW="837720" imgH="334800" progId="Equation.AxMath">
                  <p:embed/>
                </p:oleObj>
              </mc:Choice>
              <mc:Fallback>
                <p:oleObj name="AxMath" r:id="rId6" imgW="837720" imgH="334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0C78E3A-6976-4B62-8348-37782582ED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0392" y="1235646"/>
                        <a:ext cx="856704" cy="34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3A867B-4A2F-4BCA-AC52-72B4CDFBC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82606"/>
              </p:ext>
            </p:extLst>
          </p:nvPr>
        </p:nvGraphicFramePr>
        <p:xfrm>
          <a:off x="7058965" y="1475048"/>
          <a:ext cx="628818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AxMath" r:id="rId8" imgW="530640" imgH="334800" progId="Equation.AxMath">
                  <p:embed/>
                </p:oleObj>
              </mc:Choice>
              <mc:Fallback>
                <p:oleObj name="AxMath" r:id="rId8" imgW="530640" imgH="334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03A867B-4A2F-4BCA-AC52-72B4CDFBC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58965" y="1475048"/>
                        <a:ext cx="628818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91B0AE4-2940-4691-BB40-54F840D39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2471"/>
              </p:ext>
            </p:extLst>
          </p:nvPr>
        </p:nvGraphicFramePr>
        <p:xfrm>
          <a:off x="2349533" y="2158236"/>
          <a:ext cx="1339304" cy="30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AxMath" r:id="rId10" imgW="1320480" imgH="303840" progId="Equation.AxMath">
                  <p:embed/>
                </p:oleObj>
              </mc:Choice>
              <mc:Fallback>
                <p:oleObj name="AxMath" r:id="rId10" imgW="1320480" imgH="3038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91B0AE4-2940-4691-BB40-54F840D39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9533" y="2158236"/>
                        <a:ext cx="1339304" cy="30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BF4D9E-0024-4117-A3F0-FD360A290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79067"/>
              </p:ext>
            </p:extLst>
          </p:nvPr>
        </p:nvGraphicFramePr>
        <p:xfrm>
          <a:off x="3995936" y="2158236"/>
          <a:ext cx="790611" cy="30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AxMath" r:id="rId12" imgW="829080" imgH="321480" progId="Equation.AxMath">
                  <p:embed/>
                </p:oleObj>
              </mc:Choice>
              <mc:Fallback>
                <p:oleObj name="AxMath" r:id="rId12" imgW="829080" imgH="3214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4BF4D9E-0024-4117-A3F0-FD360A290A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936" y="2158236"/>
                        <a:ext cx="790611" cy="30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7D69E7E-C868-4A4E-9B54-6F97A3448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20150"/>
              </p:ext>
            </p:extLst>
          </p:nvPr>
        </p:nvGraphicFramePr>
        <p:xfrm>
          <a:off x="2555776" y="2497930"/>
          <a:ext cx="2230771" cy="32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AxMath" r:id="rId14" imgW="2219040" imgH="320760" progId="Equation.AxMath">
                  <p:embed/>
                </p:oleObj>
              </mc:Choice>
              <mc:Fallback>
                <p:oleObj name="AxMath" r:id="rId14" imgW="2219040" imgH="320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7D69E7E-C868-4A4E-9B54-6F97A34480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55776" y="2497930"/>
                        <a:ext cx="2230771" cy="32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6685494-722A-48AB-9C02-CCCC08CB3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17462"/>
              </p:ext>
            </p:extLst>
          </p:nvPr>
        </p:nvGraphicFramePr>
        <p:xfrm>
          <a:off x="5972614" y="2820258"/>
          <a:ext cx="764059" cy="30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AxMath" r:id="rId16" imgW="817920" imgH="321480" progId="Equation.AxMath">
                  <p:embed/>
                </p:oleObj>
              </mc:Choice>
              <mc:Fallback>
                <p:oleObj name="AxMath" r:id="rId16" imgW="817920" imgH="321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6685494-722A-48AB-9C02-CCCC08CB3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72614" y="2820258"/>
                        <a:ext cx="764059" cy="30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EBD476A2-C5B3-463B-ABC3-86621EC358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600" y="3717032"/>
            <a:ext cx="6955889" cy="76327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D9E90BD-DEDA-41BC-B998-A17A13860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4136"/>
              </p:ext>
            </p:extLst>
          </p:nvPr>
        </p:nvGraphicFramePr>
        <p:xfrm>
          <a:off x="1713969" y="4521126"/>
          <a:ext cx="2230772" cy="3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AxMath" r:id="rId19" imgW="2229840" imgH="334800" progId="Equation.AxMath">
                  <p:embed/>
                </p:oleObj>
              </mc:Choice>
              <mc:Fallback>
                <p:oleObj name="AxMath" r:id="rId19" imgW="222984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13969" y="4521126"/>
                        <a:ext cx="2230772" cy="3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FB8866B-48F0-492C-8932-AD5AEC6A4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43679"/>
              </p:ext>
            </p:extLst>
          </p:nvPr>
        </p:nvGraphicFramePr>
        <p:xfrm>
          <a:off x="4598293" y="4521126"/>
          <a:ext cx="2323678" cy="35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AxMath" r:id="rId21" imgW="2088720" imgH="319680" progId="Equation.AxMath">
                  <p:embed/>
                </p:oleObj>
              </mc:Choice>
              <mc:Fallback>
                <p:oleObj name="AxMath" r:id="rId21" imgW="2088720" imgH="31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98293" y="4521126"/>
                        <a:ext cx="2323678" cy="35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73E07C6-ABF3-4ECF-B148-0F6216A1BA00}"/>
                  </a:ext>
                </a:extLst>
              </p14:cNvPr>
              <p14:cNvContentPartPr/>
              <p14:nvPr/>
            </p14:nvContentPartPr>
            <p14:xfrm>
              <a:off x="641931" y="1328540"/>
              <a:ext cx="68760" cy="1891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73E07C6-ABF3-4ECF-B148-0F6216A1BA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291" y="1319900"/>
                <a:ext cx="8640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B7221A1-F8BB-4482-849F-B143293CD37D}"/>
                  </a:ext>
                </a:extLst>
              </p14:cNvPr>
              <p14:cNvContentPartPr/>
              <p14:nvPr/>
            </p14:nvContentPartPr>
            <p14:xfrm>
              <a:off x="2645691" y="1772060"/>
              <a:ext cx="2731680" cy="338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B7221A1-F8BB-4482-849F-B143293CD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37051" y="1763060"/>
                <a:ext cx="27493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7EACE093-8FA2-42CD-8D7C-B35548034996}"/>
                  </a:ext>
                </a:extLst>
              </p14:cNvPr>
              <p14:cNvContentPartPr/>
              <p14:nvPr/>
            </p14:nvContentPartPr>
            <p14:xfrm>
              <a:off x="1732731" y="4787420"/>
              <a:ext cx="2725560" cy="5173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7EACE093-8FA2-42CD-8D7C-B355480349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23731" y="4778780"/>
                <a:ext cx="27432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1DC6D83C-5C86-46D0-9BE4-7262F88DDE14}"/>
                  </a:ext>
                </a:extLst>
              </p14:cNvPr>
              <p14:cNvContentPartPr/>
              <p14:nvPr/>
            </p14:nvContentPartPr>
            <p14:xfrm>
              <a:off x="5297451" y="5718020"/>
              <a:ext cx="837000" cy="37512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1DC6D83C-5C86-46D0-9BE4-7262F88DDE1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88811" y="5709380"/>
                <a:ext cx="8546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EC5F7D2-07A1-434B-AEFD-4C23D2F21FF9}"/>
                  </a:ext>
                </a:extLst>
              </p14:cNvPr>
              <p14:cNvContentPartPr/>
              <p14:nvPr/>
            </p14:nvContentPartPr>
            <p14:xfrm>
              <a:off x="6945171" y="5723420"/>
              <a:ext cx="192240" cy="1778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EC5F7D2-07A1-434B-AEFD-4C23D2F21F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36171" y="5714420"/>
                <a:ext cx="209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50BC6CD7-32DA-4EDC-935C-A029F88DE6D8}"/>
                  </a:ext>
                </a:extLst>
              </p14:cNvPr>
              <p14:cNvContentPartPr/>
              <p14:nvPr/>
            </p14:nvContentPartPr>
            <p14:xfrm>
              <a:off x="6359451" y="5771300"/>
              <a:ext cx="270360" cy="1548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50BC6CD7-32DA-4EDC-935C-A029F88DE6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0799" y="5762300"/>
                <a:ext cx="288024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880515B3-A5EC-4933-A8A9-6028205D0491}"/>
                  </a:ext>
                </a:extLst>
              </p14:cNvPr>
              <p14:cNvContentPartPr/>
              <p14:nvPr/>
            </p14:nvContentPartPr>
            <p14:xfrm>
              <a:off x="6713691" y="6112580"/>
              <a:ext cx="1220400" cy="24624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880515B3-A5EC-4933-A8A9-6028205D04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05051" y="6103580"/>
                <a:ext cx="1238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960C787F-545E-49CD-80C6-4478D4CB46DF}"/>
                  </a:ext>
                </a:extLst>
              </p14:cNvPr>
              <p14:cNvContentPartPr/>
              <p14:nvPr/>
            </p14:nvContentPartPr>
            <p14:xfrm>
              <a:off x="7380411" y="5624780"/>
              <a:ext cx="1287000" cy="26496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960C787F-545E-49CD-80C6-4478D4CB46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71771" y="5616140"/>
                <a:ext cx="1304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1BE38F72-0880-4E11-8531-A3D0616EF11D}"/>
                  </a:ext>
                </a:extLst>
              </p14:cNvPr>
              <p14:cNvContentPartPr/>
              <p14:nvPr/>
            </p14:nvContentPartPr>
            <p14:xfrm>
              <a:off x="8187171" y="6030860"/>
              <a:ext cx="825120" cy="24732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1BE38F72-0880-4E11-8531-A3D0616EF1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78527" y="6022220"/>
                <a:ext cx="842768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8C3B418C-CEB2-481E-B649-589F771F2694}"/>
                  </a:ext>
                </a:extLst>
              </p14:cNvPr>
              <p14:cNvContentPartPr/>
              <p14:nvPr/>
            </p14:nvContentPartPr>
            <p14:xfrm>
              <a:off x="4266411" y="5721980"/>
              <a:ext cx="796320" cy="40500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8C3B418C-CEB2-481E-B649-589F771F2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57415" y="5712980"/>
                <a:ext cx="813952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EC1BC081-1ABC-4410-B479-E34084BFEFAE}"/>
                  </a:ext>
                </a:extLst>
              </p14:cNvPr>
              <p14:cNvContentPartPr/>
              <p14:nvPr/>
            </p14:nvContentPartPr>
            <p14:xfrm>
              <a:off x="2340771" y="6393020"/>
              <a:ext cx="41040" cy="8784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EC1BC081-1ABC-4410-B479-E34084BFEFA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31771" y="6384020"/>
                <a:ext cx="58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B71B3EAA-BFE7-4E0E-A682-238F204DB560}"/>
                  </a:ext>
                </a:extLst>
              </p14:cNvPr>
              <p14:cNvContentPartPr/>
              <p14:nvPr/>
            </p14:nvContentPartPr>
            <p14:xfrm>
              <a:off x="2526171" y="6253700"/>
              <a:ext cx="113760" cy="15660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B71B3EAA-BFE7-4E0E-A682-238F204DB56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17531" y="6245060"/>
                <a:ext cx="1314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9CF37056-E763-4A01-9388-9DEE3F25267C}"/>
                  </a:ext>
                </a:extLst>
              </p14:cNvPr>
              <p14:cNvContentPartPr/>
              <p14:nvPr/>
            </p14:nvContentPartPr>
            <p14:xfrm>
              <a:off x="2719491" y="6389780"/>
              <a:ext cx="66600" cy="5652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9CF37056-E763-4A01-9388-9DEE3F2526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10851" y="6381140"/>
                <a:ext cx="84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145A10B-26C3-45F4-A613-235FED4A1C7E}"/>
                  </a:ext>
                </a:extLst>
              </p14:cNvPr>
              <p14:cNvContentPartPr/>
              <p14:nvPr/>
            </p14:nvContentPartPr>
            <p14:xfrm>
              <a:off x="1959171" y="6175940"/>
              <a:ext cx="291960" cy="35028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145A10B-26C3-45F4-A613-235FED4A1C7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50160" y="6166940"/>
                <a:ext cx="309622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C74EE76F-F0FA-479E-83C6-C7B1D0FB2686}"/>
                  </a:ext>
                </a:extLst>
              </p14:cNvPr>
              <p14:cNvContentPartPr/>
              <p14:nvPr/>
            </p14:nvContentPartPr>
            <p14:xfrm>
              <a:off x="2958531" y="6213740"/>
              <a:ext cx="29520" cy="20952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C74EE76F-F0FA-479E-83C6-C7B1D0FB268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49531" y="6205100"/>
                <a:ext cx="47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4EEC9876-154B-4F4A-82F3-655AB7AC15C3}"/>
                  </a:ext>
                </a:extLst>
              </p14:cNvPr>
              <p14:cNvContentPartPr/>
              <p14:nvPr/>
            </p14:nvContentPartPr>
            <p14:xfrm>
              <a:off x="3070491" y="6422900"/>
              <a:ext cx="48600" cy="6300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4EEC9876-154B-4F4A-82F3-655AB7AC15C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61491" y="6413900"/>
                <a:ext cx="66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EA20511F-C31B-4D16-A011-FBD02D708E7E}"/>
                  </a:ext>
                </a:extLst>
              </p14:cNvPr>
              <p14:cNvContentPartPr/>
              <p14:nvPr/>
            </p14:nvContentPartPr>
            <p14:xfrm>
              <a:off x="3732171" y="6315980"/>
              <a:ext cx="58320" cy="2124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EA20511F-C31B-4D16-A011-FBD02D708E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23531" y="6307340"/>
                <a:ext cx="75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49A6AE8E-CDD3-48FD-A95D-BCE3FFC1D51C}"/>
                  </a:ext>
                </a:extLst>
              </p14:cNvPr>
              <p14:cNvContentPartPr/>
              <p14:nvPr/>
            </p14:nvContentPartPr>
            <p14:xfrm>
              <a:off x="3884811" y="6348740"/>
              <a:ext cx="360" cy="36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49A6AE8E-CDD3-48FD-A95D-BCE3FFC1D5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76171" y="6340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5B7A2E05-BC0F-4360-8A40-DBFC434A91D7}"/>
                  </a:ext>
                </a:extLst>
              </p14:cNvPr>
              <p14:cNvContentPartPr/>
              <p14:nvPr/>
            </p14:nvContentPartPr>
            <p14:xfrm>
              <a:off x="4012611" y="6349460"/>
              <a:ext cx="41760" cy="936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5B7A2E05-BC0F-4360-8A40-DBFC434A91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03611" y="6340820"/>
                <a:ext cx="594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273D0BAE-041C-4A4F-93BB-82884F33BABC}"/>
                  </a:ext>
                </a:extLst>
              </p14:cNvPr>
              <p14:cNvContentPartPr/>
              <p14:nvPr/>
            </p14:nvContentPartPr>
            <p14:xfrm>
              <a:off x="4959771" y="6195740"/>
              <a:ext cx="429120" cy="34128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273D0BAE-041C-4A4F-93BB-82884F33BAB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50771" y="6187091"/>
                <a:ext cx="446760" cy="35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6145931F-2868-4E54-845B-F9B3EA67E320}"/>
                  </a:ext>
                </a:extLst>
              </p14:cNvPr>
              <p14:cNvContentPartPr/>
              <p14:nvPr/>
            </p14:nvContentPartPr>
            <p14:xfrm>
              <a:off x="4675371" y="6330380"/>
              <a:ext cx="176040" cy="17640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6145931F-2868-4E54-845B-F9B3EA67E32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66371" y="6321380"/>
                <a:ext cx="193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7C951092-EBD2-49C2-B9E0-0FC6B46FD048}"/>
                  </a:ext>
                </a:extLst>
              </p14:cNvPr>
              <p14:cNvContentPartPr/>
              <p14:nvPr/>
            </p14:nvContentPartPr>
            <p14:xfrm>
              <a:off x="4142931" y="6197180"/>
              <a:ext cx="291600" cy="35928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7C951092-EBD2-49C2-B9E0-0FC6B46FD04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33931" y="6188540"/>
                <a:ext cx="309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06DBA686-8507-4B46-A5AD-2ECD3E832B57}"/>
                  </a:ext>
                </a:extLst>
              </p14:cNvPr>
              <p14:cNvContentPartPr/>
              <p14:nvPr/>
            </p14:nvContentPartPr>
            <p14:xfrm>
              <a:off x="3296931" y="6284300"/>
              <a:ext cx="230760" cy="22320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06DBA686-8507-4B46-A5AD-2ECD3E832B5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87931" y="6275300"/>
                <a:ext cx="248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404DD4EA-D754-4401-AD27-853BDE603F48}"/>
                  </a:ext>
                </a:extLst>
              </p14:cNvPr>
              <p14:cNvContentPartPr/>
              <p14:nvPr/>
            </p14:nvContentPartPr>
            <p14:xfrm>
              <a:off x="4653771" y="4780580"/>
              <a:ext cx="2185920" cy="7524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404DD4EA-D754-4401-AD27-853BDE603F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644772" y="4771898"/>
                <a:ext cx="2203557" cy="92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83CEF90F-0013-4902-B1C9-700385336C26}"/>
                  </a:ext>
                </a:extLst>
              </p14:cNvPr>
              <p14:cNvContentPartPr/>
              <p14:nvPr/>
            </p14:nvContentPartPr>
            <p14:xfrm>
              <a:off x="2067891" y="6666260"/>
              <a:ext cx="3201480" cy="4248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83CEF90F-0013-4902-B1C9-700385336C2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58891" y="6657260"/>
                <a:ext cx="3219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0982EB78-5D47-41D0-88A8-CA62C842445E}"/>
                  </a:ext>
                </a:extLst>
              </p14:cNvPr>
              <p14:cNvContentPartPr/>
              <p14:nvPr/>
            </p14:nvContentPartPr>
            <p14:xfrm>
              <a:off x="2958531" y="6578420"/>
              <a:ext cx="21240" cy="3312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0982EB78-5D47-41D0-88A8-CA62C842445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49531" y="6569420"/>
                <a:ext cx="38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C02E2BF9-2898-4C15-BFBB-C5950E39F940}"/>
                  </a:ext>
                </a:extLst>
              </p14:cNvPr>
              <p14:cNvContentPartPr/>
              <p14:nvPr/>
            </p14:nvContentPartPr>
            <p14:xfrm>
              <a:off x="3475131" y="3338780"/>
              <a:ext cx="4455720" cy="1166040"/>
            </p14:xfrm>
          </p:contentPart>
        </mc:Choice>
        <mc:Fallback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C02E2BF9-2898-4C15-BFBB-C5950E39F94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66491" y="3329783"/>
                <a:ext cx="4473360" cy="1183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A954C31A-CBD8-4E35-AA64-7C62B9C0C9E7}"/>
                  </a:ext>
                </a:extLst>
              </p14:cNvPr>
              <p14:cNvContentPartPr/>
              <p14:nvPr/>
            </p14:nvContentPartPr>
            <p14:xfrm>
              <a:off x="2806251" y="3367940"/>
              <a:ext cx="503280" cy="21312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A954C31A-CBD8-4E35-AA64-7C62B9C0C9E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7257" y="3358940"/>
                <a:ext cx="520907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2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E66B-80D8-46DE-9413-FFFD8D06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Objective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272762-AABE-44DC-B3A9-A91B0ACAD5C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Optimization problem: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Since                                               , i.e.,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inner sum is over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items but only one of them is non-zero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E.g., say sample      is assigned to cluster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=3, then 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272762-AABE-44DC-B3A9-A91B0ACAD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E125DD-654A-4D63-84AA-D244F258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556792"/>
            <a:ext cx="4328922" cy="1379931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4CA0F19-BA6B-4A68-BC86-4A0785B23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7583"/>
              </p:ext>
            </p:extLst>
          </p:nvPr>
        </p:nvGraphicFramePr>
        <p:xfrm>
          <a:off x="1475656" y="3068960"/>
          <a:ext cx="3886582" cy="39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AxMath" r:id="rId5" imgW="3282480" imgH="334800" progId="Equation.AxMath">
                  <p:embed/>
                </p:oleObj>
              </mc:Choice>
              <mc:Fallback>
                <p:oleObj name="AxMath" r:id="rId5" imgW="328248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068960"/>
                        <a:ext cx="3886582" cy="396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B7EB41-22C2-4D96-B14C-0DD4DE906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97131"/>
              </p:ext>
            </p:extLst>
          </p:nvPr>
        </p:nvGraphicFramePr>
        <p:xfrm>
          <a:off x="5940152" y="3063484"/>
          <a:ext cx="2323678" cy="35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AxMath" r:id="rId7" imgW="2088720" imgH="319680" progId="Equation.AxMath">
                  <p:embed/>
                </p:oleObj>
              </mc:Choice>
              <mc:Fallback>
                <p:oleObj name="AxMath" r:id="rId7" imgW="2088720" imgH="3196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FB8866B-48F0-492C-8932-AD5AEC6A4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3063484"/>
                        <a:ext cx="2323678" cy="35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6F965C-0D2B-449E-A5BD-6ACB38C47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08672"/>
              </p:ext>
            </p:extLst>
          </p:nvPr>
        </p:nvGraphicFramePr>
        <p:xfrm>
          <a:off x="2699792" y="3861048"/>
          <a:ext cx="376527" cy="35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AxMath" r:id="rId9" imgW="331560" imgH="313200" progId="Equation.AxMath">
                  <p:embed/>
                </p:oleObj>
              </mc:Choice>
              <mc:Fallback>
                <p:oleObj name="AxMath" r:id="rId9" imgW="33156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792" y="3861048"/>
                        <a:ext cx="376527" cy="35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D7EAA07-CF73-4A11-9DAF-B97640EA5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59352"/>
              </p:ext>
            </p:extLst>
          </p:nvPr>
        </p:nvGraphicFramePr>
        <p:xfrm>
          <a:off x="2987824" y="4451509"/>
          <a:ext cx="2076028" cy="35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AxMath" r:id="rId11" imgW="1841760" imgH="319680" progId="Equation.AxMath">
                  <p:embed/>
                </p:oleObj>
              </mc:Choice>
              <mc:Fallback>
                <p:oleObj name="AxMath" r:id="rId11" imgW="1841760" imgH="31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7824" y="4451509"/>
                        <a:ext cx="2076028" cy="359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02217F6-9D1C-4B44-9CD5-4E4728390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57180"/>
              </p:ext>
            </p:extLst>
          </p:nvPr>
        </p:nvGraphicFramePr>
        <p:xfrm>
          <a:off x="2281334" y="4938881"/>
          <a:ext cx="3743599" cy="75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AxMath" r:id="rId13" imgW="3220920" imgH="648360" progId="Equation.AxMath">
                  <p:embed/>
                </p:oleObj>
              </mc:Choice>
              <mc:Fallback>
                <p:oleObj name="AxMath" r:id="rId13" imgW="3220920" imgH="64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1334" y="4938881"/>
                        <a:ext cx="3743599" cy="752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6AAC35D-CA0B-4906-BF84-3AE5B75302A3}"/>
                  </a:ext>
                </a:extLst>
              </p14:cNvPr>
              <p14:cNvContentPartPr/>
              <p14:nvPr/>
            </p14:nvContentPartPr>
            <p14:xfrm>
              <a:off x="3860331" y="1404140"/>
              <a:ext cx="2558520" cy="10742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6AAC35D-CA0B-4906-BF84-3AE5B75302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51331" y="1395140"/>
                <a:ext cx="257616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B71715E-A870-4086-A542-F6FB6376F299}"/>
                  </a:ext>
                </a:extLst>
              </p14:cNvPr>
              <p14:cNvContentPartPr/>
              <p14:nvPr/>
            </p14:nvContentPartPr>
            <p14:xfrm>
              <a:off x="7933011" y="1726700"/>
              <a:ext cx="207720" cy="1814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B71715E-A870-4086-A542-F6FB6376F2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24011" y="1718060"/>
                <a:ext cx="225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351B524-1D5F-4443-A8B4-0E2E9130A5FF}"/>
                  </a:ext>
                </a:extLst>
              </p14:cNvPr>
              <p14:cNvContentPartPr/>
              <p14:nvPr/>
            </p14:nvContentPartPr>
            <p14:xfrm>
              <a:off x="8208411" y="1908500"/>
              <a:ext cx="360" cy="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351B524-1D5F-4443-A8B4-0E2E9130A5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99411" y="189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9FFA41B-FB1D-43A1-B84D-BCA876376C1C}"/>
                  </a:ext>
                </a:extLst>
              </p14:cNvPr>
              <p14:cNvContentPartPr/>
              <p14:nvPr/>
            </p14:nvContentPartPr>
            <p14:xfrm>
              <a:off x="8393091" y="426020"/>
              <a:ext cx="203760" cy="2152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9FFA41B-FB1D-43A1-B84D-BCA876376C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84091" y="417380"/>
                <a:ext cx="221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93086C2-D0A4-4439-8E44-EB11D0CB4E7A}"/>
                  </a:ext>
                </a:extLst>
              </p14:cNvPr>
              <p14:cNvContentPartPr/>
              <p14:nvPr/>
            </p14:nvContentPartPr>
            <p14:xfrm>
              <a:off x="6400491" y="212180"/>
              <a:ext cx="871560" cy="9342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93086C2-D0A4-4439-8E44-EB11D0CB4E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91491" y="203180"/>
                <a:ext cx="88920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8C60E6F-4871-43AD-BABE-2126EE1EB398}"/>
                  </a:ext>
                </a:extLst>
              </p14:cNvPr>
              <p14:cNvContentPartPr/>
              <p14:nvPr/>
            </p14:nvContentPartPr>
            <p14:xfrm>
              <a:off x="2136651" y="3340220"/>
              <a:ext cx="3106080" cy="658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8C60E6F-4871-43AD-BABE-2126EE1EB3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27652" y="3331220"/>
                <a:ext cx="3123718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A90235A-A818-4298-B79A-C2212D603883}"/>
                  </a:ext>
                </a:extLst>
              </p14:cNvPr>
              <p14:cNvContentPartPr/>
              <p14:nvPr/>
            </p14:nvContentPartPr>
            <p14:xfrm>
              <a:off x="7264851" y="3350660"/>
              <a:ext cx="117720" cy="356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A90235A-A818-4298-B79A-C2212D6038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5851" y="3341568"/>
                <a:ext cx="135360" cy="5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90654ABA-2DF8-400B-B9C8-F6B9C1494C10}"/>
                  </a:ext>
                </a:extLst>
              </p14:cNvPr>
              <p14:cNvContentPartPr/>
              <p14:nvPr/>
            </p14:nvContentPartPr>
            <p14:xfrm>
              <a:off x="7976931" y="3525620"/>
              <a:ext cx="2880" cy="2394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90654ABA-2DF8-400B-B9C8-F6B9C1494C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7931" y="3516620"/>
                <a:ext cx="20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061A727-202F-456A-941F-168BB40FE121}"/>
                  </a:ext>
                </a:extLst>
              </p14:cNvPr>
              <p14:cNvContentPartPr/>
              <p14:nvPr/>
            </p14:nvContentPartPr>
            <p14:xfrm>
              <a:off x="8076291" y="3653060"/>
              <a:ext cx="92520" cy="720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061A727-202F-456A-941F-168BB40FE1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67651" y="3644060"/>
                <a:ext cx="110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BB83040-42AA-490C-979D-2A3381437672}"/>
                  </a:ext>
                </a:extLst>
              </p14:cNvPr>
              <p14:cNvContentPartPr/>
              <p14:nvPr/>
            </p14:nvContentPartPr>
            <p14:xfrm>
              <a:off x="5756811" y="2922260"/>
              <a:ext cx="664200" cy="5072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BB83040-42AA-490C-979D-2A3381437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47811" y="2913260"/>
                <a:ext cx="6818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46E6B36-819F-4A34-913C-BDE4389C4A37}"/>
                  </a:ext>
                </a:extLst>
              </p14:cNvPr>
              <p14:cNvContentPartPr/>
              <p14:nvPr/>
            </p14:nvContentPartPr>
            <p14:xfrm>
              <a:off x="6311571" y="3494660"/>
              <a:ext cx="360" cy="36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46E6B36-819F-4A34-913C-BDE4389C4A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02571" y="3486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732A2ED-416C-4AB2-8364-91AEAB4B18DE}"/>
                  </a:ext>
                </a:extLst>
              </p14:cNvPr>
              <p14:cNvContentPartPr/>
              <p14:nvPr/>
            </p14:nvContentPartPr>
            <p14:xfrm>
              <a:off x="8733291" y="3521660"/>
              <a:ext cx="177120" cy="18684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732A2ED-416C-4AB2-8364-91AEAB4B18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24291" y="3512660"/>
                <a:ext cx="194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128DFC91-E5F6-466A-9056-C209209EDE7F}"/>
                  </a:ext>
                </a:extLst>
              </p14:cNvPr>
              <p14:cNvContentPartPr/>
              <p14:nvPr/>
            </p14:nvContentPartPr>
            <p14:xfrm>
              <a:off x="8263851" y="3495020"/>
              <a:ext cx="376920" cy="31968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128DFC91-E5F6-466A-9056-C209209EDE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55211" y="3486380"/>
                <a:ext cx="394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DA5C330E-A435-49B5-AB4B-9CF023393399}"/>
                  </a:ext>
                </a:extLst>
              </p14:cNvPr>
              <p14:cNvContentPartPr/>
              <p14:nvPr/>
            </p14:nvContentPartPr>
            <p14:xfrm>
              <a:off x="4186131" y="4756820"/>
              <a:ext cx="195840" cy="3708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DA5C330E-A435-49B5-AB4B-9CF0233933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7491" y="4748095"/>
                <a:ext cx="213480" cy="54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058AFFC2-8125-445E-A0F4-BEF8FA1E807C}"/>
                  </a:ext>
                </a:extLst>
              </p14:cNvPr>
              <p14:cNvContentPartPr/>
              <p14:nvPr/>
            </p14:nvContentPartPr>
            <p14:xfrm>
              <a:off x="2098491" y="5626940"/>
              <a:ext cx="2212920" cy="9504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058AFFC2-8125-445E-A0F4-BEF8FA1E80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9491" y="5618300"/>
                <a:ext cx="2230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61D625D9-5E0E-406E-B3A3-45E26EA063EA}"/>
                  </a:ext>
                </a:extLst>
              </p14:cNvPr>
              <p14:cNvContentPartPr/>
              <p14:nvPr/>
            </p14:nvContentPartPr>
            <p14:xfrm>
              <a:off x="4737291" y="5414540"/>
              <a:ext cx="1293120" cy="21492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61D625D9-5E0E-406E-B3A3-45E26EA063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8649" y="5405555"/>
                <a:ext cx="1310765" cy="2325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0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3BD3-C56A-4057-BA25-D74219F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optimize?: Alternating Minimization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DBB04-8847-4B64-BBF8-E663648111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Optimization problem: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Problem is hard when minimizing jointly over the parameters         and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But note that if we fix one and minimize over the other, then it becomes easy.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Doesn’t guarantee the same solution!  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906B3FD-2F84-4D9A-A09F-9AD408535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72996"/>
              </p:ext>
            </p:extLst>
          </p:nvPr>
        </p:nvGraphicFramePr>
        <p:xfrm>
          <a:off x="2411760" y="1556792"/>
          <a:ext cx="3916189" cy="78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AxMath" r:id="rId3" imgW="3249720" imgH="648360" progId="Equation.AxMath">
                  <p:embed/>
                </p:oleObj>
              </mc:Choice>
              <mc:Fallback>
                <p:oleObj name="AxMath" r:id="rId3" imgW="3249720" imgH="64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1556792"/>
                        <a:ext cx="3916189" cy="78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48850B8-E622-4800-AC38-9C5E98F8D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24094"/>
              </p:ext>
            </p:extLst>
          </p:nvPr>
        </p:nvGraphicFramePr>
        <p:xfrm>
          <a:off x="7812360" y="2337351"/>
          <a:ext cx="574440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AxMath" r:id="rId5" imgW="481680" imgH="321120" progId="Equation.AxMath">
                  <p:embed/>
                </p:oleObj>
              </mc:Choice>
              <mc:Fallback>
                <p:oleObj name="AxMath" r:id="rId5" imgW="48168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360" y="2337351"/>
                        <a:ext cx="574440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4994A5D-1D45-4637-9370-693E5644B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56365"/>
              </p:ext>
            </p:extLst>
          </p:nvPr>
        </p:nvGraphicFramePr>
        <p:xfrm>
          <a:off x="1331640" y="2636912"/>
          <a:ext cx="602460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AxMath" r:id="rId7" imgW="507960" imgH="334800" progId="Equation.AxMath">
                  <p:embed/>
                </p:oleObj>
              </mc:Choice>
              <mc:Fallback>
                <p:oleObj name="AxMath" r:id="rId7" imgW="50796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2636912"/>
                        <a:ext cx="602460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EDE78F3-0622-4386-9B9C-D4B652E10DC3}"/>
                  </a:ext>
                </a:extLst>
              </p14:cNvPr>
              <p14:cNvContentPartPr/>
              <p14:nvPr/>
            </p14:nvContentPartPr>
            <p14:xfrm>
              <a:off x="2841531" y="2233580"/>
              <a:ext cx="300600" cy="46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EDE78F3-0622-4386-9B9C-D4B652E10D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2891" y="2224580"/>
                <a:ext cx="318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ED07606-4CAD-49E8-B4FF-8046334BA2F8}"/>
                  </a:ext>
                </a:extLst>
              </p14:cNvPr>
              <p14:cNvContentPartPr/>
              <p14:nvPr/>
            </p14:nvContentPartPr>
            <p14:xfrm>
              <a:off x="3335091" y="2218460"/>
              <a:ext cx="277920" cy="15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ED07606-4CAD-49E8-B4FF-8046334BA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6091" y="2209460"/>
                <a:ext cx="295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1D1707C-C1C7-45BC-8A3D-3E28A8948C8A}"/>
                  </a:ext>
                </a:extLst>
              </p14:cNvPr>
              <p14:cNvContentPartPr/>
              <p14:nvPr/>
            </p14:nvContentPartPr>
            <p14:xfrm>
              <a:off x="7945251" y="2667020"/>
              <a:ext cx="317160" cy="475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1D1707C-C1C7-45BC-8A3D-3E28A8948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36611" y="2658020"/>
                <a:ext cx="334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876AD7D-98F6-44D3-AA07-F9BB7FD4BF3A}"/>
                  </a:ext>
                </a:extLst>
              </p14:cNvPr>
              <p14:cNvContentPartPr/>
              <p14:nvPr/>
            </p14:nvContentPartPr>
            <p14:xfrm>
              <a:off x="1435011" y="3002180"/>
              <a:ext cx="301320" cy="16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876AD7D-98F6-44D3-AA07-F9BB7FD4BF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6011" y="2993180"/>
                <a:ext cx="318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12C9D46-3737-4644-917B-BD9AB0CD14F4}"/>
                  </a:ext>
                </a:extLst>
              </p14:cNvPr>
              <p14:cNvContentPartPr/>
              <p14:nvPr/>
            </p14:nvContentPartPr>
            <p14:xfrm>
              <a:off x="2513211" y="3681140"/>
              <a:ext cx="1605960" cy="435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12C9D46-3737-4644-917B-BD9AB0CD14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04211" y="3672500"/>
                <a:ext cx="1623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F822383-8432-4811-BBA3-1DB3560D8DD7}"/>
                  </a:ext>
                </a:extLst>
              </p14:cNvPr>
              <p14:cNvContentPartPr/>
              <p14:nvPr/>
            </p14:nvContentPartPr>
            <p14:xfrm>
              <a:off x="4655211" y="3705260"/>
              <a:ext cx="2294280" cy="918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F822383-8432-4811-BBA3-1DB3560D8D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6571" y="3696260"/>
                <a:ext cx="2311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7F4C396-844B-4044-B3AB-A1EDE9F3CD66}"/>
                  </a:ext>
                </a:extLst>
              </p14:cNvPr>
              <p14:cNvContentPartPr/>
              <p14:nvPr/>
            </p14:nvContentPartPr>
            <p14:xfrm>
              <a:off x="3942051" y="988340"/>
              <a:ext cx="3924000" cy="1904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7F4C396-844B-4044-B3AB-A1EDE9F3CD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33411" y="979340"/>
                <a:ext cx="3941640" cy="2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1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EFE85-C9D7-4901-AD08-883BB418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optimize?: Alternating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D8018F-705F-4C39-996D-A2298F7FF95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Optimization problem: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Note: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If we fix the centers         then we can easily find the optimal assignments         for each sample </a:t>
                </a:r>
                <a14:m>
                  <m:oMath xmlns:m="http://schemas.openxmlformats.org/officeDocument/2006/math">
                    <m:r>
                      <a:rPr lang="en-US" altLang="zh-CN" sz="17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  <m:r>
                      <a:rPr lang="en-US" altLang="zh-CN" sz="17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2"/>
                <a:r>
                  <a:rPr lang="en-US" altLang="zh-CN" sz="1400" dirty="0">
                    <a:latin typeface="Latin Modern Math" panose="02000503000000000000" pitchFamily="50" charset="0"/>
                  </a:rPr>
                  <a:t>Assign each point to the cluster with the nearest center</a:t>
                </a:r>
              </a:p>
              <a:p>
                <a:pPr lvl="2"/>
                <a:endParaRPr lang="en-US" altLang="zh-CN" sz="1400" dirty="0">
                  <a:latin typeface="Latin Modern Math" panose="02000503000000000000" pitchFamily="50" charset="0"/>
                </a:endParaRPr>
              </a:p>
              <a:p>
                <a:pPr lvl="2"/>
                <a:endParaRPr lang="en-US" altLang="zh-CN" sz="1400" dirty="0">
                  <a:latin typeface="Latin Modern Math" panose="02000503000000000000" pitchFamily="50" charset="0"/>
                </a:endParaRPr>
              </a:p>
              <a:p>
                <a:pPr lvl="2"/>
                <a:endParaRPr lang="en-US" altLang="zh-CN" sz="1400" dirty="0">
                  <a:latin typeface="Latin Modern Math" panose="02000503000000000000" pitchFamily="50" charset="0"/>
                </a:endParaRPr>
              </a:p>
              <a:p>
                <a:pPr lvl="2"/>
                <a:r>
                  <a:rPr lang="en-US" altLang="zh-CN" sz="1400" dirty="0">
                    <a:latin typeface="Latin Modern Math" panose="02000503000000000000" pitchFamily="50" charset="0"/>
                  </a:rPr>
                  <a:t>E.g., if        is assigned to cluster   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D8018F-705F-4C39-996D-A2298F7FF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 r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7E519BD-D037-4AF3-A3B5-34469E362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7762"/>
              </p:ext>
            </p:extLst>
          </p:nvPr>
        </p:nvGraphicFramePr>
        <p:xfrm>
          <a:off x="2483768" y="1484784"/>
          <a:ext cx="3916189" cy="78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AxMath" r:id="rId4" imgW="3249720" imgH="648360" progId="Equation.AxMath">
                  <p:embed/>
                </p:oleObj>
              </mc:Choice>
              <mc:Fallback>
                <p:oleObj name="AxMath" r:id="rId4" imgW="3249720" imgH="6483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906B3FD-2F84-4D9A-A09F-9AD408535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1484784"/>
                        <a:ext cx="3916189" cy="78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AADE325-F4FF-48F0-B17A-0497C39B1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50400"/>
              </p:ext>
            </p:extLst>
          </p:nvPr>
        </p:nvGraphicFramePr>
        <p:xfrm>
          <a:off x="3044417" y="2682583"/>
          <a:ext cx="574440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AxMath" r:id="rId6" imgW="481680" imgH="321120" progId="Equation.AxMath">
                  <p:embed/>
                </p:oleObj>
              </mc:Choice>
              <mc:Fallback>
                <p:oleObj name="AxMath" r:id="rId6" imgW="48168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48850B8-E622-4800-AC38-9C5E98F8D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4417" y="2682583"/>
                        <a:ext cx="574440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E6EF0E-5EC9-468D-9C6F-83DCF5B2B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47300"/>
              </p:ext>
            </p:extLst>
          </p:nvPr>
        </p:nvGraphicFramePr>
        <p:xfrm>
          <a:off x="8189640" y="2674234"/>
          <a:ext cx="602460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AxMath" r:id="rId8" imgW="507960" imgH="334800" progId="Equation.AxMath">
                  <p:embed/>
                </p:oleObj>
              </mc:Choice>
              <mc:Fallback>
                <p:oleObj name="AxMath" r:id="rId8" imgW="507960" imgH="334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4994A5D-1D45-4637-9370-693E5644B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89640" y="2674234"/>
                        <a:ext cx="602460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48A3CC3-9A20-4AC6-A31C-C5BDF468F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794610"/>
              </p:ext>
            </p:extLst>
          </p:nvPr>
        </p:nvGraphicFramePr>
        <p:xfrm>
          <a:off x="3203848" y="3306094"/>
          <a:ext cx="2960390" cy="7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AxMath" r:id="rId10" imgW="2509920" imgH="648360" progId="Equation.AxMath">
                  <p:embed/>
                </p:oleObj>
              </mc:Choice>
              <mc:Fallback>
                <p:oleObj name="AxMath" r:id="rId10" imgW="2509920" imgH="64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3848" y="3306094"/>
                        <a:ext cx="2960390" cy="763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3320A55-13F1-4057-8508-C3C919B2BB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7784" y="4293173"/>
            <a:ext cx="4033846" cy="584213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A89B9E7-3120-41C8-9772-99852AEB0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76261"/>
              </p:ext>
            </p:extLst>
          </p:nvPr>
        </p:nvGraphicFramePr>
        <p:xfrm>
          <a:off x="1957615" y="4984345"/>
          <a:ext cx="406288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AxMath" r:id="rId13" imgW="331560" imgH="313200" progId="Equation.AxMath">
                  <p:embed/>
                </p:oleObj>
              </mc:Choice>
              <mc:Fallback>
                <p:oleObj name="AxMath" r:id="rId13" imgW="33156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7615" y="4984345"/>
                        <a:ext cx="406288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06BC0F2-A759-4700-B7B8-E8EE6EEA7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82817"/>
              </p:ext>
            </p:extLst>
          </p:nvPr>
        </p:nvGraphicFramePr>
        <p:xfrm>
          <a:off x="4067944" y="4958436"/>
          <a:ext cx="169492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AxMath" r:id="rId15" imgW="151920" imgH="356400" progId="Equation.AxMath">
                  <p:embed/>
                </p:oleObj>
              </mc:Choice>
              <mc:Fallback>
                <p:oleObj name="AxMath" r:id="rId15" imgW="151920" imgH="356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7944" y="4958436"/>
                        <a:ext cx="169492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2B1395D-806E-428A-B0D2-567838C41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0542" y="5386531"/>
            <a:ext cx="2687279" cy="8109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0047EF7-6BB9-4101-934C-5AFC1B7B637E}"/>
                  </a:ext>
                </a:extLst>
              </p14:cNvPr>
              <p14:cNvContentPartPr/>
              <p14:nvPr/>
            </p14:nvContentPartPr>
            <p14:xfrm>
              <a:off x="1574331" y="2934860"/>
              <a:ext cx="1980720" cy="788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0047EF7-6BB9-4101-934C-5AFC1B7B63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5331" y="2926220"/>
                <a:ext cx="19983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EB3A3CA-5968-4FD9-901E-014ACA3A0099}"/>
                  </a:ext>
                </a:extLst>
              </p14:cNvPr>
              <p14:cNvContentPartPr/>
              <p14:nvPr/>
            </p14:nvContentPartPr>
            <p14:xfrm>
              <a:off x="5363691" y="2957900"/>
              <a:ext cx="2836080" cy="1004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EB3A3CA-5968-4FD9-901E-014ACA3A00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4691" y="2949260"/>
                <a:ext cx="2853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13F87D5-8776-437F-BB09-7338CC03045D}"/>
                  </a:ext>
                </a:extLst>
              </p14:cNvPr>
              <p14:cNvContentPartPr/>
              <p14:nvPr/>
            </p14:nvContentPartPr>
            <p14:xfrm>
              <a:off x="2780331" y="3447500"/>
              <a:ext cx="386640" cy="2818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13F87D5-8776-437F-BB09-7338CC0304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1331" y="3438860"/>
                <a:ext cx="404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F4A6E97-4257-4E20-ADD1-736D9C01CD70}"/>
                  </a:ext>
                </a:extLst>
              </p14:cNvPr>
              <p14:cNvContentPartPr/>
              <p14:nvPr/>
            </p14:nvContentPartPr>
            <p14:xfrm>
              <a:off x="6234531" y="4624700"/>
              <a:ext cx="164160" cy="108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F4A6E97-4257-4E20-ADD1-736D9C01CD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5531" y="4616060"/>
                <a:ext cx="1818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965DD6E-945D-40AC-805A-B0AF776F9188}"/>
                  </a:ext>
                </a:extLst>
              </p14:cNvPr>
              <p14:cNvContentPartPr/>
              <p14:nvPr/>
            </p14:nvContentPartPr>
            <p14:xfrm>
              <a:off x="5232651" y="4617140"/>
              <a:ext cx="114840" cy="208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965DD6E-945D-40AC-805A-B0AF776F91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3651" y="4608500"/>
                <a:ext cx="132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4DE4C06-F5B0-42BF-B926-933961A358F4}"/>
                  </a:ext>
                </a:extLst>
              </p14:cNvPr>
              <p14:cNvContentPartPr/>
              <p14:nvPr/>
            </p14:nvContentPartPr>
            <p14:xfrm>
              <a:off x="3655851" y="4550180"/>
              <a:ext cx="122400" cy="39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4DE4C06-F5B0-42BF-B926-933961A358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7211" y="4541180"/>
                <a:ext cx="140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A78A03B-40A4-4802-B2F8-4C009445C205}"/>
                  </a:ext>
                </a:extLst>
              </p14:cNvPr>
              <p14:cNvContentPartPr/>
              <p14:nvPr/>
            </p14:nvContentPartPr>
            <p14:xfrm>
              <a:off x="2631651" y="4344980"/>
              <a:ext cx="520200" cy="5122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A78A03B-40A4-4802-B2F8-4C009445C2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3011" y="4335980"/>
                <a:ext cx="5378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5512430-2BE0-49B8-96DA-C87A0B5884A3}"/>
                  </a:ext>
                </a:extLst>
              </p14:cNvPr>
              <p14:cNvContentPartPr/>
              <p14:nvPr/>
            </p14:nvContentPartPr>
            <p14:xfrm>
              <a:off x="3620211" y="4833860"/>
              <a:ext cx="96120" cy="21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5512430-2BE0-49B8-96DA-C87A0B5884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1211" y="4824860"/>
                <a:ext cx="113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0628A22-36F2-4561-B115-CAD1A4E99510}"/>
                  </a:ext>
                </a:extLst>
              </p14:cNvPr>
              <p14:cNvContentPartPr/>
              <p14:nvPr/>
            </p14:nvContentPartPr>
            <p14:xfrm>
              <a:off x="3363171" y="5813060"/>
              <a:ext cx="145440" cy="32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0628A22-36F2-4561-B115-CAD1A4E995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4531" y="5804060"/>
                <a:ext cx="163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63F7B99-F524-4703-8B49-E843523ED97B}"/>
                  </a:ext>
                </a:extLst>
              </p14:cNvPr>
              <p14:cNvContentPartPr/>
              <p14:nvPr/>
            </p14:nvContentPartPr>
            <p14:xfrm>
              <a:off x="4196931" y="5822060"/>
              <a:ext cx="1471320" cy="374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63F7B99-F524-4703-8B49-E843523ED9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8291" y="5813060"/>
                <a:ext cx="1488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9B87FBF-5C3C-475E-9674-ECE75324568A}"/>
                  </a:ext>
                </a:extLst>
              </p14:cNvPr>
              <p14:cNvContentPartPr/>
              <p14:nvPr/>
            </p14:nvContentPartPr>
            <p14:xfrm>
              <a:off x="4524171" y="6195020"/>
              <a:ext cx="234360" cy="237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9B87FBF-5C3C-475E-9674-ECE7532456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5531" y="6186380"/>
                <a:ext cx="2520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3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7416-9286-4A80-9C61-4B047BD9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Alternating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95429-118E-407D-A25C-B82E13EB941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Likewise, if we fix the assignments        then can easily find optimal centers 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Set each cluster's center to the average of its assigned data points:</a:t>
                </a:r>
              </a:p>
              <a:p>
                <a:pPr marL="274320" lvl="1" indent="0">
                  <a:buNone/>
                </a:pPr>
                <a:r>
                  <a:rPr lang="en-US" altLang="zh-CN" sz="1700" dirty="0">
                    <a:latin typeface="Latin Modern Math" panose="02000503000000000000" pitchFamily="50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𝑙</m:t>
                    </m:r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=1,2,⋯,</m:t>
                    </m:r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𝐾</m:t>
                    </m:r>
                  </m:oMath>
                </a14:m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7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Let's alternate between minimizing                         with respect to          and  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This is called </a:t>
                </a:r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alternating minimization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95429-118E-407D-A25C-B82E13EB9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9EC75B-E2A4-480F-9A1D-EEEF29AF1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02903"/>
              </p:ext>
            </p:extLst>
          </p:nvPr>
        </p:nvGraphicFramePr>
        <p:xfrm>
          <a:off x="4716016" y="1191614"/>
          <a:ext cx="602460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AxMath" r:id="rId4" imgW="507960" imgH="334800" progId="Equation.AxMath">
                  <p:embed/>
                </p:oleObj>
              </mc:Choice>
              <mc:Fallback>
                <p:oleObj name="AxMath" r:id="rId4" imgW="507960" imgH="334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4994A5D-1D45-4637-9370-693E5644B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016" y="1191614"/>
                        <a:ext cx="602460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8EC845-D143-4032-9F07-1639C57A6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94647"/>
              </p:ext>
            </p:extLst>
          </p:nvPr>
        </p:nvGraphicFramePr>
        <p:xfrm>
          <a:off x="1724948" y="1484784"/>
          <a:ext cx="574440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AxMath" r:id="rId6" imgW="481680" imgH="321120" progId="Equation.AxMath">
                  <p:embed/>
                </p:oleObj>
              </mc:Choice>
              <mc:Fallback>
                <p:oleObj name="AxMath" r:id="rId6" imgW="48168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AADE325-F4FF-48F0-B17A-0497C39B1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4948" y="1484784"/>
                        <a:ext cx="574440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B18EDC2-5927-4B1D-9715-CEB1A8854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704" y="2564904"/>
            <a:ext cx="5261853" cy="163372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23B144-14EF-48F0-84AE-1D79290C9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51873"/>
              </p:ext>
            </p:extLst>
          </p:nvPr>
        </p:nvGraphicFramePr>
        <p:xfrm>
          <a:off x="4538631" y="4443619"/>
          <a:ext cx="1617546" cy="40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AxMath" r:id="rId9" imgW="1387080" imgH="346680" progId="Equation.AxMath">
                  <p:embed/>
                </p:oleObj>
              </mc:Choice>
              <mc:Fallback>
                <p:oleObj name="AxMath" r:id="rId9" imgW="138708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8631" y="4443619"/>
                        <a:ext cx="1617546" cy="403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A138D4-2C29-442A-8DCD-818AFD3C6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38858"/>
              </p:ext>
            </p:extLst>
          </p:nvPr>
        </p:nvGraphicFramePr>
        <p:xfrm>
          <a:off x="7740352" y="4414192"/>
          <a:ext cx="574440" cy="38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AxMath" r:id="rId11" imgW="481680" imgH="321120" progId="Equation.AxMath">
                  <p:embed/>
                </p:oleObj>
              </mc:Choice>
              <mc:Fallback>
                <p:oleObj name="AxMath" r:id="rId11" imgW="48168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48850B8-E622-4800-AC38-9C5E98F8D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0352" y="4414192"/>
                        <a:ext cx="574440" cy="38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051EFFE-CEF2-4DB9-8E5B-F4A11448D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606715"/>
              </p:ext>
            </p:extLst>
          </p:nvPr>
        </p:nvGraphicFramePr>
        <p:xfrm>
          <a:off x="1508921" y="4680316"/>
          <a:ext cx="602460" cy="39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AxMath" r:id="rId12" imgW="507960" imgH="334800" progId="Equation.AxMath">
                  <p:embed/>
                </p:oleObj>
              </mc:Choice>
              <mc:Fallback>
                <p:oleObj name="AxMath" r:id="rId12" imgW="507960" imgH="334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4994A5D-1D45-4637-9370-693E5644B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921" y="4680316"/>
                        <a:ext cx="602460" cy="39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822F419-0ED4-4858-9B57-2EB710CE73CB}"/>
                  </a:ext>
                </a:extLst>
              </p14:cNvPr>
              <p14:cNvContentPartPr/>
              <p14:nvPr/>
            </p14:nvContentPartPr>
            <p14:xfrm>
              <a:off x="2533731" y="1510700"/>
              <a:ext cx="2035800" cy="579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822F419-0ED4-4858-9B57-2EB710CE73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5091" y="1502060"/>
                <a:ext cx="2053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BBD240F-7512-41EC-911E-D44BE06756BA}"/>
                  </a:ext>
                </a:extLst>
              </p14:cNvPr>
              <p14:cNvContentPartPr/>
              <p14:nvPr/>
            </p14:nvContentPartPr>
            <p14:xfrm>
              <a:off x="6594171" y="1513580"/>
              <a:ext cx="1729440" cy="338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BBD240F-7512-41EC-911E-D44BE06756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5531" y="1504940"/>
                <a:ext cx="1747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36EB1D4-33F6-4E1B-AC38-EEE976DA9EF4}"/>
                  </a:ext>
                </a:extLst>
              </p14:cNvPr>
              <p14:cNvContentPartPr/>
              <p14:nvPr/>
            </p14:nvContentPartPr>
            <p14:xfrm>
              <a:off x="902571" y="1822100"/>
              <a:ext cx="1176840" cy="1069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36EB1D4-33F6-4E1B-AC38-EEE976DA9E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3571" y="1813100"/>
                <a:ext cx="1194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6CA4E7C-5C9C-446A-B78B-AA7CD9B55FE3}"/>
                  </a:ext>
                </a:extLst>
              </p14:cNvPr>
              <p14:cNvContentPartPr/>
              <p14:nvPr/>
            </p14:nvContentPartPr>
            <p14:xfrm>
              <a:off x="4147611" y="2122340"/>
              <a:ext cx="642960" cy="12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6CA4E7C-5C9C-446A-B78B-AA7CD9B55F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38971" y="2113340"/>
                <a:ext cx="660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62144D3-EAE3-4F84-83E8-42B5D040EAF4}"/>
                  </a:ext>
                </a:extLst>
              </p14:cNvPr>
              <p14:cNvContentPartPr/>
              <p14:nvPr/>
            </p14:nvContentPartPr>
            <p14:xfrm>
              <a:off x="5211051" y="2155460"/>
              <a:ext cx="2073240" cy="615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62144D3-EAE3-4F84-83E8-42B5D040EA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2051" y="2146820"/>
                <a:ext cx="2090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5EC2A29-10CD-4149-9C2E-D49C8A438468}"/>
                  </a:ext>
                </a:extLst>
              </p14:cNvPr>
              <p14:cNvContentPartPr/>
              <p14:nvPr/>
            </p14:nvContentPartPr>
            <p14:xfrm>
              <a:off x="5695971" y="4142660"/>
              <a:ext cx="1619280" cy="939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5EC2A29-10CD-4149-9C2E-D49C8A4384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87331" y="4133660"/>
                <a:ext cx="1636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26AD9B6-5976-4ABC-88E1-198D1D088EA9}"/>
                  </a:ext>
                </a:extLst>
              </p14:cNvPr>
              <p14:cNvContentPartPr/>
              <p14:nvPr/>
            </p14:nvContentPartPr>
            <p14:xfrm>
              <a:off x="5249211" y="3925940"/>
              <a:ext cx="336960" cy="40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26AD9B6-5976-4ABC-88E1-198D1D088E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40211" y="3917300"/>
                <a:ext cx="3546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BD975A1-DE86-4699-AEDC-04231AF1AC90}"/>
                  </a:ext>
                </a:extLst>
              </p14:cNvPr>
              <p14:cNvContentPartPr/>
              <p14:nvPr/>
            </p14:nvContentPartPr>
            <p14:xfrm>
              <a:off x="7819251" y="4778420"/>
              <a:ext cx="388440" cy="324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BD975A1-DE86-4699-AEDC-04231AF1AC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10611" y="4769420"/>
                <a:ext cx="406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758BAC8-ABC6-49A4-B105-F9A8D04D96EB}"/>
                  </a:ext>
                </a:extLst>
              </p14:cNvPr>
              <p14:cNvContentPartPr/>
              <p14:nvPr/>
            </p14:nvContentPartPr>
            <p14:xfrm>
              <a:off x="1604571" y="4902980"/>
              <a:ext cx="478440" cy="345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758BAC8-ABC6-49A4-B105-F9A8D04D96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5931" y="4894340"/>
                <a:ext cx="49608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80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4-Neural networks</Template>
  <TotalTime>459</TotalTime>
  <Words>1009</Words>
  <Application>Microsoft Office PowerPoint</Application>
  <PresentationFormat>全屏显示(4:3)</PresentationFormat>
  <Paragraphs>160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华文新魏</vt:lpstr>
      <vt:lpstr>宋体</vt:lpstr>
      <vt:lpstr>Bookman Old Style</vt:lpstr>
      <vt:lpstr>Cambria Math</vt:lpstr>
      <vt:lpstr>Gill Sans MT</vt:lpstr>
      <vt:lpstr>Latin Modern Math</vt:lpstr>
      <vt:lpstr>Wingdings</vt:lpstr>
      <vt:lpstr>Wingdings 3</vt:lpstr>
      <vt:lpstr>质朴</vt:lpstr>
      <vt:lpstr>AxMath</vt:lpstr>
      <vt:lpstr>K-means Clustering</vt:lpstr>
      <vt:lpstr>Clustering</vt:lpstr>
      <vt:lpstr>Clustering problem</vt:lpstr>
      <vt:lpstr>K-means Objective</vt:lpstr>
      <vt:lpstr>K-means Objective</vt:lpstr>
      <vt:lpstr>K-means Objective</vt:lpstr>
      <vt:lpstr>How to optimize?: Alternating Minimization</vt:lpstr>
      <vt:lpstr>How to optimize?: Alternating Minimization</vt:lpstr>
      <vt:lpstr>Alternating Minimization</vt:lpstr>
      <vt:lpstr>K-means Algorithm</vt:lpstr>
      <vt:lpstr>K-means Algorithm</vt:lpstr>
      <vt:lpstr>The K-means Algorithm</vt:lpstr>
      <vt:lpstr>K-means for Vector Quantization</vt:lpstr>
      <vt:lpstr>K-means for Image Segmentation</vt:lpstr>
      <vt:lpstr>Why K-means Converges</vt:lpstr>
      <vt:lpstr>Local Minima</vt:lpstr>
      <vt:lpstr>Soft K-means</vt:lpstr>
      <vt:lpstr>Soft K-means Algorithm</vt:lpstr>
      <vt:lpstr>Questions about Soft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mi</dc:creator>
  <cp:lastModifiedBy>mi</cp:lastModifiedBy>
  <cp:revision>16</cp:revision>
  <dcterms:created xsi:type="dcterms:W3CDTF">2023-04-06T00:54:44Z</dcterms:created>
  <dcterms:modified xsi:type="dcterms:W3CDTF">2023-04-15T07:45:54Z</dcterms:modified>
</cp:coreProperties>
</file>